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2"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74" d="100"/>
          <a:sy n="74"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47826E-6B02-43EE-949B-7D57DF6FEFDD}" type="datetimeFigureOut">
              <a:rPr lang="es-MX" smtClean="0"/>
              <a:t>20/04/2017</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270784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47826E-6B02-43EE-949B-7D57DF6FEFDD}" type="datetimeFigureOut">
              <a:rPr lang="es-MX" smtClean="0"/>
              <a:t>20/04/2017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254687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47826E-6B02-43EE-949B-7D57DF6FEFDD}" type="datetimeFigureOut">
              <a:rPr lang="es-MX" smtClean="0"/>
              <a:t>20/04/2017</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1297636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47826E-6B02-43EE-949B-7D57DF6FEFDD}" type="datetimeFigureOut">
              <a:rPr lang="es-MX" smtClean="0"/>
              <a:t>20/04/2017</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0801282F-9DC9-45A5-97F7-2437CD55606A}"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6140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47826E-6B02-43EE-949B-7D57DF6FEFDD}" type="datetimeFigureOut">
              <a:rPr lang="es-MX" smtClean="0"/>
              <a:t>20/04/2017</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35093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A47826E-6B02-43EE-949B-7D57DF6FEFDD}" type="datetimeFigureOut">
              <a:rPr lang="es-MX" smtClean="0"/>
              <a:t>20/04/2017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786345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FA47826E-6B02-43EE-949B-7D57DF6FEFDD}" type="datetimeFigureOut">
              <a:rPr lang="es-MX" smtClean="0"/>
              <a:t>20/04/2017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2327943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A47826E-6B02-43EE-949B-7D57DF6FEFDD}" type="datetimeFigureOut">
              <a:rPr lang="es-MX" smtClean="0"/>
              <a:t>20/04/2017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1928146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47826E-6B02-43EE-949B-7D57DF6FEFDD}" type="datetimeFigureOut">
              <a:rPr lang="es-MX" smtClean="0"/>
              <a:t>20/04/2017</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345667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A47826E-6B02-43EE-949B-7D57DF6FEFDD}" type="datetimeFigureOut">
              <a:rPr lang="es-MX" smtClean="0"/>
              <a:t>20/04/2017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72457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47826E-6B02-43EE-949B-7D57DF6FEFDD}" type="datetimeFigureOut">
              <a:rPr lang="es-MX" smtClean="0"/>
              <a:t>20/04/2017</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190516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A47826E-6B02-43EE-949B-7D57DF6FEFDD}" type="datetimeFigureOut">
              <a:rPr lang="es-MX" smtClean="0"/>
              <a:t>20/04/2017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427798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A47826E-6B02-43EE-949B-7D57DF6FEFDD}" type="datetimeFigureOut">
              <a:rPr lang="es-MX" smtClean="0"/>
              <a:t>20/04/2017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293320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A47826E-6B02-43EE-949B-7D57DF6FEFDD}" type="datetimeFigureOut">
              <a:rPr lang="es-MX" smtClean="0"/>
              <a:t>20/04/2017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222449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7826E-6B02-43EE-949B-7D57DF6FEFDD}" type="datetimeFigureOut">
              <a:rPr lang="es-MX" smtClean="0"/>
              <a:t>20/04/2017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163256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47826E-6B02-43EE-949B-7D57DF6FEFDD}" type="datetimeFigureOut">
              <a:rPr lang="es-MX" smtClean="0"/>
              <a:t>20/04/2017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212899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A47826E-6B02-43EE-949B-7D57DF6FEFDD}" type="datetimeFigureOut">
              <a:rPr lang="es-MX" smtClean="0"/>
              <a:t>20/04/2017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801282F-9DC9-45A5-97F7-2437CD55606A}" type="slidenum">
              <a:rPr lang="es-MX" smtClean="0"/>
              <a:t>‹Nº›</a:t>
            </a:fld>
            <a:endParaRPr lang="es-MX"/>
          </a:p>
        </p:txBody>
      </p:sp>
    </p:spTree>
    <p:extLst>
      <p:ext uri="{BB962C8B-B14F-4D97-AF65-F5344CB8AC3E}">
        <p14:creationId xmlns:p14="http://schemas.microsoft.com/office/powerpoint/2010/main" val="350348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7826E-6B02-43EE-949B-7D57DF6FEFDD}" type="datetimeFigureOut">
              <a:rPr lang="es-MX" smtClean="0"/>
              <a:t>20/04/2017</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01282F-9DC9-45A5-97F7-2437CD55606A}" type="slidenum">
              <a:rPr lang="es-MX" smtClean="0"/>
              <a:t>‹Nº›</a:t>
            </a:fld>
            <a:endParaRPr lang="es-MX"/>
          </a:p>
        </p:txBody>
      </p:sp>
    </p:spTree>
    <p:extLst>
      <p:ext uri="{BB962C8B-B14F-4D97-AF65-F5344CB8AC3E}">
        <p14:creationId xmlns:p14="http://schemas.microsoft.com/office/powerpoint/2010/main" val="1501115058"/>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90805" y="2873767"/>
            <a:ext cx="8825658" cy="3329581"/>
          </a:xfrm>
        </p:spPr>
        <p:txBody>
          <a:bodyPr>
            <a:noAutofit/>
          </a:bodyPr>
          <a:lstStyle/>
          <a:p>
            <a:pPr algn="ctr"/>
            <a:r>
              <a:rPr lang="es-ES" sz="8000" dirty="0">
                <a:ln w="0"/>
                <a:effectLst>
                  <a:outerShdw blurRad="38100" dist="19050" dir="2700000" algn="tl" rotWithShape="0">
                    <a:schemeClr val="dk1">
                      <a:alpha val="40000"/>
                    </a:schemeClr>
                  </a:outerShdw>
                </a:effectLst>
                <a:latin typeface="AR CHRISTY" panose="02000000000000000000" pitchFamily="2" charset="0"/>
              </a:rPr>
              <a:t>HISTORIA </a:t>
            </a:r>
            <a:r>
              <a:rPr lang="es-ES" sz="8000" dirty="0" smtClean="0">
                <a:ln w="0"/>
                <a:effectLst>
                  <a:outerShdw blurRad="38100" dist="19050" dir="2700000" algn="tl" rotWithShape="0">
                    <a:schemeClr val="dk1">
                      <a:alpha val="40000"/>
                    </a:schemeClr>
                  </a:outerShdw>
                </a:effectLst>
                <a:latin typeface="AR CHRISTY" panose="02000000000000000000" pitchFamily="2" charset="0"/>
              </a:rPr>
              <a:t/>
            </a:r>
            <a:br>
              <a:rPr lang="es-ES" sz="8000" dirty="0" smtClean="0">
                <a:ln w="0"/>
                <a:effectLst>
                  <a:outerShdw blurRad="38100" dist="19050" dir="2700000" algn="tl" rotWithShape="0">
                    <a:schemeClr val="dk1">
                      <a:alpha val="40000"/>
                    </a:schemeClr>
                  </a:outerShdw>
                </a:effectLst>
                <a:latin typeface="AR CHRISTY" panose="02000000000000000000" pitchFamily="2" charset="0"/>
              </a:rPr>
            </a:br>
            <a:r>
              <a:rPr lang="es-ES" sz="8000" dirty="0" smtClean="0">
                <a:ln w="0"/>
                <a:effectLst>
                  <a:outerShdw blurRad="38100" dist="19050" dir="2700000" algn="tl" rotWithShape="0">
                    <a:schemeClr val="dk1">
                      <a:alpha val="40000"/>
                    </a:schemeClr>
                  </a:outerShdw>
                </a:effectLst>
                <a:latin typeface="AR CHRISTY" panose="02000000000000000000" pitchFamily="2" charset="0"/>
              </a:rPr>
              <a:t>DE </a:t>
            </a:r>
            <a:r>
              <a:rPr lang="es-ES" sz="8000" dirty="0">
                <a:ln w="0"/>
                <a:effectLst>
                  <a:outerShdw blurRad="38100" dist="19050" dir="2700000" algn="tl" rotWithShape="0">
                    <a:schemeClr val="dk1">
                      <a:alpha val="40000"/>
                    </a:schemeClr>
                  </a:outerShdw>
                </a:effectLst>
                <a:latin typeface="AR CHRISTY" panose="02000000000000000000" pitchFamily="2" charset="0"/>
              </a:rPr>
              <a:t>LA PROGRAMACIÓN</a:t>
            </a:r>
            <a:br>
              <a:rPr lang="es-ES" sz="8000" dirty="0">
                <a:ln w="0"/>
                <a:effectLst>
                  <a:outerShdw blurRad="38100" dist="19050" dir="2700000" algn="tl" rotWithShape="0">
                    <a:schemeClr val="dk1">
                      <a:alpha val="40000"/>
                    </a:schemeClr>
                  </a:outerShdw>
                </a:effectLst>
                <a:latin typeface="AR CHRISTY" panose="02000000000000000000" pitchFamily="2" charset="0"/>
              </a:rPr>
            </a:br>
            <a:endParaRPr lang="es-MX" sz="8000" dirty="0">
              <a:latin typeface="AR CHRISTY" panose="02000000000000000000" pitchFamily="2" charset="0"/>
            </a:endParaRPr>
          </a:p>
        </p:txBody>
      </p:sp>
      <p:sp>
        <p:nvSpPr>
          <p:cNvPr id="4" name="Rectángulo 3"/>
          <p:cNvSpPr/>
          <p:nvPr/>
        </p:nvSpPr>
        <p:spPr>
          <a:xfrm>
            <a:off x="6003634" y="2967335"/>
            <a:ext cx="184731" cy="923330"/>
          </a:xfrm>
          <a:prstGeom prst="rect">
            <a:avLst/>
          </a:prstGeom>
          <a:noFill/>
        </p:spPr>
        <p:txBody>
          <a:bodyPr wrap="none" lIns="91440" tIns="45720" rIns="91440" bIns="45720">
            <a:spAutoFit/>
          </a:bodyPr>
          <a:lstStyle/>
          <a:p>
            <a:pPr algn="ctr"/>
            <a:endParaRPr lang="es-E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136659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60043" y="1838461"/>
            <a:ext cx="10995338" cy="1419894"/>
          </a:xfrm>
        </p:spPr>
        <p:txBody>
          <a:bodyPr>
            <a:noAutofit/>
          </a:bodyPr>
          <a:lstStyle/>
          <a:p>
            <a:pPr marL="0" indent="0">
              <a:buNone/>
            </a:pPr>
            <a:r>
              <a:rPr lang="es-GT" sz="2800" dirty="0" smtClean="0">
                <a:latin typeface="Comic Sans MS" panose="030F0702030302020204" pitchFamily="66" charset="0"/>
              </a:rPr>
              <a:t>Aprendió</a:t>
            </a:r>
            <a:r>
              <a:rPr lang="es-GT" sz="2800" dirty="0" smtClean="0">
                <a:latin typeface="Comic Sans MS" panose="030F0702030302020204" pitchFamily="66" charset="0"/>
              </a:rPr>
              <a:t> </a:t>
            </a:r>
            <a:r>
              <a:rPr lang="es-GT" sz="2800" dirty="0" smtClean="0">
                <a:latin typeface="Comic Sans MS" panose="030F0702030302020204" pitchFamily="66" charset="0"/>
              </a:rPr>
              <a:t>matemáticas </a:t>
            </a:r>
            <a:r>
              <a:rPr lang="es-GT" sz="2800" dirty="0">
                <a:latin typeface="Comic Sans MS" panose="030F0702030302020204" pitchFamily="66" charset="0"/>
              </a:rPr>
              <a:t>de forma autodidacta (método no aconsejable en programación) construyó una máquina similar a la de Pascal, aunque algo más compleja, podía dividir, multiplicar y resolver raíces cuadradas.</a:t>
            </a:r>
            <a:endParaRPr lang="es-MX" sz="2800" dirty="0">
              <a:latin typeface="Comic Sans MS" panose="030F0702030302020204" pitchFamily="66" charset="0"/>
            </a:endParaRPr>
          </a:p>
        </p:txBody>
      </p:sp>
      <p:sp>
        <p:nvSpPr>
          <p:cNvPr id="4" name="Título 3"/>
          <p:cNvSpPr>
            <a:spLocks noGrp="1"/>
          </p:cNvSpPr>
          <p:nvPr>
            <p:ph type="title"/>
          </p:nvPr>
        </p:nvSpPr>
        <p:spPr/>
        <p:txBody>
          <a:bodyPr/>
          <a:lstStyle/>
          <a:p>
            <a:r>
              <a:rPr lang="es-GT" b="1" dirty="0"/>
              <a:t>Gottfried </a:t>
            </a:r>
            <a:r>
              <a:rPr lang="es-GT" b="1" dirty="0" err="1"/>
              <a:t>Wilheml</a:t>
            </a:r>
            <a:r>
              <a:rPr lang="es-GT" b="1" dirty="0"/>
              <a:t> von Leibniz</a:t>
            </a:r>
            <a:endParaRPr lang="es-E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712" y="3668668"/>
            <a:ext cx="6858000" cy="2714625"/>
          </a:xfrm>
          <a:prstGeom prst="rect">
            <a:avLst/>
          </a:prstGeom>
        </p:spPr>
      </p:pic>
    </p:spTree>
    <p:extLst>
      <p:ext uri="{BB962C8B-B14F-4D97-AF65-F5344CB8AC3E}">
        <p14:creationId xmlns:p14="http://schemas.microsoft.com/office/powerpoint/2010/main" val="40347657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7889" y="74767"/>
            <a:ext cx="3087570" cy="6364669"/>
          </a:xfrm>
        </p:spPr>
        <p:txBody>
          <a:bodyPr>
            <a:normAutofit/>
          </a:bodyPr>
          <a:lstStyle/>
          <a:p>
            <a:pPr algn="ctr"/>
            <a:r>
              <a:rPr lang="es-MX" dirty="0" smtClean="0"/>
              <a:t>El Comienzo </a:t>
            </a:r>
            <a:br>
              <a:rPr lang="es-MX" dirty="0" smtClean="0"/>
            </a:br>
            <a:r>
              <a:rPr lang="es-MX" dirty="0" smtClean="0"/>
              <a:t>de </a:t>
            </a:r>
            <a:br>
              <a:rPr lang="es-MX" dirty="0" smtClean="0"/>
            </a:br>
            <a:r>
              <a:rPr lang="es-MX" dirty="0" smtClean="0"/>
              <a:t>algo </a:t>
            </a:r>
            <a:br>
              <a:rPr lang="es-MX" dirty="0" smtClean="0"/>
            </a:br>
            <a:r>
              <a:rPr lang="es-MX" dirty="0" smtClean="0"/>
              <a:t>grande</a:t>
            </a:r>
            <a:endParaRPr lang="es-MX" dirty="0"/>
          </a:p>
        </p:txBody>
      </p:sp>
      <p:sp>
        <p:nvSpPr>
          <p:cNvPr id="3" name="Marcador de contenido 2"/>
          <p:cNvSpPr>
            <a:spLocks noGrp="1"/>
          </p:cNvSpPr>
          <p:nvPr>
            <p:ph idx="1"/>
          </p:nvPr>
        </p:nvSpPr>
        <p:spPr>
          <a:xfrm>
            <a:off x="3245459" y="1169472"/>
            <a:ext cx="8946541" cy="3327399"/>
          </a:xfrm>
        </p:spPr>
        <p:txBody>
          <a:bodyPr>
            <a:noAutofit/>
          </a:bodyPr>
          <a:lstStyle/>
          <a:p>
            <a:pPr marL="0" indent="0">
              <a:buNone/>
            </a:pPr>
            <a:r>
              <a:rPr lang="es-GT" sz="2400" dirty="0">
                <a:latin typeface="Comic Sans MS" panose="030F0702030302020204" pitchFamily="66" charset="0"/>
              </a:rPr>
              <a:t>Pero quien realmente influyó en el diseño de los primeros </a:t>
            </a:r>
            <a:r>
              <a:rPr lang="es-GT" sz="2400" dirty="0" smtClean="0">
                <a:latin typeface="Comic Sans MS" panose="030F0702030302020204" pitchFamily="66" charset="0"/>
              </a:rPr>
              <a:t>computadores </a:t>
            </a:r>
            <a:r>
              <a:rPr lang="es-GT" sz="2400" dirty="0">
                <a:latin typeface="Comic Sans MS" panose="030F0702030302020204" pitchFamily="66" charset="0"/>
              </a:rPr>
              <a:t>fue </a:t>
            </a:r>
            <a:r>
              <a:rPr lang="es-GT" sz="2400" b="1" dirty="0">
                <a:latin typeface="Comic Sans MS" panose="030F0702030302020204" pitchFamily="66" charset="0"/>
              </a:rPr>
              <a:t>Charles Babbage</a:t>
            </a:r>
            <a:r>
              <a:rPr lang="es-GT" sz="2400" dirty="0">
                <a:latin typeface="Comic Sans MS" panose="030F0702030302020204" pitchFamily="66" charset="0"/>
              </a:rPr>
              <a:t> (1793-1871). Con la colaboración de la hija de Lord Byron, </a:t>
            </a:r>
            <a:r>
              <a:rPr lang="es-GT" sz="2400" b="1" dirty="0">
                <a:latin typeface="Comic Sans MS" panose="030F0702030302020204" pitchFamily="66" charset="0"/>
              </a:rPr>
              <a:t>Lady Ada Countess of Lovelace</a:t>
            </a:r>
            <a:r>
              <a:rPr lang="es-GT" sz="2400" dirty="0">
                <a:latin typeface="Comic Sans MS" panose="030F0702030302020204" pitchFamily="66" charset="0"/>
              </a:rPr>
              <a:t> (1815-1852), a la que debe su nombre el lenguaje ADA creado por el DoD (Departamento de defensa de Estados Unidos) en los años 70. Babbage diseñó y construyó la "máquina diferencial" para el cálculo de polinomios. Más tarde diseñó la "máquina </a:t>
            </a:r>
            <a:r>
              <a:rPr lang="es-GT" sz="2400" dirty="0" smtClean="0">
                <a:latin typeface="Comic Sans MS" panose="030F0702030302020204" pitchFamily="66" charset="0"/>
              </a:rPr>
              <a:t>analítica" </a:t>
            </a:r>
            <a:r>
              <a:rPr lang="es-GT" sz="2400" dirty="0">
                <a:latin typeface="Comic Sans MS" panose="030F0702030302020204" pitchFamily="66" charset="0"/>
              </a:rPr>
              <a:t>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endParaRPr lang="es-MX" sz="2400" dirty="0">
              <a:latin typeface="Comic Sans MS" panose="030F0702030302020204" pitchFamily="66" charset="0"/>
            </a:endParaRPr>
          </a:p>
        </p:txBody>
      </p:sp>
    </p:spTree>
    <p:extLst>
      <p:ext uri="{BB962C8B-B14F-4D97-AF65-F5344CB8AC3E}">
        <p14:creationId xmlns:p14="http://schemas.microsoft.com/office/powerpoint/2010/main" val="3385403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xit" presetSubtype="21" fill="hold" grpId="0" nodeType="clickEffect">
                                  <p:stCondLst>
                                    <p:cond delay="0"/>
                                  </p:stCondLst>
                                  <p:childTnLst>
                                    <p:animEffect transition="out" filter="barn(inVertical)">
                                      <p:cBhvr>
                                        <p:cTn id="13" dur="500"/>
                                        <p:tgtEl>
                                          <p:spTgt spid="3">
                                            <p:txEl>
                                              <p:pRg st="0" end="0"/>
                                            </p:txEl>
                                          </p:spTgt>
                                        </p:tgtEl>
                                      </p:cBhvr>
                                    </p:animEffect>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745" y="1304702"/>
            <a:ext cx="9082692" cy="5107153"/>
          </a:xfrm>
          <a:prstGeom prst="rect">
            <a:avLst/>
          </a:prstGeom>
        </p:spPr>
      </p:pic>
    </p:spTree>
    <p:extLst>
      <p:ext uri="{BB962C8B-B14F-4D97-AF65-F5344CB8AC3E}">
        <p14:creationId xmlns:p14="http://schemas.microsoft.com/office/powerpoint/2010/main" val="428719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7302" y="219312"/>
            <a:ext cx="8610600" cy="1293028"/>
          </a:xfrm>
        </p:spPr>
        <p:txBody>
          <a:bodyPr/>
          <a:lstStyle/>
          <a:p>
            <a:pPr algn="ctr"/>
            <a:r>
              <a:rPr lang="es-MX" dirty="0" smtClean="0"/>
              <a:t>Las MEJORES influencias </a:t>
            </a:r>
            <a:endParaRPr lang="es-MX" dirty="0"/>
          </a:p>
        </p:txBody>
      </p:sp>
      <p:sp>
        <p:nvSpPr>
          <p:cNvPr id="3" name="Marcador de contenido 2"/>
          <p:cNvSpPr>
            <a:spLocks noGrp="1"/>
          </p:cNvSpPr>
          <p:nvPr>
            <p:ph idx="1"/>
          </p:nvPr>
        </p:nvSpPr>
        <p:spPr>
          <a:xfrm>
            <a:off x="2176906" y="2156104"/>
            <a:ext cx="9104986" cy="3342995"/>
          </a:xfrm>
        </p:spPr>
        <p:txBody>
          <a:bodyPr>
            <a:noAutofit/>
          </a:bodyPr>
          <a:lstStyle/>
          <a:p>
            <a:pPr marL="457200" lvl="1" indent="0">
              <a:buNone/>
            </a:pPr>
            <a:r>
              <a:rPr lang="es-MX" sz="2400" dirty="0" smtClean="0">
                <a:latin typeface="Comic Sans MS" panose="030F0702030302020204" pitchFamily="66" charset="0"/>
              </a:rPr>
              <a:t>*/ANDERS </a:t>
            </a:r>
            <a:r>
              <a:rPr lang="es-MX" sz="2400" dirty="0">
                <a:latin typeface="Comic Sans MS" panose="030F0702030302020204" pitchFamily="66" charset="0"/>
              </a:rPr>
              <a:t>HEJLSBERG Y TURBO PASCAL, DELPHI Y C#</a:t>
            </a:r>
          </a:p>
          <a:p>
            <a:pPr marL="457200" lvl="1" indent="0">
              <a:buNone/>
            </a:pPr>
            <a:r>
              <a:rPr lang="es-MX" sz="2400" dirty="0">
                <a:latin typeface="Comic Sans MS" panose="030F0702030302020204" pitchFamily="66" charset="0"/>
              </a:rPr>
              <a:t>GUIDO VAN ROSSUM Y </a:t>
            </a:r>
            <a:r>
              <a:rPr lang="es-MX" sz="2400" dirty="0" smtClean="0">
                <a:latin typeface="Comic Sans MS" panose="030F0702030302020204" pitchFamily="66" charset="0"/>
              </a:rPr>
              <a:t>PYTHON/*</a:t>
            </a:r>
            <a:endParaRPr lang="es-MX" sz="2400" dirty="0">
              <a:latin typeface="Comic Sans MS" panose="030F0702030302020204" pitchFamily="66" charset="0"/>
            </a:endParaRPr>
          </a:p>
          <a:p>
            <a:pPr marL="457200" lvl="1" indent="0">
              <a:buNone/>
            </a:pPr>
            <a:r>
              <a:rPr lang="es-MX" sz="2400" dirty="0" smtClean="0">
                <a:latin typeface="Comic Sans MS" panose="030F0702030302020204" pitchFamily="66" charset="0"/>
              </a:rPr>
              <a:t>*/NIKLAUS </a:t>
            </a:r>
            <a:r>
              <a:rPr lang="es-MX" sz="2400" dirty="0">
                <a:latin typeface="Comic Sans MS" panose="030F0702030302020204" pitchFamily="66" charset="0"/>
              </a:rPr>
              <a:t>WIRTH Y </a:t>
            </a:r>
            <a:r>
              <a:rPr lang="es-MX" sz="2400" dirty="0" smtClean="0">
                <a:latin typeface="Comic Sans MS" panose="030F0702030302020204" pitchFamily="66" charset="0"/>
              </a:rPr>
              <a:t>PASCAL/*</a:t>
            </a:r>
            <a:endParaRPr lang="es-MX" sz="2400" dirty="0">
              <a:latin typeface="Comic Sans MS" panose="030F0702030302020204" pitchFamily="66" charset="0"/>
            </a:endParaRPr>
          </a:p>
          <a:p>
            <a:pPr marL="457200" lvl="1" indent="0">
              <a:buNone/>
            </a:pPr>
            <a:r>
              <a:rPr lang="es-MX" sz="2400" dirty="0" smtClean="0">
                <a:latin typeface="Comic Sans MS" panose="030F0702030302020204" pitchFamily="66" charset="0"/>
              </a:rPr>
              <a:t>*/LARRY </a:t>
            </a:r>
            <a:r>
              <a:rPr lang="es-MX" sz="2400" dirty="0">
                <a:latin typeface="Comic Sans MS" panose="030F0702030302020204" pitchFamily="66" charset="0"/>
              </a:rPr>
              <a:t>WALL Y </a:t>
            </a:r>
            <a:r>
              <a:rPr lang="es-MX" sz="2400" dirty="0" smtClean="0">
                <a:latin typeface="Comic Sans MS" panose="030F0702030302020204" pitchFamily="66" charset="0"/>
              </a:rPr>
              <a:t>PERL/*</a:t>
            </a:r>
            <a:endParaRPr lang="es-MX" sz="2400" dirty="0">
              <a:latin typeface="Comic Sans MS" panose="030F0702030302020204" pitchFamily="66" charset="0"/>
            </a:endParaRPr>
          </a:p>
          <a:p>
            <a:pPr marL="457200" lvl="1" indent="0">
              <a:buNone/>
            </a:pPr>
            <a:r>
              <a:rPr lang="es-MX" sz="2400" dirty="0" smtClean="0">
                <a:latin typeface="Comic Sans MS" panose="030F0702030302020204" pitchFamily="66" charset="0"/>
              </a:rPr>
              <a:t>*/JUAN </a:t>
            </a:r>
            <a:r>
              <a:rPr lang="es-MX" sz="2400" dirty="0">
                <a:latin typeface="Comic Sans MS" panose="030F0702030302020204" pitchFamily="66" charset="0"/>
              </a:rPr>
              <a:t>MUÑOZ-COBOS VELÁZQUEZ VISUAL Y VELNEO </a:t>
            </a:r>
            <a:r>
              <a:rPr lang="es-MX" sz="2400" dirty="0" smtClean="0">
                <a:latin typeface="Comic Sans MS" panose="030F0702030302020204" pitchFamily="66" charset="0"/>
              </a:rPr>
              <a:t>V7/*</a:t>
            </a:r>
          </a:p>
          <a:p>
            <a:pPr marL="457200" lvl="1" indent="0">
              <a:buNone/>
            </a:pPr>
            <a:r>
              <a:rPr lang="es-MX" sz="2400" dirty="0" smtClean="0">
                <a:latin typeface="Comic Sans MS" panose="030F0702030302020204" pitchFamily="66" charset="0"/>
              </a:rPr>
              <a:t>*/BJARNE </a:t>
            </a:r>
            <a:r>
              <a:rPr lang="es-MX" sz="2400" dirty="0">
                <a:latin typeface="Comic Sans MS" panose="030F0702030302020204" pitchFamily="66" charset="0"/>
              </a:rPr>
              <a:t>STROUSTRUP Y C</a:t>
            </a:r>
            <a:r>
              <a:rPr lang="es-MX" sz="2400" dirty="0" smtClean="0">
                <a:latin typeface="Comic Sans MS" panose="030F0702030302020204" pitchFamily="66" charset="0"/>
              </a:rPr>
              <a:t>++/*</a:t>
            </a:r>
            <a:endParaRPr lang="es-MX" sz="2400" dirty="0">
              <a:latin typeface="Comic Sans MS" panose="030F0702030302020204" pitchFamily="66" charset="0"/>
            </a:endParaRPr>
          </a:p>
          <a:p>
            <a:pPr marL="457200" lvl="1" indent="0">
              <a:buNone/>
            </a:pPr>
            <a:r>
              <a:rPr lang="es-MX" sz="2400" dirty="0" smtClean="0">
                <a:latin typeface="Comic Sans MS" panose="030F0702030302020204" pitchFamily="66" charset="0"/>
              </a:rPr>
              <a:t>*/JAMES </a:t>
            </a:r>
            <a:r>
              <a:rPr lang="es-MX" sz="2400" dirty="0">
                <a:latin typeface="Comic Sans MS" panose="030F0702030302020204" pitchFamily="66" charset="0"/>
              </a:rPr>
              <a:t>GOSLING Y </a:t>
            </a:r>
            <a:r>
              <a:rPr lang="es-MX" sz="2400" dirty="0" smtClean="0">
                <a:latin typeface="Comic Sans MS" panose="030F0702030302020204" pitchFamily="66" charset="0"/>
              </a:rPr>
              <a:t>JAVA/*</a:t>
            </a:r>
            <a:endParaRPr lang="es-MX" sz="2400" dirty="0">
              <a:latin typeface="Comic Sans MS" panose="030F0702030302020204" pitchFamily="66" charset="0"/>
            </a:endParaRPr>
          </a:p>
          <a:p>
            <a:pPr marL="457200" lvl="1" indent="0">
              <a:buNone/>
            </a:pPr>
            <a:endParaRPr lang="es-MX" sz="2400" dirty="0">
              <a:latin typeface="Comic Sans MS" panose="030F0702030302020204" pitchFamily="66" charset="0"/>
            </a:endParaRPr>
          </a:p>
        </p:txBody>
      </p:sp>
      <p:sp>
        <p:nvSpPr>
          <p:cNvPr id="5" name="Título 1"/>
          <p:cNvSpPr txBox="1">
            <a:spLocks/>
          </p:cNvSpPr>
          <p:nvPr/>
        </p:nvSpPr>
        <p:spPr>
          <a:xfrm>
            <a:off x="4331981" y="5499099"/>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s-MX" dirty="0" smtClean="0"/>
              <a:t>EN LA PROGRAMACIÓN</a:t>
            </a:r>
            <a:endParaRPr lang="es-MX"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160460">
            <a:off x="525995" y="4142824"/>
            <a:ext cx="1704002" cy="1771222"/>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546475">
            <a:off x="8907812" y="453347"/>
            <a:ext cx="1562712" cy="1624357"/>
          </a:xfrm>
          <a:prstGeom prst="rect">
            <a:avLst/>
          </a:prstGeom>
        </p:spPr>
      </p:pic>
    </p:spTree>
    <p:extLst>
      <p:ext uri="{BB962C8B-B14F-4D97-AF65-F5344CB8AC3E}">
        <p14:creationId xmlns:p14="http://schemas.microsoft.com/office/powerpoint/2010/main" val="1358999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3">
                                            <p:txEl>
                                              <p:pRg st="0" end="0"/>
                                            </p:txEl>
                                          </p:spTgt>
                                        </p:tgtEl>
                                        <p:attrNameLst>
                                          <p:attrName>ppt_x</p:attrName>
                                          <p:attrName>ppt_y</p:attrName>
                                        </p:attrNameLst>
                                      </p:cBhvr>
                                    </p:animMotion>
                                    <p:animRot by="1500000">
                                      <p:cBhvr>
                                        <p:cTn id="11" dur="125" fill="hold">
                                          <p:stCondLst>
                                            <p:cond delay="0"/>
                                          </p:stCondLst>
                                        </p:cTn>
                                        <p:tgtEl>
                                          <p:spTgt spid="3">
                                            <p:txEl>
                                              <p:pRg st="0" end="0"/>
                                            </p:txEl>
                                          </p:spTgt>
                                        </p:tgtEl>
                                        <p:attrNameLst>
                                          <p:attrName>r</p:attrName>
                                        </p:attrNameLst>
                                      </p:cBhvr>
                                    </p:animRot>
                                    <p:animRot by="-1500000">
                                      <p:cBhvr>
                                        <p:cTn id="12" dur="125" fill="hold">
                                          <p:stCondLst>
                                            <p:cond delay="125"/>
                                          </p:stCondLst>
                                        </p:cTn>
                                        <p:tgtEl>
                                          <p:spTgt spid="3">
                                            <p:txEl>
                                              <p:pRg st="0" end="0"/>
                                            </p:txEl>
                                          </p:spTgt>
                                        </p:tgtEl>
                                        <p:attrNameLst>
                                          <p:attrName>r</p:attrName>
                                        </p:attrNameLst>
                                      </p:cBhvr>
                                    </p:animRot>
                                    <p:animRot by="-1500000">
                                      <p:cBhvr>
                                        <p:cTn id="13" dur="125" fill="hold">
                                          <p:stCondLst>
                                            <p:cond delay="250"/>
                                          </p:stCondLst>
                                        </p:cTn>
                                        <p:tgtEl>
                                          <p:spTgt spid="3">
                                            <p:txEl>
                                              <p:pRg st="0" end="0"/>
                                            </p:txEl>
                                          </p:spTgt>
                                        </p:tgtEl>
                                        <p:attrNameLst>
                                          <p:attrName>r</p:attrName>
                                        </p:attrNameLst>
                                      </p:cBhvr>
                                    </p:animRot>
                                    <p:animRot by="1500000">
                                      <p:cBhvr>
                                        <p:cTn id="14" dur="125" fill="hold">
                                          <p:stCondLst>
                                            <p:cond delay="375"/>
                                          </p:stCondLst>
                                        </p:cTn>
                                        <p:tgtEl>
                                          <p:spTgt spid="3">
                                            <p:txEl>
                                              <p:pRg st="0" end="0"/>
                                            </p:txEl>
                                          </p:spTgt>
                                        </p:tgtEl>
                                        <p:attrNameLst>
                                          <p:attrName>r</p:attrName>
                                        </p:attrNameLst>
                                      </p:cBhvr>
                                    </p:animRot>
                                  </p:childTnLst>
                                </p:cTn>
                              </p:par>
                              <p:par>
                                <p:cTn id="15" presetID="34" presetClass="emph" presetSubtype="0" fill="hold" grpId="0" nodeType="withEffect">
                                  <p:stCondLst>
                                    <p:cond delay="0"/>
                                  </p:stCondLst>
                                  <p:iterate type="lt">
                                    <p:tmPct val="10000"/>
                                  </p:iterate>
                                  <p:childTnLst>
                                    <p:animMotion origin="layout" path="M 0.0 0.0 L 0.0 -0.07213" pathEditMode="relative" ptsTypes="">
                                      <p:cBhvr>
                                        <p:cTn id="16" dur="250" accel="50000" decel="50000" autoRev="1" fill="hold">
                                          <p:stCondLst>
                                            <p:cond delay="0"/>
                                          </p:stCondLst>
                                        </p:cTn>
                                        <p:tgtEl>
                                          <p:spTgt spid="3">
                                            <p:txEl>
                                              <p:pRg st="1" end="1"/>
                                            </p:txEl>
                                          </p:spTgt>
                                        </p:tgtEl>
                                        <p:attrNameLst>
                                          <p:attrName>ppt_x</p:attrName>
                                          <p:attrName>ppt_y</p:attrName>
                                        </p:attrNameLst>
                                      </p:cBhvr>
                                    </p:animMotion>
                                    <p:animRot by="1500000">
                                      <p:cBhvr>
                                        <p:cTn id="17" dur="125" fill="hold">
                                          <p:stCondLst>
                                            <p:cond delay="0"/>
                                          </p:stCondLst>
                                        </p:cTn>
                                        <p:tgtEl>
                                          <p:spTgt spid="3">
                                            <p:txEl>
                                              <p:pRg st="1" end="1"/>
                                            </p:txEl>
                                          </p:spTgt>
                                        </p:tgtEl>
                                        <p:attrNameLst>
                                          <p:attrName>r</p:attrName>
                                        </p:attrNameLst>
                                      </p:cBhvr>
                                    </p:animRot>
                                    <p:animRot by="-1500000">
                                      <p:cBhvr>
                                        <p:cTn id="18" dur="125" fill="hold">
                                          <p:stCondLst>
                                            <p:cond delay="125"/>
                                          </p:stCondLst>
                                        </p:cTn>
                                        <p:tgtEl>
                                          <p:spTgt spid="3">
                                            <p:txEl>
                                              <p:pRg st="1" end="1"/>
                                            </p:txEl>
                                          </p:spTgt>
                                        </p:tgtEl>
                                        <p:attrNameLst>
                                          <p:attrName>r</p:attrName>
                                        </p:attrNameLst>
                                      </p:cBhvr>
                                    </p:animRot>
                                    <p:animRot by="-1500000">
                                      <p:cBhvr>
                                        <p:cTn id="19" dur="125" fill="hold">
                                          <p:stCondLst>
                                            <p:cond delay="250"/>
                                          </p:stCondLst>
                                        </p:cTn>
                                        <p:tgtEl>
                                          <p:spTgt spid="3">
                                            <p:txEl>
                                              <p:pRg st="1" end="1"/>
                                            </p:txEl>
                                          </p:spTgt>
                                        </p:tgtEl>
                                        <p:attrNameLst>
                                          <p:attrName>r</p:attrName>
                                        </p:attrNameLst>
                                      </p:cBhvr>
                                    </p:animRot>
                                    <p:animRot by="1500000">
                                      <p:cBhvr>
                                        <p:cTn id="20" dur="125" fill="hold">
                                          <p:stCondLst>
                                            <p:cond delay="375"/>
                                          </p:stCondLst>
                                        </p:cTn>
                                        <p:tgtEl>
                                          <p:spTgt spid="3">
                                            <p:txEl>
                                              <p:pRg st="1" end="1"/>
                                            </p:txEl>
                                          </p:spTgt>
                                        </p:tgtEl>
                                        <p:attrNameLst>
                                          <p:attrName>r</p:attrName>
                                        </p:attrNameLst>
                                      </p:cBhvr>
                                    </p:animRot>
                                  </p:childTnLst>
                                </p:cTn>
                              </p:par>
                              <p:par>
                                <p:cTn id="21" presetID="34" presetClass="emph" presetSubtype="0" fill="hold" grpId="0" nodeType="with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3">
                                            <p:txEl>
                                              <p:pRg st="2" end="2"/>
                                            </p:txEl>
                                          </p:spTgt>
                                        </p:tgtEl>
                                        <p:attrNameLst>
                                          <p:attrName>ppt_x</p:attrName>
                                          <p:attrName>ppt_y</p:attrName>
                                        </p:attrNameLst>
                                      </p:cBhvr>
                                    </p:animMotion>
                                    <p:animRot by="1500000">
                                      <p:cBhvr>
                                        <p:cTn id="23" dur="125" fill="hold">
                                          <p:stCondLst>
                                            <p:cond delay="0"/>
                                          </p:stCondLst>
                                        </p:cTn>
                                        <p:tgtEl>
                                          <p:spTgt spid="3">
                                            <p:txEl>
                                              <p:pRg st="2" end="2"/>
                                            </p:txEl>
                                          </p:spTgt>
                                        </p:tgtEl>
                                        <p:attrNameLst>
                                          <p:attrName>r</p:attrName>
                                        </p:attrNameLst>
                                      </p:cBhvr>
                                    </p:animRot>
                                    <p:animRot by="-1500000">
                                      <p:cBhvr>
                                        <p:cTn id="24" dur="125" fill="hold">
                                          <p:stCondLst>
                                            <p:cond delay="125"/>
                                          </p:stCondLst>
                                        </p:cTn>
                                        <p:tgtEl>
                                          <p:spTgt spid="3">
                                            <p:txEl>
                                              <p:pRg st="2" end="2"/>
                                            </p:txEl>
                                          </p:spTgt>
                                        </p:tgtEl>
                                        <p:attrNameLst>
                                          <p:attrName>r</p:attrName>
                                        </p:attrNameLst>
                                      </p:cBhvr>
                                    </p:animRot>
                                    <p:animRot by="-1500000">
                                      <p:cBhvr>
                                        <p:cTn id="25" dur="125" fill="hold">
                                          <p:stCondLst>
                                            <p:cond delay="250"/>
                                          </p:stCondLst>
                                        </p:cTn>
                                        <p:tgtEl>
                                          <p:spTgt spid="3">
                                            <p:txEl>
                                              <p:pRg st="2" end="2"/>
                                            </p:txEl>
                                          </p:spTgt>
                                        </p:tgtEl>
                                        <p:attrNameLst>
                                          <p:attrName>r</p:attrName>
                                        </p:attrNameLst>
                                      </p:cBhvr>
                                    </p:animRot>
                                    <p:animRot by="1500000">
                                      <p:cBhvr>
                                        <p:cTn id="26" dur="125" fill="hold">
                                          <p:stCondLst>
                                            <p:cond delay="375"/>
                                          </p:stCondLst>
                                        </p:cTn>
                                        <p:tgtEl>
                                          <p:spTgt spid="3">
                                            <p:txEl>
                                              <p:pRg st="2" end="2"/>
                                            </p:txEl>
                                          </p:spTgt>
                                        </p:tgtEl>
                                        <p:attrNameLst>
                                          <p:attrName>r</p:attrName>
                                        </p:attrNameLst>
                                      </p:cBhvr>
                                    </p:animRot>
                                  </p:childTnLst>
                                </p:cTn>
                              </p:par>
                              <p:par>
                                <p:cTn id="27" presetID="34" presetClass="emph" presetSubtype="0" fill="hold" grpId="0" nodeType="withEffect">
                                  <p:stCondLst>
                                    <p:cond delay="0"/>
                                  </p:stCondLst>
                                  <p:iterate type="lt">
                                    <p:tmPct val="10000"/>
                                  </p:iterate>
                                  <p:childTnLst>
                                    <p:animMotion origin="layout" path="M 0.0 0.0 L 0.0 -0.07213" pathEditMode="relative" ptsTypes="">
                                      <p:cBhvr>
                                        <p:cTn id="28" dur="250" accel="50000" decel="50000" autoRev="1" fill="hold">
                                          <p:stCondLst>
                                            <p:cond delay="0"/>
                                          </p:stCondLst>
                                        </p:cTn>
                                        <p:tgtEl>
                                          <p:spTgt spid="3">
                                            <p:txEl>
                                              <p:pRg st="3" end="3"/>
                                            </p:txEl>
                                          </p:spTgt>
                                        </p:tgtEl>
                                        <p:attrNameLst>
                                          <p:attrName>ppt_x</p:attrName>
                                          <p:attrName>ppt_y</p:attrName>
                                        </p:attrNameLst>
                                      </p:cBhvr>
                                    </p:animMotion>
                                    <p:animRot by="1500000">
                                      <p:cBhvr>
                                        <p:cTn id="29" dur="125" fill="hold">
                                          <p:stCondLst>
                                            <p:cond delay="0"/>
                                          </p:stCondLst>
                                        </p:cTn>
                                        <p:tgtEl>
                                          <p:spTgt spid="3">
                                            <p:txEl>
                                              <p:pRg st="3" end="3"/>
                                            </p:txEl>
                                          </p:spTgt>
                                        </p:tgtEl>
                                        <p:attrNameLst>
                                          <p:attrName>r</p:attrName>
                                        </p:attrNameLst>
                                      </p:cBhvr>
                                    </p:animRot>
                                    <p:animRot by="-1500000">
                                      <p:cBhvr>
                                        <p:cTn id="30" dur="125" fill="hold">
                                          <p:stCondLst>
                                            <p:cond delay="125"/>
                                          </p:stCondLst>
                                        </p:cTn>
                                        <p:tgtEl>
                                          <p:spTgt spid="3">
                                            <p:txEl>
                                              <p:pRg st="3" end="3"/>
                                            </p:txEl>
                                          </p:spTgt>
                                        </p:tgtEl>
                                        <p:attrNameLst>
                                          <p:attrName>r</p:attrName>
                                        </p:attrNameLst>
                                      </p:cBhvr>
                                    </p:animRot>
                                    <p:animRot by="-1500000">
                                      <p:cBhvr>
                                        <p:cTn id="31" dur="125" fill="hold">
                                          <p:stCondLst>
                                            <p:cond delay="250"/>
                                          </p:stCondLst>
                                        </p:cTn>
                                        <p:tgtEl>
                                          <p:spTgt spid="3">
                                            <p:txEl>
                                              <p:pRg st="3" end="3"/>
                                            </p:txEl>
                                          </p:spTgt>
                                        </p:tgtEl>
                                        <p:attrNameLst>
                                          <p:attrName>r</p:attrName>
                                        </p:attrNameLst>
                                      </p:cBhvr>
                                    </p:animRot>
                                    <p:animRot by="1500000">
                                      <p:cBhvr>
                                        <p:cTn id="32" dur="125" fill="hold">
                                          <p:stCondLst>
                                            <p:cond delay="375"/>
                                          </p:stCondLst>
                                        </p:cTn>
                                        <p:tgtEl>
                                          <p:spTgt spid="3">
                                            <p:txEl>
                                              <p:pRg st="3" end="3"/>
                                            </p:txEl>
                                          </p:spTgt>
                                        </p:tgtEl>
                                        <p:attrNameLst>
                                          <p:attrName>r</p:attrName>
                                        </p:attrNameLst>
                                      </p:cBhvr>
                                    </p:animRot>
                                  </p:childTnLst>
                                </p:cTn>
                              </p:par>
                              <p:par>
                                <p:cTn id="33" presetID="34" presetClass="emph" presetSubtype="0" fill="hold" grpId="0" nodeType="with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3">
                                            <p:txEl>
                                              <p:pRg st="4" end="4"/>
                                            </p:txEl>
                                          </p:spTgt>
                                        </p:tgtEl>
                                        <p:attrNameLst>
                                          <p:attrName>ppt_x</p:attrName>
                                          <p:attrName>ppt_y</p:attrName>
                                        </p:attrNameLst>
                                      </p:cBhvr>
                                    </p:animMotion>
                                    <p:animRot by="1500000">
                                      <p:cBhvr>
                                        <p:cTn id="35" dur="125" fill="hold">
                                          <p:stCondLst>
                                            <p:cond delay="0"/>
                                          </p:stCondLst>
                                        </p:cTn>
                                        <p:tgtEl>
                                          <p:spTgt spid="3">
                                            <p:txEl>
                                              <p:pRg st="4" end="4"/>
                                            </p:txEl>
                                          </p:spTgt>
                                        </p:tgtEl>
                                        <p:attrNameLst>
                                          <p:attrName>r</p:attrName>
                                        </p:attrNameLst>
                                      </p:cBhvr>
                                    </p:animRot>
                                    <p:animRot by="-1500000">
                                      <p:cBhvr>
                                        <p:cTn id="36" dur="125" fill="hold">
                                          <p:stCondLst>
                                            <p:cond delay="125"/>
                                          </p:stCondLst>
                                        </p:cTn>
                                        <p:tgtEl>
                                          <p:spTgt spid="3">
                                            <p:txEl>
                                              <p:pRg st="4" end="4"/>
                                            </p:txEl>
                                          </p:spTgt>
                                        </p:tgtEl>
                                        <p:attrNameLst>
                                          <p:attrName>r</p:attrName>
                                        </p:attrNameLst>
                                      </p:cBhvr>
                                    </p:animRot>
                                    <p:animRot by="-1500000">
                                      <p:cBhvr>
                                        <p:cTn id="37" dur="125" fill="hold">
                                          <p:stCondLst>
                                            <p:cond delay="250"/>
                                          </p:stCondLst>
                                        </p:cTn>
                                        <p:tgtEl>
                                          <p:spTgt spid="3">
                                            <p:txEl>
                                              <p:pRg st="4" end="4"/>
                                            </p:txEl>
                                          </p:spTgt>
                                        </p:tgtEl>
                                        <p:attrNameLst>
                                          <p:attrName>r</p:attrName>
                                        </p:attrNameLst>
                                      </p:cBhvr>
                                    </p:animRot>
                                    <p:animRot by="1500000">
                                      <p:cBhvr>
                                        <p:cTn id="38" dur="125" fill="hold">
                                          <p:stCondLst>
                                            <p:cond delay="375"/>
                                          </p:stCondLst>
                                        </p:cTn>
                                        <p:tgtEl>
                                          <p:spTgt spid="3">
                                            <p:txEl>
                                              <p:pRg st="4" end="4"/>
                                            </p:txEl>
                                          </p:spTgt>
                                        </p:tgtEl>
                                        <p:attrNameLst>
                                          <p:attrName>r</p:attrName>
                                        </p:attrNameLst>
                                      </p:cBhvr>
                                    </p:animRot>
                                  </p:childTnLst>
                                </p:cTn>
                              </p:par>
                              <p:par>
                                <p:cTn id="39" presetID="34" presetClass="emph" presetSubtype="0" fill="hold" grpId="0" nodeType="with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3">
                                            <p:txEl>
                                              <p:pRg st="5" end="5"/>
                                            </p:txEl>
                                          </p:spTgt>
                                        </p:tgtEl>
                                        <p:attrNameLst>
                                          <p:attrName>ppt_x</p:attrName>
                                          <p:attrName>ppt_y</p:attrName>
                                        </p:attrNameLst>
                                      </p:cBhvr>
                                    </p:animMotion>
                                    <p:animRot by="1500000">
                                      <p:cBhvr>
                                        <p:cTn id="41" dur="125" fill="hold">
                                          <p:stCondLst>
                                            <p:cond delay="0"/>
                                          </p:stCondLst>
                                        </p:cTn>
                                        <p:tgtEl>
                                          <p:spTgt spid="3">
                                            <p:txEl>
                                              <p:pRg st="5" end="5"/>
                                            </p:txEl>
                                          </p:spTgt>
                                        </p:tgtEl>
                                        <p:attrNameLst>
                                          <p:attrName>r</p:attrName>
                                        </p:attrNameLst>
                                      </p:cBhvr>
                                    </p:animRot>
                                    <p:animRot by="-1500000">
                                      <p:cBhvr>
                                        <p:cTn id="42" dur="125" fill="hold">
                                          <p:stCondLst>
                                            <p:cond delay="125"/>
                                          </p:stCondLst>
                                        </p:cTn>
                                        <p:tgtEl>
                                          <p:spTgt spid="3">
                                            <p:txEl>
                                              <p:pRg st="5" end="5"/>
                                            </p:txEl>
                                          </p:spTgt>
                                        </p:tgtEl>
                                        <p:attrNameLst>
                                          <p:attrName>r</p:attrName>
                                        </p:attrNameLst>
                                      </p:cBhvr>
                                    </p:animRot>
                                    <p:animRot by="-1500000">
                                      <p:cBhvr>
                                        <p:cTn id="43" dur="125" fill="hold">
                                          <p:stCondLst>
                                            <p:cond delay="250"/>
                                          </p:stCondLst>
                                        </p:cTn>
                                        <p:tgtEl>
                                          <p:spTgt spid="3">
                                            <p:txEl>
                                              <p:pRg st="5" end="5"/>
                                            </p:txEl>
                                          </p:spTgt>
                                        </p:tgtEl>
                                        <p:attrNameLst>
                                          <p:attrName>r</p:attrName>
                                        </p:attrNameLst>
                                      </p:cBhvr>
                                    </p:animRot>
                                    <p:animRot by="1500000">
                                      <p:cBhvr>
                                        <p:cTn id="44" dur="125" fill="hold">
                                          <p:stCondLst>
                                            <p:cond delay="375"/>
                                          </p:stCondLst>
                                        </p:cTn>
                                        <p:tgtEl>
                                          <p:spTgt spid="3">
                                            <p:txEl>
                                              <p:pRg st="5" end="5"/>
                                            </p:txEl>
                                          </p:spTgt>
                                        </p:tgtEl>
                                        <p:attrNameLst>
                                          <p:attrName>r</p:attrName>
                                        </p:attrNameLst>
                                      </p:cBhvr>
                                    </p:animRot>
                                  </p:childTnLst>
                                </p:cTn>
                              </p:par>
                              <p:par>
                                <p:cTn id="45" presetID="34" presetClass="emph" presetSubtype="0" fill="hold" grpId="0" nodeType="with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3">
                                            <p:txEl>
                                              <p:pRg st="6" end="6"/>
                                            </p:txEl>
                                          </p:spTgt>
                                        </p:tgtEl>
                                        <p:attrNameLst>
                                          <p:attrName>ppt_x</p:attrName>
                                          <p:attrName>ppt_y</p:attrName>
                                        </p:attrNameLst>
                                      </p:cBhvr>
                                    </p:animMotion>
                                    <p:animRot by="1500000">
                                      <p:cBhvr>
                                        <p:cTn id="47" dur="125" fill="hold">
                                          <p:stCondLst>
                                            <p:cond delay="0"/>
                                          </p:stCondLst>
                                        </p:cTn>
                                        <p:tgtEl>
                                          <p:spTgt spid="3">
                                            <p:txEl>
                                              <p:pRg st="6" end="6"/>
                                            </p:txEl>
                                          </p:spTgt>
                                        </p:tgtEl>
                                        <p:attrNameLst>
                                          <p:attrName>r</p:attrName>
                                        </p:attrNameLst>
                                      </p:cBhvr>
                                    </p:animRot>
                                    <p:animRot by="-1500000">
                                      <p:cBhvr>
                                        <p:cTn id="48" dur="125" fill="hold">
                                          <p:stCondLst>
                                            <p:cond delay="125"/>
                                          </p:stCondLst>
                                        </p:cTn>
                                        <p:tgtEl>
                                          <p:spTgt spid="3">
                                            <p:txEl>
                                              <p:pRg st="6" end="6"/>
                                            </p:txEl>
                                          </p:spTgt>
                                        </p:tgtEl>
                                        <p:attrNameLst>
                                          <p:attrName>r</p:attrName>
                                        </p:attrNameLst>
                                      </p:cBhvr>
                                    </p:animRot>
                                    <p:animRot by="-1500000">
                                      <p:cBhvr>
                                        <p:cTn id="49" dur="125" fill="hold">
                                          <p:stCondLst>
                                            <p:cond delay="250"/>
                                          </p:stCondLst>
                                        </p:cTn>
                                        <p:tgtEl>
                                          <p:spTgt spid="3">
                                            <p:txEl>
                                              <p:pRg st="6" end="6"/>
                                            </p:txEl>
                                          </p:spTgt>
                                        </p:tgtEl>
                                        <p:attrNameLst>
                                          <p:attrName>r</p:attrName>
                                        </p:attrNameLst>
                                      </p:cBhvr>
                                    </p:animRot>
                                    <p:animRot by="1500000">
                                      <p:cBhvr>
                                        <p:cTn id="50" dur="125" fill="hold">
                                          <p:stCondLst>
                                            <p:cond delay="375"/>
                                          </p:stCondLst>
                                        </p:cTn>
                                        <p:tgtEl>
                                          <p:spTgt spid="3">
                                            <p:txEl>
                                              <p:pRg st="6" end="6"/>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childTnLst>
                                    <p:animRot by="120000">
                                      <p:cBhvr>
                                        <p:cTn id="54" dur="100" fill="hold">
                                          <p:stCondLst>
                                            <p:cond delay="0"/>
                                          </p:stCondLst>
                                        </p:cTn>
                                        <p:tgtEl>
                                          <p:spTgt spid="5"/>
                                        </p:tgtEl>
                                        <p:attrNameLst>
                                          <p:attrName>r</p:attrName>
                                        </p:attrNameLst>
                                      </p:cBhvr>
                                    </p:animRot>
                                    <p:animRot by="-240000">
                                      <p:cBhvr>
                                        <p:cTn id="55" dur="200" fill="hold">
                                          <p:stCondLst>
                                            <p:cond delay="200"/>
                                          </p:stCondLst>
                                        </p:cTn>
                                        <p:tgtEl>
                                          <p:spTgt spid="5"/>
                                        </p:tgtEl>
                                        <p:attrNameLst>
                                          <p:attrName>r</p:attrName>
                                        </p:attrNameLst>
                                      </p:cBhvr>
                                    </p:animRot>
                                    <p:animRot by="240000">
                                      <p:cBhvr>
                                        <p:cTn id="56" dur="200" fill="hold">
                                          <p:stCondLst>
                                            <p:cond delay="400"/>
                                          </p:stCondLst>
                                        </p:cTn>
                                        <p:tgtEl>
                                          <p:spTgt spid="5"/>
                                        </p:tgtEl>
                                        <p:attrNameLst>
                                          <p:attrName>r</p:attrName>
                                        </p:attrNameLst>
                                      </p:cBhvr>
                                    </p:animRot>
                                    <p:animRot by="-240000">
                                      <p:cBhvr>
                                        <p:cTn id="57" dur="200" fill="hold">
                                          <p:stCondLst>
                                            <p:cond delay="600"/>
                                          </p:stCondLst>
                                        </p:cTn>
                                        <p:tgtEl>
                                          <p:spTgt spid="5"/>
                                        </p:tgtEl>
                                        <p:attrNameLst>
                                          <p:attrName>r</p:attrName>
                                        </p:attrNameLst>
                                      </p:cBhvr>
                                    </p:animRot>
                                    <p:animRot by="120000">
                                      <p:cBhvr>
                                        <p:cTn id="58"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50</TotalTime>
  <Words>110</Words>
  <Application>Microsoft Office PowerPoint</Application>
  <PresentationFormat>Panorámica</PresentationFormat>
  <Paragraphs>14</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 CHRISTY</vt:lpstr>
      <vt:lpstr>Arial</vt:lpstr>
      <vt:lpstr>Century Gothic</vt:lpstr>
      <vt:lpstr>Comic Sans MS</vt:lpstr>
      <vt:lpstr>Estela de condensación</vt:lpstr>
      <vt:lpstr>HISTORIA  DE LA PROGRAMACIÓN </vt:lpstr>
      <vt:lpstr>Gottfried Wilheml von Leibniz</vt:lpstr>
      <vt:lpstr>El Comienzo  de  algo  grande</vt:lpstr>
      <vt:lpstr>Presentación de PowerPoint</vt:lpstr>
      <vt:lpstr>Las MEJORES influencias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PROGRAMACIÓN</dc:title>
  <dc:creator>PabloCamey</dc:creator>
  <cp:lastModifiedBy>Gioo Canche Medrano</cp:lastModifiedBy>
  <cp:revision>6</cp:revision>
  <dcterms:created xsi:type="dcterms:W3CDTF">2017-04-19T14:20:46Z</dcterms:created>
  <dcterms:modified xsi:type="dcterms:W3CDTF">2017-04-20T09:28:01Z</dcterms:modified>
</cp:coreProperties>
</file>