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F02DB3-5EB5-E54F-8959-6FB224E1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07B209-3417-AA45-A122-FAB163EAE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96A0D4-7CFD-AF4E-AC2A-D10E79B4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83B2DB-A76B-E649-A68F-619FC105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D6A89-3753-5F4A-8EFD-B2EFA4A0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A1BF3-8E92-7949-B6B7-62E51874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66069C-33D0-5C49-8D6C-D0512EAF5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66EA5-292C-1C40-A1F8-22DF587F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93420-69B9-514E-8BAF-225CA303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0EDB18-5AB4-B743-BFCC-DF4D3CE8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0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F999A3-9503-724D-89FB-1C9CF7C08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040236-6FB6-3240-9EA8-A4363BF9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C9DF1A-3F9D-0E40-951E-C8082AF9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C1C49F-9CBA-C048-82DB-4751156B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22551A-0AA0-1046-B073-E92E341F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93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D6D82-4BCD-D846-9F5C-BB1BF907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6FC3B-384B-0243-9797-52DD4509B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DEAF3F-4886-C740-8039-578B755F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9ABC4-2DA7-5F4A-9EB9-E8324E76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2D68-7CDB-804B-90F4-0D01E2B4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34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9F682-878C-7B42-9766-AE7ADCF1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4F7181-1C0C-1140-8470-D781F6258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09D3B2-844E-C34C-B5A6-65D351BE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53C956-722F-1C4C-B2B4-CDC92BF3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9B8766-623F-AE4A-8480-2EB84C6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22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15ECE-A9B1-3546-BCD9-301E6A09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71572B-4BBA-A54B-BA93-F58E497D6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B3E590-D403-8140-B80C-E82A8C62C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D3378E-ABD7-BB49-B94A-A9170A83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B561EA-D01D-B64F-A91D-D4E30EA6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223EAD-09D9-854E-8B72-F7B19ADA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82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F7DDF-21E4-AF4E-BB35-2B80315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9A50AD-A593-F244-96EC-5588F879C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CE82906-3717-784A-888C-CF02B482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50205F-594E-D945-9EAA-1331C945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C36FCE-654B-D94B-9F37-5E3FB80F9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233B95-7399-4C42-AA21-AD6598DE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B2EBD-FEFD-BE43-8AEB-477486E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81E2041-5FBA-F343-B9C4-0B3628A6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15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78AB1-DDBF-8E4A-8AD9-EFE4DC35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ABAD03-019A-2D4C-A1F3-5EE89A48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DDF8C8-3512-A74B-892C-CC19868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30546-EF5A-FA41-84E5-2811E8A4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29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203521-4E6F-3F4A-A239-384FC2A2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2BFCFB-9EBB-9042-B8D9-8E75384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DA0E82-446F-C14D-B481-D1DD3841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3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ED0EE6-6797-3042-8A82-34837B41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21A55C-13BA-3643-9AC4-633EC1C4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0D270F-DFEC-AD4A-B73C-CAC56BD39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3C9883-B144-AC4D-A29E-8D92B74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71536A-3ACD-9547-AF24-B440AA47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BFACC1-F4EE-FF44-A31C-4F8E28F1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16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5A67F-AA2E-BB46-8D4B-64D23FB8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0B026-E2F9-6F44-B6B1-6B215CF6F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D2CCFE-B69B-8044-981B-83CB6BFB1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F12915-A0C4-1F43-BA55-BA8F6811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69E7CD-48FB-AD4D-879F-DF5F75D2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CDE8FF-C53A-0244-95CA-9D4506F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00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7B3A8D-C430-684E-B74A-D364EA11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87A153-9877-D14F-9C86-2F6402C78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C11528-68D8-F14F-9341-E79D4B8D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D37F6-1143-F442-9518-4D10382C5F2D}" type="datetimeFigureOut">
              <a:rPr lang="it-IT" smtClean="0"/>
              <a:t>12/03/25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7B763-4627-5E43-AA06-BD96F733C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6972B6-AA87-3944-A9FB-4A0083F7C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01B7B-8B13-014A-AA21-EFB0397313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6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it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D7AB1-3F14-554E-A8D4-DA69512D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062" y="-1193800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https://www.amazon.it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53E016B-23CF-714F-9B31-D14E5F72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5" y="1193800"/>
            <a:ext cx="8376745" cy="52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https://www.amazon.it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https://www.amazon.it</dc:title>
  <dc:creator>GIOVANNI SALE</dc:creator>
  <cp:lastModifiedBy>GIOVANNI SALE</cp:lastModifiedBy>
  <cp:revision>2</cp:revision>
  <dcterms:created xsi:type="dcterms:W3CDTF">2025-03-12T00:35:25Z</dcterms:created>
  <dcterms:modified xsi:type="dcterms:W3CDTF">2025-03-12T00:43:01Z</dcterms:modified>
</cp:coreProperties>
</file>