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12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E7DDAA-043E-4D0E-B6E7-98C6C27521CB}" type="datetimeFigureOut">
              <a:rPr lang="es-AR" smtClean="0"/>
              <a:t>17/8/16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Métricas de Software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8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68466"/>
              </p:ext>
            </p:extLst>
          </p:nvPr>
        </p:nvGraphicFramePr>
        <p:xfrm>
          <a:off x="467544" y="2060848"/>
          <a:ext cx="8229600" cy="407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168352"/>
                <a:gridCol w="9361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18-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01. Medición: Qué es y porqué hacerla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02. Las Bases de la </a:t>
                      </a:r>
                      <a:r>
                        <a:rPr lang="es-ES" sz="1400" dirty="0" err="1" smtClean="0"/>
                        <a:t>Medición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31-</a:t>
                      </a:r>
                      <a:r>
                        <a:rPr lang="es-ES" sz="1400" dirty="0" smtClean="0"/>
                        <a:t>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03. Framework de Mediciones Basado en Objetivos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01-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03. Framework de Mediciones Basado en Objetivos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08-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22-</a:t>
                      </a:r>
                      <a:r>
                        <a:rPr lang="es-ES" sz="1400" dirty="0" smtClean="0"/>
                        <a:t>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29-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05.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Estructura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06-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06. Métricas Orientadas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07. </a:t>
                      </a:r>
                      <a:r>
                        <a:rPr lang="es-ES" sz="1400" dirty="0" err="1" smtClean="0"/>
                        <a:t>Métricas</a:t>
                      </a:r>
                      <a:r>
                        <a:rPr lang="es-ES" sz="1400" dirty="0" smtClean="0"/>
                        <a:t> de </a:t>
                      </a:r>
                      <a:r>
                        <a:rPr lang="es-ES" sz="1400" dirty="0" err="1" smtClean="0"/>
                        <a:t>Testing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20-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08. La medición del costo y esfuerzo.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27-</a:t>
                      </a:r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La medición del costo y esfuerzo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03-11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09.La medición de los atributos externos del producto: la calidad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</a:t>
                      </a:r>
                      <a:r>
                        <a:rPr lang="es-ES" sz="1400" baseline="0" dirty="0" smtClean="0"/>
                        <a:t> 2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17-</a:t>
                      </a:r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Recuperatorio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Presentémonos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7048"/>
            <a:ext cx="1924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26860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6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¿De qué se trata la materia?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Desarrollo de software.</a:t>
            </a:r>
          </a:p>
          <a:p>
            <a:endParaRPr lang="es-MX" dirty="0"/>
          </a:p>
          <a:p>
            <a:r>
              <a:rPr lang="es-MX" dirty="0" smtClean="0"/>
              <a:t>¿Cómo es nuestro software? Bueno, malo, porqué?</a:t>
            </a:r>
          </a:p>
          <a:p>
            <a:endParaRPr lang="es-MX" dirty="0" smtClean="0"/>
          </a:p>
          <a:p>
            <a:r>
              <a:rPr lang="es-MX" dirty="0" smtClean="0"/>
              <a:t>Algunas áreas que nos pueden indicar algo:</a:t>
            </a:r>
          </a:p>
          <a:p>
            <a:endParaRPr lang="es-MX" dirty="0"/>
          </a:p>
          <a:p>
            <a:pPr lvl="1"/>
            <a:r>
              <a:rPr lang="es-AR" dirty="0"/>
              <a:t>Seguimiento del proyecto y en el progreso del producto.</a:t>
            </a:r>
          </a:p>
          <a:p>
            <a:pPr lvl="1"/>
            <a:r>
              <a:rPr lang="es-AR" dirty="0"/>
              <a:t>Determinación de la complejidad del proyecto y del producto.</a:t>
            </a:r>
          </a:p>
          <a:p>
            <a:pPr lvl="1"/>
            <a:r>
              <a:rPr lang="es-AR" dirty="0"/>
              <a:t>Determinación de cuando se ha alcanzado el nivel de calidad esperado.</a:t>
            </a:r>
          </a:p>
          <a:p>
            <a:pPr lvl="1"/>
            <a:r>
              <a:rPr lang="es-AR" dirty="0"/>
              <a:t>Análisis de defectos.</a:t>
            </a:r>
          </a:p>
          <a:p>
            <a:pPr lvl="1"/>
            <a:r>
              <a:rPr lang="es-AR" dirty="0"/>
              <a:t>Validación de procesos del proyecto.</a:t>
            </a:r>
          </a:p>
          <a:p>
            <a:pPr lvl="1"/>
            <a:r>
              <a:rPr lang="es-AR" dirty="0"/>
              <a:t>Proveer una base para la estimación de futuros proyectos.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91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779096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Unidad </a:t>
            </a:r>
            <a:r>
              <a:rPr lang="es-AR" dirty="0"/>
              <a:t>I – Introducción a </a:t>
            </a:r>
            <a:r>
              <a:rPr lang="es-AR" dirty="0" smtClean="0"/>
              <a:t>las </a:t>
            </a:r>
            <a:r>
              <a:rPr lang="es-AR" dirty="0"/>
              <a:t>Métricas.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 – La base de las mediciones.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6" y="2137825"/>
            <a:ext cx="1647400" cy="16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06" y="4110011"/>
            <a:ext cx="1359821" cy="20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4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770984" cy="4389120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III – Framework basado en objetivos para la medición de software	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/>
              <a:t>Unidad </a:t>
            </a:r>
            <a:r>
              <a:rPr lang="es-AR" dirty="0" smtClean="0"/>
              <a:t>IV </a:t>
            </a:r>
            <a:r>
              <a:rPr lang="es-AR" dirty="0"/>
              <a:t>– La medición de los atributos internos del producto: el tamaño.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61" y="2204864"/>
            <a:ext cx="2190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QSERUUEhQUFRQWGBcXGBgVGBUYFRgcFRUYFxoXHhwYGyYeGhkjGhgaIS8gIycpLCwsHh4xNzAqNSYrLCoBCQoKDgwOGg8PGjQkHyUuLCwpLCwvLCwtLi8pKSwqKSopLCwsLCwqKSwsKSktKSovKiwsLCwpKSwpKSksLCwpLP/AABEIAOEA4QMBIgACEQEDEQH/xAAcAAACAgMBAQAAAAAAAAAAAAAABgUHAQMEAgj/xABOEAACAQMCAwUFBAcFBAUNAAABAgMABBESIQUGMRNBUWFxBxQiMoFCUpGhIzNykrHB0RVDYoKiJFOjshc0Y5PCFiVEVFVzdIOkw9Ph8P/EABsBAQACAwEBAAAAAAAAAAAAAAABBAIDBQYH/8QANBEAAgEDAwIEBAMIAwAAAAAAAAECAwQREiExBUETUWFxIjKBkRSh0QYjQrGyweHwUmKC/9oADAMBAAIRAxEAPwC8aKKKAKKKKAKKKKAxmjNLnHbmYTaT28dtpB7S2QSSFsnIbZnRQMfKhzk/EMYrNhwm0uF1JJJMOhJubhiD4EGT4W8sD0oCX4pf9jE8ulnEaliqY1EKMnAPU4ycd/StlhfJNGskbBkdQysOhDDIP4GoqXgMkXxWsrAj+6nd5YX8suWeM+anA71bpUL7OpWh7S1eN4lV5XhR+qoJSGjBGzBdSMGGQRIMUA71gmgmleUNfXE0Rd47a3ZY3EbFHmkKLIwZ1+JYlV1GFILHVk4GCAzdsM4yM+HfXukTjPLUdlJDd2tvCqW+syLH8E8vaARhdRUiQfFnS5GW0/EMbyx5qmztw+6+r2Y/+/QnGRlrg4vxqK2VWmYgMwRQFd2ZmzhVVAWY4BOw7jUOea7j/wBnXP0ls/8A81RPE72S6vLNJI5rWNHklJk92DFo0+HRIjvvhirLgalLb7YIYY0cJ5otrklYZVZ1+ZDlJV8yjgOB5kVK1Bcw8NhuIiWdUkQFopwyh4Wxs6uegz1HQjIIINdPLPE2uLSCZxpaSKN2A6AsoJx5Z6eVCDTzdxs2tq8i47TBEYPTVpLZ8wqqzkeCmvXKnCPdbSKNiS+NUjHdnkkOuRie8l2P5VA81yCWR9ZAigMERJ2XVcyxtMST3Lbgb+Ej1KRxSXvxOXhtjukalkllB+1Iww0aHujXDY+Y76ABJXfMFtE2mWeFG+68iK34E5ros+IRyjVE6SLnGUZWGfDIPWljilusci28VvMluE1v7rGVMpJIEetcaQANTfEGOVGcas9lhepAumKwniTriOOADPiQsmSduvWgGOiob/ysgH60yQ+c8UsS/vuoT/VUrBcK6hkYMp3BUgg+hGxoDZRRRQBRRRQBRRRQBWuadVGWYKPEkAb+ZrZUVzBy9HdxhJCwCtqBXTnOll6OrKRhj1FCV6hxWS5EsPu6xmMt+mL51Bcr8u47tXjvp2wSRKKaWeLcyx2Bhg0Ow0KM6hkKpWMY1HMjdNhv9SAWVTQlppJmSahpePs7slrH2zKSrOW0QIR1UvglmHeqK2Oh0mvPG52lkW1jYqXBeZ1OGSIHGAR8ryN8IPUASEbqKkbVIogsSaECgBUXAwB0AXwoYkeOFXMn625KD7tuioPTXJrY+o01u4fy3DDIZVDGVlCtI8kjuwHQEux28ugrHHuZIbRA0pJLtojRAWlkY9ERRux/Id5FQEnHeKy7w2ltAvcLqZmkPhlYQVX01GhKTfA61B8zDQsdwNjBIrH/AN3IeylHpoct6ovhSzJz7eWRU8Tto1gZgvb2rl1QnprRviA8x+fSu7jV+nEi1pA4a3Gn3qVDlSD8Qt0YdXYYLEfKu3VhgMPODE/Mk167RWDCOBCVkvCobJGxS3U7Ow6GRvhHcGqHvuL2Vi5ijubwzscvHbu88ztgAu4YMoc4GT8J2G3SurmG5kaSHhlhiF3TVJIgwLaBTpyoHR2Pwr/+8hr5b5Vt7GLs7eML95jvI5+87dWP5eAFSZPEdhCbm2JSrXUHF1jUhgbmJjCCN1ZgvgdxkHBAOMgU7cJ4zDdRiS3kSRD3qc4PgR1B8jg1O6KQ+a+Umtma/wCHKEnT4poV2iuUG7KVGwkxkgjv86Exnga6heZOPWdug98eIA7qkgDs2O8Jgk+uKjeL87A2kElmO0nvMJbIfvEfEzeUe+rzHhUpyryFFbHtpj7xePvJcSfE2fBM/Io7sb/wDJnKeNhWPOPCfma0ZV++1jhN+/OjpjyqY4NMCna8KuUlhHW3dy0P7KMcyW7eAwU/wjrT2VpK5n5D+L3vh+m3vU3+EYinHUxyKNjq+949fEDXqzybuARxXi3KzxMCt2JGilGGDKkTR5AOGUaQAQSrae8VM8U4+sLCNUeaYjIjjALYzjWxYhUTO2piM74yRS3wbjBuoo763QiZQYp4CcFtDfHCc9JEYlkY/eIOA5Il+CWrBDJKP00x7STxBI+GP0jXCD0J7zQlQyzYOPTrvJaNj/sZI5GHmVOgn0XUfWvN7ey3MatYSxgBiJNQKyDA+T4437JweoeMnGNhnNSGKieIJ2M0Vwm2XSGYdzpIwRCfOORlIPcpcd9MEyp4WUcegR/9d9+Qd8nvEjQfVrcpoHm6KtMPA+DwW6H3ZQqyHtCQzNrLAfHkk5yAN81p4zxWSOSGOONG7XWA0kjIupQGEeVjc62XWRnb4D34qL4Z2sNwqpbyxRSFu0T4HgQ6WbtY3VvgBYAMhVdWoMACG1QahsNRUV9ObtozDiALkS56nC/xJYY6jTnvFSorhk4zEJxAW/SEZA0tjcMwBbGkMQrHBOcA0B3ZrNRNvwUrdST9rIQ6gCMk6F+Xpvj7ORsMFn3OdpagCiiigCsE1muHjNk0sEkaOY2dSA4zlc9+xB/Ag+FAdMlurEFlUlTkEgEqfEZ6H0rYBUPyvwiS2hKSOHJcsMFiqAgfCC2+MgnuGWOBUzQl7PCIK84BmWSX3iWNHC61QohPZqQP0mNarjfCkb5OdzUMnA4rpStvBFFbnc3DIGnl/wAcRfLDxEzknvUEYapjiie83C2x3iRRLMO58sViiPipKuzDvCKDsxqcAoQJnCOHdpdzXMhZ+yJtbfWclUiAWV8/feXUC3gopixUVwSTS9zC2zxzyPjxS4dpkYeKnWVz4ow7qlayLMMYOHjvDRcW00JCntI3UavlyVOkn0bBz5Vp5b5fjsraOCLog3Pe7HdnPmT+WB3VK1g0Msb5Fr2fR9rc8SuTuzXRgU+CWyKqgfUk08Ujez+XsrriVq2zLcm4UeKXKhgR5AginmsSq+QrW0gzjIzjOO/1x4VsqkYfZ7xIcc94OdHvBl7fWuDHrzoxnVnR8GjGPpvQglfZ9wLRxm9U7x2ZcQL3J725kOP8oI+tWskoPQg923j4etVH7wX4pxm1hlWOW4hTsmLaf0iRKCoPcf0nXqME91bfY5yVe2c8z3KGKJk06CynW+oEPhSRsARk9dXhQFtVg1msGgELhUXYcZvoRsk8UN2B3ByTFIfqQCabKVLCTtuN3kg3WCCG2z3a2YzMPpsKZri5WNS0jKijqzkKo9SdhWRZp/KbaiOaT/szAdS0Kr+01xGF/wBRFaZedLXpFJ7w/clspnc/92CB6sQPOtnDuFz3MyT3SdjFEdUNvqDPrwQJZWX4dSgnSikhSckk4xBE5LGCf4nw1Z42jfODggqcMrKQyup7mVgCD4iuXgd+7a4psdvDgOQMK6tnRMo7lYA7dzK43xk8dxx+dLh4jbh1CiRSkn6V0+ViqMoUlG2K687pjOoCue441C08E0UgLB+wlQ/DKEmOF1I2HUiYR9R0ZvGoK41VyPwyIyiYovagaQ+BqA32z9T+J8TXUK8zKSpAODg4OM4Pccd/pQHoGs0u8ucKuonYzyalKgY7R5dT53kGtR2Yx9ldt+7G7FQBRRRQBUdxzjC20RkYFtwqquMszHAG+w8yegBqRpX5x5isI0MF5OqFsMEUsZQQcqyqgLA5Gxxv5ihMcZ34O3l3mZbrWNBjdMZUkMCGzpYEdRlSMEAjHmCZuq74DzTaQBvdrfiU5fGX92kJIXOkZIRQoydgB1J76n+Ec8Rzzi3aG5t5WRnRbiMKHVcaipVmBIyMipJm46no4NUPFRG1y4XXLLcGKJAcF+xiRMZ+yilZGZugGT1wDv5a7d5rh5ptYVliVVGmJWVdchUdTu6pliTlG6ZwNvAuXjFJNLI2p3klKeEcckpk0DzY4Zj34UdFFbOUv+pxOesmqY+sztKfzfFQYhxzlpbgrIHeGdAQk0WNYB3KEMCskZPVGBHeMHeoa/HE4I2ce5TqisxJ7eByFUk/CNa527iBU7wvmSK4lkjjywRVbXj9G4ZnX4D9sAoQWG2ehO9dHG1zbTDxik/5DQlNrg5bSfXGj4xqVWx4alBx+dbq5OEODbwkdDFGR9Y1pT5m5r4hCcwWKCLWkYeeVNTtI4jXCI40gsw3Y+uKyLOcI7ea+FzRzR39muueEFJIunvEJOWj/bB3X+ewLByzzfb3yaoHGofPG20sZ71ZOoIPf08618GuJXhRriMRTEfGgYMFIJGxBIIIwevfio3jnIlpdP2kkWmX/exM0cv1ZOv1zUYMJQzuhwZsDJ6VXx7Ti0khMskfD43aJViYo10yHDuzjcQhsgKOuCaw/sut2GJZr2Ze5JbmRk+oGM/jXT7MiP7Mt1GxQPG47w6SOHB887/WmDGMN9zL+zLhpXT7pFjxGvV66tWc/Wo+KSbgrqWlkn4azBW7Q6pbQscK2rq0Odj4f8zxUPzbPClnObnV2JQq+kAtiQhPhB6tlhjzqTZKKwM6SAjIOfSlbnDnhbbEFuO3vZNooV3IJ+3J9xB1OcZ9MkQ0Ps8bQqf2jxLsgABH2oXAxsuQucAbYqb5f5TtrIEW8YVm+ZyS0j9/xO2537unlUYNSps8cpcv+52+h27SV2aWaT78sm7H07h5Dzr3zcP9inbGTGnagEd8JEo/NKXvadyvHPD2zvMJECRRqr4jLSzKgJXBycv5dBUtwrlGOztpoUlnlR0caZnDgZRgdOFGnIO4FDb6DhblSoK40kAjHTB3Fc/EuLxW4UzOsYZtALbDJBPXoBgHc4FJvLV7dLwq3vGlDBII3MIRQhjRAGyxBcylQWDBgucDTjemCEC5umbAaG3V4hkZV5HwJeuxCKAnq0g7jUFY2cfAV7WQfMs6p6rMrIy+m6t/kHhUjdcNikKmSNHKkMpZVYqQcggkbEHwqAsODSrOkWnFrbuZYmLAk6otCQgZzpjZ5dzjAEYGcHDTQBUdxjjK26gsGYsdKqmNTHBY/MQAAASSSPxIB4eYeerOxZVuZxGzDIXS7tjpnCKSBkdTS5xL2lcJuFCtNKcHUrJFchlIBGQQmehI8CCQaIDjwfjS3AbCsjIQGV8ZGRkHKkggjvB7iNiCKkaQeB+0DhcTCJJpEaRvnnjmXWdlGXkUAADAHQDyzT6DRgzRRRQBVbc68Mk4fPNxS2aJml7GKRJ4ywXLLEHR1YFB8uRg/wABVk0re0+17ThN4B1ERcesZEn/AIaA2cW4Tcz20aNdG3mGDI9soKscEFV7TdVzg9c7UucgcM7LiV5FPJJcTxLEYppmZn7KZcsoBJVfjXfFOtnd9rBHJ3PGj/vIG/nVYXXtEs4uMLcRuzxiB4J2jRmUYcPGwI+YZyMjb1rLsYdy4TSZMWSMcPZXHaTaEYA6Xt2cyOAwGAyxBoiMgjYjYipLgPtAsbxtMFwjOeiNlJD6K4BP0zTCDWJmQVygivLdgNKvHLBsMAFdMsY8vhSXFao7d7wys8siQh3iRIiF1CNjG7u2Cxy4YAAgYA6k1LcV4Ys8ehiVIIZWXAdGU5V1ztkHx2O4IIJFaOXeHyQw6JWVn7SZyyAhT2szyfKSdPz9Mn1NARvLQxbRx98IMB8cwMYvzCA/UVr5u4Y1xZTxp+sKao/24yJE/wBaivbHsL10P6u6Haxnu7WNQsqerRqjjx0yVKVkWYvMTg4Fxdbq3inTpIgbHgftL6hsj6V35pRdW4ZNI4VmsJmMj6AWa1kb530jcwOdzj5Tk4xUnxzjYFk0ts6u0mmOF0IZS8zrEhyNjhnBx5UJT23NMt1PeSvFaP2MMbFJbnAZi4+aKEN8JK9GkOQDsASDjjm5YuOHOZrAPcxSfFcQSyfpWfvnjdtu0P2lOx2x3YcuEcNS3hjhjGFjUKPE4+0fFicknvJNd1QV3Jt5EeHnfVt7lxHX9w2zA58NROj65xWp+XLjiTqb5Pd7RDqW2V8zSsPleV4zhQvUIpznqdqfMVjVUEubYp28slpMlvO7SRSEiCZvn1AE9hKe99IJV/tAEH4hlpuvHMHClu7eSLVgkfCw6xyKQyOPBlcKfpUBZc4J7jFczZDuNBjQZkaZSUeJF6s2tWAHhucDepRspy8w483bXlpbDcK3vcvksG0QP7UzL+4akuYeIi3tJ5j0jidvUhTgfU4H1rl5b4W6dpPcY95nIZwDkRqoxHAp7wgJye9ixrVzNGLl4bIb9q6yy+UEDq7Z/bcJGPHU3gaGT2WSR4Ly+v8AZkFpLq0+7xRuFJUn4FDDI3GTkbb1N2tosaKiKFVRgKowAB3AVtWs1BWMUvc089W1gAJmJkf5Ioxqlfu2XuHmcD1qT49xVba2mnfdYo2cjx0gnH1O1Ivs74EWT+0br47u6/Saj/do3yIn3Rpx07sDu3GUY6mKPN/FbuW6j4hbcPvLeWNdJeSNZEZMNglNJKsAx3/hjNOnKHG5LyzuOzv0nuSDoPYrC0BK4UNHvka/tYI7t6Y+H8XjmeZIydUEnZyZGMNpDbeIwevrSf7RuCdgv9p2uIrm3IZyuwmjLBWVwPmO437xkeGJJlT2yhW4lwbiF5xCDhvEbpWRwZsxKmMKJM4+BTqIVhvsM53q9YIgihR0UAD0AwKrO35Quby4S/uLj3aXswsSWoBKIwJAaSQHU2HOcL31P8vcVnivWsbmXt9UPbwzFVWQqr6HjcKApYEghgBkdaMwUGluONFYoqAK3OHOwtGjhhja4u5s9lCpxsPtufsoMH1wegBITuYv7dNrNJLJZ9mY37SBFydBQhwGK7kLno3pmu72cqLt7niTjMk8rxx5+xDHgKg8M9/7NTPOXMsVtBIhYPM6MscK/FI7OpA+Ab6d8kkYxmpNigsZZTnFL93tYirsc20S4BbHwJ2TbeqGrX5B4nZLYQiGWBcRoJBqRG16Rr1gkHOrO5+m1VVGqe62ZTOOwIbP3xcTaunmdvLFeeH8BhmlKPGCXSUKQSMP2bFDseusDrVhw1RTR6StZOvZ069Nr4Y7r2/uWzxfhvDuIubc9k8yqX1w4MkQBADdomwOTsrHfB22rp9nHFpj7xZ3T9pNZuqdoeskbrqjc+eB19M5O9cnIc9tDwqGcLHAhiV5WACjUo0uzHqTqU9fQV59mJa4nvuIFSsVy6JCGGCY4FK6/rt9QarHm58JlhUUUUNZG8d4OLmIpqKOCHjkX5o3XdXHjjoR0IJB2JqM4RxUyao5VEdxHjtE7t+kiE/NE3c3dupwQRTLUXxrgEdwFJLJImTHLGdMsZPXB6EHvVgVbvBoZRlpM0qcz8oqQk1nBCLpJ4ZQf1aNokBJk04DAdc4J223qQa9urba5hM8Y/v7VSTjxeDJdT5x6x5DpXZZ8ft5VLRzRsFBLfEAVAGSWU/EmB11AYqTflSQlzcUvbC9CyTTXstzbkRR/JAZ+2GyqNo40j3J64zvvUlw/nmW1tr4XrCa6tHBAQBBKs+nsdIA2XW2nOM7b716j9qnDWk0+8AEZAZkkCb9cMVxg+OwqS4hyzaXrxXDqHZdJSSNyAwVw4UlTh01AHBzTBr0J8Gkc0X0Mlr73DAIp3WFzC0haKSTPZ51bFScIcZ+LJzggVCcV4rcteXd7aSsYLTs4jFnMVwIwz3IHcHQNgMO8EU48Y4RFdRGKYFkYqSASpyjBhuuCNwOlcHEeL2XD4VjleKCMLhY8ZJXwCKCSD37etME+GK/L3BJrmS64hb3Ets09w7QHGYZYlARWkib5lbSSDsQN/CpPkXlx4nuJbqFFuDPKUZSXQJLpc9lqPwoXZ84AJ6HOK6eF+0ewm+GKbBGAEMciue4aE05b0UHFSS3N1OcQQ9in+9uQQ3qsCnUf/mMnoaD4Ym3jHGUtwowzySHTFEm8kreCjuA6ljso3Jro5b4I8WuWcq1zNgyFc6UC50Qpnfs0yd/tEsx61t4Ry4kDGQlpZmGHmkwZCOukYACJnoigD1O9S4qDCUtQUUUUMCF5y4U1zY3MK/NJE6r5tjKj6kAUv8As34ytxw6AjZolELr3q0QC4I7sqAfrTtNMqgliFA6kkAfiaq3nbhT8PuBecOlCy3TqjWpXWtw7HOpQOh31E7AZJ1DVgjKEsMzzRPPacVhaxQSS3kbiWF2Cxye7gFX1EjTIFyM9Nh4mvcJu+MRR9rFHbWLkO4EnaSzhG2QYACRllznqRjFdHNEf/nbhTNtrF1Ft3F4fHxy1buG8ZlsrWK3ksbySSCNY8wRh4nEa6Q6yasAMBnBAIzjFSZ5WXkbnkCqSSFVRkk4AAHU+AAFJMqTTtJxS3JUxIVtlI+GeGPU8uoEZAmb5G2ICo3fXRwqM8VjWeeSM2pORbQklSRvi4cgF2B/usKvjqqR505gS0tX+JRI6lIwegL4TWQOkaagWbGBsOpAoZPdehyf9Mlj95/yoqM/6DrT/ft+X9aKg07HChu+ByyoLaS6sJJGkjaLJeLWd1IAOO4b4BxkHciuLmTn6aVCbOwlhabTB7zNGEkJkJVY0ONycnHxHG5x31deKg+b+WRfQCPtGidJEljkUAlHjOVOD1G52zQanjAl8G9kFukKpdSSzsq4AEjpEmTqYIqEHGonck58BSvxbgUdjxe2hgd2R+zco51GP9KAPi64bHQ/0qc4HxviN5JcRi8tooreQxNMIFErkEglUdyqjY7ny28FfjjW1jf28sd1JevqZ5/iSRiygGIZQY+b7OTgCs4yw9y5Qr+G003j0OiOwZ+CJJo7RLK7mLQlmEcsQk+LUFP2S3XuAatHEfabxKAxOJoEVsaLaKJDGEAGBnGrHQbH06U1+z/jlrFwZ2mcERmX3hSPiDSu3waT11AgDx38DiH9nfKYAF3MpLEYgV/iMcY+U/tEdD4b/a25vULyNpT8WT+nn/vc10qWt4/1Fr8pczx39ss0ex+V0PzRuPmQ+YP4jB76mqou55oksuMye5xGUNGpuYk/vCqly48HVSu+N9xvmrA4f7XeGyIGa5WJj1SUMrqfA7EfgTW+3rqtTjPjKTx7mmcNLaHSuHi3G4bZO0uJUiT7zkAeg8T5Dek279o0lySnDITIOhuZgyW6+aj5pT5DFQXEYLa1IuuIzGecnCvKurB66YolGlFHkPrVW66lSoPQvin2it3/AIM6dGU9+F5jLN7XrAfL7xIPGO3mKn0JUZpX9oXPPDbyxnVCPedK9n20DpL865Cs6bHTq6GuufnhBKscUNzOWiWYGBC3wMSASpIYfh3iuS85zt5YbkmFy9smtkuIgMMTpUYYnB1EfSqMep3O0pUHpffPn9Da6EOFPcqNb2PsCmn4998DrnY56ipew4xcWCq0FxIEYgvGraVbbO2xx4ZAzuPSo2GVoYjrjGH6EEAbr0I7h5VovuG9kEbUG3Gx6eP4V6FyeN1/gvVKbdLMllqK/wCunfZ+uR94x7R+0SNLOa9WaQfG003wxnvVQgAc7dTgY7s5wkX4kFwHdmmkYhyWyWbfvzk91euYFlHZNJC8QZdSlxgsD4eQx67+daou0gIlcagwxuxzvuM+e3nURqRfG68zVClTTcVl4aevyXsS3LnM6w8Rt7h9UaRMdeMs5UhgVwOuc4xVxr7YYT8lnxBx4iAYP+uqr5AvCl6ssiJonOgE4LIWICMM7jLYU+tXHmuB1TrE7Ooo6M53znAnbSqzc6j534xldmaLX2wWRYLOLi2z33ELIv7y5A+uKcbLiEcyB4nSRD0ZGDKfqDiqtuueLcXTWc6Om4XVIFMTahkZ3OFIOxIx6V6k5QaCQzcNma0kPzIPit38mjOw9QDjuAqKXWlFpXMNGeHyitK2znQ8ls14mlCgsxAABJJ2AA3JJPQYquLfn/iUI03HDu2I+3ayDSfPS2SP/wC2qF5r4jxLiVvKvYizgCMxjLa5pioyEOMaUOOmBnzrqO+t1HVrX3Ro8KfkRvOnMzXk0dzJA83CYZCmkMyGTuNwQpB052XO22NtRxngl5HB/tVtG0jzSSW/DLVnZ+zTViSQ5YlATuRnYHGcEkT/ACNfrc8OiyFOE7F1wMfANJBHTBXB+tQfA+VoIJ+LONQjt7VtG5zGbiJmJU9cgLgHrv1qnZdSdevUoTjhxbx7ZwbalHRFTQ+cvez3TKl1fytc3gIYEkiGE/djQYAA8SPoKbJ/Lr3Zqk+RfaFd2sAWVfeo2+JC8rLIhPVdTK2pM7+Iz9K6OFc/3aXjXFyWkikBVoIj8MQ2KtGGIDMMYOcE6jvsBXoY21VrKjscyd1RzhyWSc5Z4FaSQqzu8N78RuTHO9vN2rOzOHVWGVDMdJII06cHFbOL8Kt5dXD7Uh57nT7xIZDNJHCjqzO7uxbPRVTPVs4AGaiOL+0PtpVKWMckK5B950CZs9CuzhFHgck+VeLS+Xt+D38caQmd2t5EjACFZSygYHXByc+nhWE6UorLRthcRn8MS2v7Mj+5+dFdGazWg2m2iiipAtXfs64fJK0slpC0jHLEg4JJySVzpyTv0qluGIjz3NwERA0sixqqhVREOAAAMDYAfTzr6NaqJtuRke5vbWSeeMxzMQiFArRTfGjbqTvnB88VQ6hNQoOUnhdyxbvE+Dg5Y5YW+unuCuLZWG3dO6+X3Bnfx6d5xaLsACTsAMnyAG/4CtVlZJFGscahUQaVA7gP5+J76geeblzCtrD+uum7Mf4UG8jnyC7H1rwle4l1C4jHiK2Xoly39OTpKKpRb7kN7OLRpprm/cfrnZY/TVlj+Sr9DTrJw6Jm1GKMt94ohb8SM1jhfDlghjij+WNQo8TjvPmTk/Wuqq15dyq1nODwuF7Lg2U6ajFJnkkAeAH4AfyFVYw/tfiPebdfwEKNjPk0rj10ipz2h80BVa1ib42Umdh/dRbZH7bAgY8wPtCuPlu3NtaXUbKsczRrJ1+LDJso8kBx5Emu7021qUaDr/xy2jnsm0nL8zXodxU8OPC5++CW4bqHMB0JOVSGFW7AxqqqxH6wP1hGckLuMD0qN5U4ct+nEnkyFup2GR1AVjIpHoXX8K5eCSvYGe4vLeSaSSEe73EY7RYyI2CqftJnUoJ/w9/Wuj2d8zWdvZpFJOiSanZg2oYJbA3xj5QO+upfOdOxjCg9TWFlb8d/yKcYJV5auNzTN7JpXwrXY7MdP0XxeG/xYzjzpg4D7O7W2IbBmkXo0uCF/ZX5R+ZpitL2OVdUTo6+KMGH4g1urytx1W9qLRUk1+R0fDjJ6nv77kbxv3ZoXF0YuyBAbtCMAkAjfqGwwxjfekrifsyFwitaXQMZ3RXw6eGzpuR3bg1O8T5fW/W6hd2TTcKysuDgi2iHQ9RhjtUzy/wRbS3SBCWC5OW6ksxYnbpuelb4XTsqX7qo9WVmL4w1k14c212fqI3APZrdJLGZ5YxFG6vpQszNoYMF3UYGR3n6VZVFFc+8v6t406r44N0Y6e/3E72gcIXC3TKWRR2Vwo6tC5+Yf442w6nx8hXXyVxNir2szBprfSA46SxMAYpR4gqR9CvjTHPCHVlYZVgVIPeCMEfhVcW1vLbOdILz8O2ZR809jKcgjxaIk+gI+7XbscX9nK1l80d4lKr+5qKa4fJZVFc/D+IRzxrLEwZGGQR/A+BHeK6a81KMoSaezReWGsiJyf8A7JxG7sjsjkTQjyPUD/Kf9BqZaBff57eU6Y+JWvYq3cJYQygepR8jxIxXF7QeEuUS8g2ntTr2+0gOWU+OOuPDV41ISW8HFLSN8sA2JEZDh4nXbY+KnI+noa9NQu1TqwvezWmfo8c/XCZRlTbi6f1RE8rXos4peG8QVotQwGAJ3GwkX76HCnIzgjfyhr607NsB45B3MjZB+nVfQinQcekSPsOK2nvkS9LiKNZQR954j8SP4suajJrnlxhkTBO/Ssl2h9NPd6AV9GseqU2tUHlej/3DPL3fTZT2zj3FGaQgbAszHSijdmY7BQO8k03cN4STecLsF39yUXNwRuFYDKr6lz+DA1jhsiOxHBLFmkI0m8uRIIkB6kNKS7/sqB6HpT9ybyetjG2WMs8p1zzN80jb/goycD18am7u/Hey2M7Oz8Bc5J7s6K2YoqidEzRRRQBSbzvyY9w6XVo4jvIRhS3ySp1MT+XXB7s/UOVYxWMoqS0yWUSnh5RVS8x3Ufw3HDb0SDr2MfaxnHerg/19a4+SLoXTzXchHbFjEI9828anaPB31Mdye/HqKuArSdzJ7N0uJjcW88lpcMMO8WCsg/xrkZbzBH1rhVuiUvDkqHwuXfn6eiLUbqWVr3SMMwG5OAPwH9BSrxDm5pnNtw1TcXJ21r+piHQuzHY4/DPj0M1F7I+0GL2/u7lM57PIjQ+uCxP4immOxteG2rmONIYYlZ20jGQoySSd2bbGSSaq2f7PQpS11nq9Fx9TZUvHJYjsVTHygkV1HZlu2kXF3fynJ1NnMMG++nUS5B3bYnoANPMHMqSs/ZRqNY0tIR8bDbYeA29fSpzlnhzy20s8xZJr1mmcg4ZQ36tQfBU/I0l8U4e0ErRt1Xv8QehHrXRsp0Ly8nqfybRXb1frv/Y9B0O3p7ufzcjG/MBktIoI3xM5WNsArpXJA36dNI286aE5fg0KjxRyaQBl0RmOO8kjNKPK3LMjSpLIpWNfiXOASR8u3XHfv5U/V5zrdWlQmqNtLbLk8eb7ZXkZXqpqWiG63b92c9lw2KEERRpGDudCqucdM4G9dNFYNealKUnmTyyiljgguXZMz3/lcAf/AE8Q/lU7SvyhJm64kPC5H/Jj/wANNNW79YrY9I/0o10d4/f+Ziis0VSNpilvmiQ2s1vxFAf0DaJgOrQSnDfuk5HmfKmWtN5arLG0bjKupVh5MMGrtjcu2rxqLtz7dzVVhri0R3FeSZoGa54QyFJMO9s/6l8jOuI5GgkHpkDzGwqIX2ixxHRewz2kveJEYp6hgMkfSmf2U8SY2z2cpzLZSGE5749zE3ppyP8ALTrNbK40uqsvgwBH4GvoFz021vPjkt33Wxx4V6lPZFVT+0WxC/DMJSdgkauztnuAIAP1qK4Bb3XDYJJ5rWRbKRzIEDBprYE7F0IHwEYzvkYyQM1cdtweGM6o4YkPiiIp/ECupoweorVR6Lb0qcqe7UucvyMpXM5NPyKcm5qk4gvYcLjleST4WmZSkcKnYsW+9jpj6ZO1WTy1ypDaW0UKordmuC7KupmJyzfUknHd0qZSIAYAAHgNhXur1pZUrSGikv1NVSrKo8yMYrNFFXDWFFFFAFFFFAFFFFAFFFFAFV77V7sy+7cPTP8AtUmZCO6GHDv+Jx+BqwTVXtN7zxq7l6raxx2yftN8ch/HIqlf1/w9vOp5Lb37G2lDXNIiPaTxBhFFaRHS1w2k4+zGmM/Tp9AaX7Xmpo9CcTtzMqbJOm7YH3ugb6kHxB60+cw8qQXgHbKQ6/JIhKuud9j0xnuIpXl5Qvof1Ukd0nhJ+il/HdT9a8pYXVv4Kpt4lu3nZ5fdS/U6jU4z1JteWP0GSw53spgNFzECe5zoP4PipaO9jbdZEI8mU/wNVnPw5wf03Dpc+KxRyj8UJzWzh9pA0ip/ZuSxAy9tIijzZtgB54rTV6XReZQbx/5f55RKqS9CzgaDWu2iCIqgBQoAAX5QAMADyFba848J7FnsJXIkubzif/xAP5yj+VOtIHs4lzecS85c/wDFmp+rpdVjpuWvSP8ASjTQeYff+ZkClzit8Y7+AF9MZRiwLaV+1uc7dw3NQHO+Hugtw7xxKmVKM6j4hnLac6viGOmw/Naht7fACZkib5tRc5P+bB7hXd6Z0fZTk86oPZLzT755OhQpVPE04W8W19v1HHjHNMSXkcglLxKhGIcyamOr4cLsT069MdageY+drh3jlQNDFC6uY8nW4DDOsg4xjPw74z3np5sYyC3u9vKyAblVURIOp3z9cYzXfbcgyXKhppRFE41EICZGB33LABB+NdJUbK2Wa38MdKzzn2Xfcxqwi4vX2WElt8XP2QzW90LXi9tOp/RXqe7ue7WMNC3qdl/GrTWqi5vsQeGEwtn3cRyxMDn9QRg5HX4c1aPBeIi4t4pl6SxpIP8AOoOPzrf0av4tvp/4tr9PyPO3MNM/c7aKKK7JWCiiigCiiigCiiigCiiigCiiigCiiigMMaqP2etrhnnPzT3U8h/ewP51bjCqZte04K7290jm0Z2eG4RSygMc6HC/Kf55xkbjjdaoVK9q40ll5WxYtpKNTMhzoqJtObrOUZS5gPq6qfwYg1IRX0bfLIjfssp/ga+eSt6sHiUWvozsqcX3N1FZxRjyNa8SRlsYrK9RRp8jWQp8DRRbYbWCsvZbLm8vvM5/4z/1qzKqn2SSZvLnzQn/AIo/rVrV1+txxdP2X8itav8AdizzuhVI5k2eNxhvAMD+WQKRby7aRy7nLHqenl9BVs3tkJY2jcEqwwf6+tIXMfKXuyh1YspIXBXBBIJzt3bV6T9nOo0VBW9T590n6c4PR9NuKcfgnz2f9iO5f4h2Nwj/ABYzghdy2QRjGd9yNqd+JcNuLhmQyLFB0Gnd2GO/w9P41A8pctv2izSqURN1DDBY9xwegHWnC54xBGCXmiXHXU6D+daOuXa/Fp28cySw3jOH6eqNPULimq2YYylyef7LRbYwKPg7Nk379SkH+NdXsbvDJwi3z1TtI/3ZGx+RFKXE/aHG36KwBurljpRUVioJ+0TgZA8tvEgU+eznlp7GwjhlIMmXd8HIDSNq0g9+BgZ9as9Bo14RnOssannfn1Z5a8qKclh5GiiiivRlEKKKKAKKKKAKKKKAKKKKAKKKKAKKKKAKwVrNFARd3yvaS/rLa3f9qKMn8StRcvsy4a3WygH7K6f+UimiigFBvZPw0/8Ao2P2ZJx/B6p/2nctLYXuiEMsMkaug1OcEZRxliSdwD/mr6PquvbXy929kJ1GXtiXOOvZsMSfhhW/ymsqagpptGM8uLSZRAnb7zfvN/WvXvb/AH3/AH3/AK1qNCxayEHVyqj/ADMB/OuvUo0YwclFfZHPjObklkcOL8ntacLsr2NpI5JSRMUZlOmbLw9DsAFAPjqFLR4vP/6xcf8AfSf1r6F9ofBlfg9xEo2jh1J5dhh1/JMV83A1RtaFKo3rimyzXnOGNLOn+0pv9/P/AN6/9ae/ZRysOISTtdNO8MaooHbSrl3JbqrA7KvT/EKrsmvo/wBlfLxtOHRhhiSXMzjvBkA0qfRAo9c1N1Qo00lGKTFCpOTy2eh7KOG99tq/blnb+L1123s44any2VvnzjDf82aZKKpJJcFrJzWfDYohiKNIx4IqqP8ASBXTRRUkBRRRQBRRRQBRRRQBRRRQBRRRQBRRRQBRRRQBRRRQBRXHxTi8VtGZZ5FjjXqzHA9PMnwG5queKe3WLJWztpbjH22/Rx+vQt+IFAWlWuaIMpVgCGBBB6EEYIPliqRufazxST5EtoR6M5/EsR+VRTe0Pi7NpN0F3wdMMWBkZB+T5TgjyNCMkTz3yg3D7po8EwtloW8U+6T95M4P0PfS8kpQhh1Uhh6oQ38qbeM8WvruPs7m6EqZDANFHkEdCCqgqe7buyKXZuDyICRpcDfbIP4EVfp3CcNEytKk9WqJ9Gc48WT+ybmcHKvbMV8+2TCfiXFfMyrjanTifOxfgVtbHOrtWjJ8Y7fS6D8ZIx/lpUThsrdEx5sQPyrG2nClmUia0ZTwkMvs05PN/drrXMEJDynuO+Vi9WI3/wAIPiK+kVqguAc+XllCsNvbWYQbnJlLMx6ux7QZY+PoBsBXfb+3G+JANpbv1Pws65AOM7sds9PGq9Wo6ktTNsIqCwXfRVT2vt2x/wBYsZkHeY3Dj8GVf4018A9qNhdkLHOEkOwSYGNifAZ+Fj5AmtRsG2isA1mgCiiigCiiigCiiigCiiigCiiigCiiigCuXiHE44ELzSJGg6s7BV/E10mk32h+z7+0lQrKY5ItWnI1RnVjORnIO3zD8DWUEm8SeERLKWxxcT9tVhGcIZZj/wBmmF/GQr+VLl57fj/dWg9ZJf5Kv86VeJ+yPiMJOIVmHjC6n/S2lvypcvOAXMP623mT9qNwPxIxXTp0KD4efqUpVaq7EjzVz9Jf3ETXYVYY1IVE1lAxPzMCSSSMD0HrnMXF4CNpY8eGQPyOKXWI6HFajbIfsisZ2abzFmUbjC+JDaL+P/eJ+8v9ayb+P/eJ+8v9aT/cU+6PzrIs0+6Kw/BS8zL8REan4vCOssf7wP8ACuO55liAOgl27goOM9257qhFgUdFH4V7ArNWPmzF3K7I5oJmj7Fn1FVcsRkkDVjJx3HYfgKcIOIRv8rofqM/h1pZrU9sp6qKyqWeXmLIjceaHMUBO/Hl08On8TST7kvdkehNZ92/xyfvGq7s6hs8eA7Vx3trEwPaBfU4B/GlQ2ni7n/MawLBO8E+pqVZVO5PjwHnlv2uXlqhgVo54o2IRpQ5bT3DUGGQO7+mKabP2+uP1top845SPyZT/GqjXA2GPpiu+z4LPL+qgmk/Yjdv4CrStqSjiRXdabfwl38N9t9jJgSCaE+LKGX8YyT+VOvCeNQ3Ka4JUlTxRgcHwI6g+Rr594b7KeIzY/QdmPGZlT8t2/KrT9nPszPDnaWSbXK6aNKAiMDIPfuxyBgkDG+29U61KjFfDLcsU51G90P1FFFUywFFFFAFFFFAFFFFAFFFFAFYoooDxJWY+lFFYLkMrn2gd/1qj735zRRXctPlOfV+Zmmg0UVbKxis0UVJl2CiiipRiYoNFFQyTNe4PmHrWKKxJLm9n3Qegq1e6iiuLc/Oy/R4PK17FFFVVwWGZoooqQFFFFAFF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2" descr="http://www.grupo-tucan.com/imagenes/fotos_productos/8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1800200" cy="20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20303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r>
              <a:rPr lang="es-AR" dirty="0"/>
              <a:t>Unidad </a:t>
            </a:r>
            <a:r>
              <a:rPr lang="es-AR" dirty="0" smtClean="0"/>
              <a:t>V– </a:t>
            </a:r>
            <a:r>
              <a:rPr lang="es-AR" dirty="0"/>
              <a:t>La medición de los atributos internos del producto: la estructura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VI </a:t>
            </a:r>
            <a:r>
              <a:rPr lang="es-AR" dirty="0"/>
              <a:t>– Métricas Orientadas a Objetos</a:t>
            </a:r>
          </a:p>
          <a:p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2856"/>
            <a:ext cx="18977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2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131024" cy="4389120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Unidad VII– </a:t>
            </a:r>
            <a:r>
              <a:rPr lang="es-AR" dirty="0"/>
              <a:t>Métricas de prueba de </a:t>
            </a:r>
            <a:r>
              <a:rPr lang="es-AR" dirty="0" smtClean="0"/>
              <a:t>software.</a:t>
            </a:r>
          </a:p>
          <a:p>
            <a:endParaRPr lang="es-AR" dirty="0"/>
          </a:p>
          <a:p>
            <a:endParaRPr lang="es-MX" dirty="0" smtClean="0"/>
          </a:p>
          <a:p>
            <a:r>
              <a:rPr lang="es-AR" dirty="0"/>
              <a:t>Unidad </a:t>
            </a:r>
            <a:r>
              <a:rPr lang="es-AR" dirty="0" smtClean="0"/>
              <a:t>VIII </a:t>
            </a:r>
            <a:r>
              <a:rPr lang="es-AR" dirty="0"/>
              <a:t>– La medición del costo y esfuerzo.</a:t>
            </a:r>
          </a:p>
          <a:p>
            <a:endParaRPr lang="es-MX" dirty="0"/>
          </a:p>
        </p:txBody>
      </p:sp>
      <p:sp>
        <p:nvSpPr>
          <p:cNvPr id="4" name="AutoShape 2" descr="data:image/jpeg;base64,/9j/4AAQSkZJRgABAQAAAQABAAD/2wCEAAkGBhQQEBAUEBQWFRQVFxUYFxgVGRUYGBUaIBQWFhcbFB8YHiYgFxskHhYUIS8gJCgpLS0sFiAxNTAqNSgrLCkBCQoKBQUFDQUFDSkYEhgpKSkpKSkpKSkpKSkpKSkpKSkpKSkpKSkpKSkpKSkpKSkpKSkpKSkpKSkpKSkpKSkpKf/AABEIAOIA3wMBIgACEQEDEQH/xAAcAAEAAgIDAQAAAAAAAAAAAAAABwgFBgEDBAL/xABNEAACAQMBBQUEBQgGCAUFAAABAgMABBEFBgcSITETIkFRYQhxgZEUMlJioRgjQlRykrHSFReCk8HRFiQzQ1Oio7JVY7Ph4jQ1RHOU/8QAFAEBAAAAAAAAAAAAAAAAAAAAAP/EABQRAQAAAAAAAAAAAAAAAAAAAAD/2gAMAwEAAhEDEQA/AJxpSlApSlApSlApSlApSsRtZr30CyuLnszL2ScXAvInmBzPPAGck+ABoMvStH3eb1YNWBTHY3KjJiLZ4h9qI8uIeYxke7nW8UClKUClKUClee81GOEKZpEjDEKC7KuSegHERk+leigUpSgUpSgUpSgUpSgUpSgUpSgUpSgUpSg4JrWrzeXpsLMr3sOV6gNxf9mefpXo28jZtMvxGGLm3mChPrE8B6etVu2Fl0jhZNVSfjLZWSNm7MLgcmC94HOeYB6+FBNVzv60tCAryvk4ysTYHqePh/CsxY70dLuQoW7i7/Lhkyh9zCQAVgdn9ntnZ1/1ZbWTIxh3Yv8AKVuIH1xXTqm5LSZVfsmaFj0KTcQX+y5OR6Z+NBqm9Ldf9BxqOlFlRWDukZ/2PiJISOieY8M+XSQt1u8lNVgCueG6iUdqvTj8O0T7pPUeBOOmMxTsFtzNpF8+n3Ldta9sYSOoQ8fBxx5z3T1K9CD59fdt/sfLoF7FqOmgiDi5rzKxMSQY2xzMTDkPLpnpQWCpWF2O2mTUbKC5j5ca95c54HHJ1PuP4EHxrNUCuC2KGq161pWq6heXsRu+0ghkYSSmYrax9Tw+AyF6oASMGgyvtCXnb39jbxniYR5wOfOSTC/EhR8xU72EHZQxoSTwIq5PjhQMn5VUjZHZiTUr5LeGXhOGIkYN3VRSVOBzHRQB4ZFSU24aduVxqahfIh2/B3FBN/01Ptr+8v8AnQX0f21/eX/OoW/J6tv/ABD/AJI/56fk9W3/AIh/yR/z0E1x3KscKyk+hB/hXbVZt1mixLrrg3IjS1aUqxKIZuF+zC9cYIJJAzyHxqy8bggEEEEZBHMEelB9UpSgUpSgUpSgUpSgUpSgUpSg4cZHOq77utj7WTWdTsbuFZUTtQhJYFeCYKOEqQRlW/CrE1AO0WpR6TtZ9IdsROA0mFJwJISjcl5nvDioNn1P2dbKQkwSzQ+ndkUe7iAP41j/AMmyH9ck/uk/mrbv67NJ/Wv+lP8AyV7Yd62luoIvYhn7RZT8QwBFBBVxsomk7QWdvJ+fiEtuwyOEkMQBkA+Dc8dDwjzqyGvaJHe201vOCUlUq2Oo8QV9QQCPdUBb5tUgm1OxuLOVJMxx5eNg2GWZuHOOhAxVjV6UFU4tavdnNQuIIZThJBxqR+bmUc1LKemVI5jmM9asjsjtfBqdus1uwPIcaZHHE3irjw8cHoeoqN/aF2QEkEV9EnfjIjmI8Yz9Rm/Zbln7/pUe7A7Q/wBF3tncI6dhc/m5lyfzY41V+PPQqeGQHyb30Fg94G0jWFhLNEvFKSscQwSDI7BVz6Drz8seNQnvIslhhsNJgBmuYi887g9ZHVncEdM4y2T9VVHma2faraoXCS6jOf8AU4GKadCx5XVyCR27r+kinJAPLC+/OK2S2b+i6PqGr3eWuZoZuxZ8kqJAYw/qzs3X7OPM0Gn7td3j6u1z2c/YGFUIPCWyWLADkwI5KefOpBh9m/i5zXzM33Yh/FnOa7PZttlEF9JkcbSRrjIzwqpOcdcZk6+lTRmghj8myH9ck/uk/mrxa1uAt7W2nne8k4Yo3c/m058Kk4+t44x8anSoz3/ayYNK7NTg3Eixn9kAyN8+FR8aCNd1+6VNWtp5pZXiCyBI+EKQSFDPxBuv1lAwfOrBbNaClhaQW0bMyxLwhnOWPMk58uZPLwrEbr9FFppNkg6tGJWPm0g7Q/LiA/s1tdApSlApSlApSlApSlApSlApSlArVdqd2dlqUqy3UbGQLwcSOyEjmRnHI4yce+th1G9EEMsrAsI0dyF5sQqliFHieVaZu/3t2+qs8fD2Ew5rG7A9ovmhwMkeK48fHwDyf1B6Z9mb+9P+VY2X2crIsSs9yo8BmM4+PBzqWaUEOWns4wpMjtdyMisG4OBQSAc44uLl78VMQFc0oPLqmnJcwywyjiSVWRh5gjBqml+pheaDIYJIwyPNSyZX3/5VarePtsmlWTyHBlcFIU+0+Ov7K5yfgPEVV7ZzZ2fULhY7eNpTkF+H9FSwBZieSjn1NBI+xuiSbR3sctyvBYWaJEsY5KeFRiNceLY4nI8MDyxOWtbPRXdpJayLiJ04MLgcIGOHg8BwkKR4cq7dF0aKzgjgt0CRoMAD8ST4k9ST1r3UECan7Pt3bESaddBmHTi4oXH7LKSPmRXkXX9pdP7skc8q9AXiE4+DoCfxqw1dN1dJEjPKyoijLMxCqo8yTyAoK/jfzqds3BdW8XH1xJHLE2PdxD+FYDbzeRJrn0SP6PwNGzYCMX4y4VcAcIP6Pr1r2bf7cmXX0uLdVmW1ZI4QMkSFST4fWy7N06gDFbFa6VtHdkyxpHZA9AFhgJ+HC0n7xoJxtUCogwBhQMeWBjFduahT/RTac/8A5i/3q/yVyu6jWyMtqxBPUdtcnn8qCas1zVbdtdP1HRxGZtXd5WOUiSW4LkA82bi5Bff18M88SVub3jPqcMkd06G5iOeQCl48DDYHIkNkHHmPOgkilKUClKUClKUCtL3g70LfSBwOGkuGQtHGBgdSoLt+iMg9Mnka3Soi9ovRg9lbXAXvRS8BbHPgdT1PlxKv73rQaxH7Q1+/JLWAt15CY8vcH/GvXZe0XcRti8s0P/62eNh8H4s/hUg7m9VW50i0Pd44lMLYGCOBiFz/AGSh+Nbbf6RDcDE8Uco8pEV/+4GgjHTfaKs5GxNDNED+l3ZAPeFIPyBrVdstgrO+D3mhTxu/13tkOHJzlmiU4ZD48GPd4CpW1fdTplyuHtI0Pg0I7Jh+5gH4g1CO83dwdDktp7WV2R3PCWADxOuGUcS4zkZIOB9U0Eh7n96wu1SzvGxcoAsbsf8AbgDoSf8AeADn9rr1zUsVXfebs6Ht7PWrBez7URvNwcuzkOGEnLoePKk+YB8TUkbrd6K6tG0coEd1GAWUHlIvQvGOo59V8Mjz5BIFcGuajDfLvIWyha0tzm6mXB4f9yjcsn77DIUfHyyEZbdanPtBrHYWq8SxlooRnuhVbvysegBIznyCjn4zju/3ew6RAUj78r8Paynq5HQKP0UGTgevPNYzdJu7XTLUPKo+lzDMh8Y15ERA+QwCfM+4Vv1ApSlAqI/aH2k7KzhtUbDzvxOB/wANOfP0L8H7hqXDVdNv75LnX7t5h2kFjCcr4EpH3VPkDPIoPvxQZT2c9Ajka7uZEVnjMaRkjJQkMzFc9Ce6M9etTuBUU+zvpTxafNK31Z5SU9yDgJ+LcQ/s1K1ArQt5m9GPS07KECW7cdyPqEB6NJjnjyXqfQc68++Xbu40y3iFqnemLL2xGViwByHhxnPLPLunkfCON1+qaXFN9K1K5d7wksDKjmONvtFsHjf7xwB4dM0G2bv92E1xcHUdbzJM5DJFJg48mlHQY5cMfQeI8Bgt5W7eXSpxqOlFkjRuNlTrAfEr5xHOCD0zg93pK43l6Z+vW/74r2We1djdArFc28ucgqJIznPIgqTkj4UGE3Zbxk1e3PFhLmPAlQdPIOn3T+B5eRO61XnbrYm40G7GoaYT9H4s93mIcnmkg/SiPQH3A88Eytu83kQ6vEeH83OgBliPh4cSH9JM/EdD4ZDcKUpQKUpQK1rePpa3OlXyMM4hd18MMimRTnw5qK2WvmSMMCGAIIIIPMEHkQfMUFcd029O30m2niuI5nLy8Y7MIQBwKvPiYc+Vbz+UZY/8C5/di/nrZ4t0WlLnFnGcknvFzj0GW5D0r7/qo0v9Si/5v5qDTrf2kLUk9pazqPAqY2J94yMfjWrb0d7lrqtiIIYZlftEfikCADAYHHCxOTxYqYZ92emOADZQcunCgX58OM/Glpuz02JgyWUGR5rxfg2RQYLc9brPoEEUq8SMJ0YN0ZTK4IHpgmoJ212Xm0XUGjV2GO/BKpKsUJPCQR0YYIPqPI1bWCBY1VUUKqjAVQAAPIAcgK0vetsCNUs27NQbqIZhbOM8wWQnyYDlnxx050GC3ab41vIZkveFJ4IjJxZwJkVcuQD0cAZIHnkdDUS7HqdT1y2e6JPb3DO3rwgycPoOSr6CvE1rA+ns3F2V7avwujHhM0TNwjhHXtI2JBH2T6Vkt0l2zavpiHHCjy8PIfpRuTnz6CgtSK5oKUClKUHj1jU1treaeT6kSM7e5VLYHyx8aqdFqZNpdgEvPfTxjhA4m4VcysT45aR4gMdeBqnL2gLxk0jhUgCSaJW54JHefA8+arn0FRvuH2aFxqbTMOKO1XiBIOO0J4U6+I77D9kUE8bFaObTT7OBhho4kDDlybGX6feLVm665p1QZdgo82IA+ZrAatvF0+1kEc91ErnwBLcPLPf4AeD44oM9c2yyKVkVXU8irAEH3g8jWr6huo0ucYaziX1jzGfnGRXq0neJYXU/YW91G8pGQo4u9yyeEkAMcAnAOa2Ogjg7g9M+zN/en/KvDf8As7WL/wCylniP7SOPky5/GpVpQQjPuJvoAwstSPCQRwv2sYIPUNwswI+FeLY3c5qdjqNtMHiREYGR0cnKZ76cOAW4hkeXjnlU90oApSlApSlApSlApXGaZoOaVxmoP2v32X9nfXVsltEAjlYuNZCxGeTcmAbiHMY86CcaVEWxvtAQTlY9QTsJDy7RcmI/tZ70f4j1FSfpeuQXS8VtNHKviY2Vse/B5fGgr7v+2XW2v47iNQqXSsWx/wAVT3z8QyH35rXt0H/3uw/bb/0nqfN7uzK3ul3GRmSBWmjPiCoyw9zKGGPd5VWfZXUfo19aTD/dzRtzOBgOM58uWaC5opXApmg5rgmo22/312+nlorYC4uB1AP5uM/fYfWP3V+JFRCNV1baG44EeRwTzVCY4Ihnq2OQA8zlj60HO93baXUL6SNgFitneONFYMCQ2GckciTgdOgwPPOvaHtfeWSslpO8QY5YJgcRxjnyyamjZX2eYIiHv5TO3/Djykf9o/Wb/lqStK2UtLUk21tDET1KIoJ+OM0FdrPdtrOqRiaXjKtzU3MpBb1CtkgeuB15V7V9nvUeyZi0AcdI+Nst8eHhB95+VWSryarfJBDLJI6oqKSWYgBeXLOfXFBVS00XUNHuIruS0kHYODmRGMeefIspx7jmpb2a9oa2mdUvImt84/OBu0jz97ChlHrg+tR5uz3kx6dNfS3nbTGcL3VwQ7cRLNJxEDPhnn1Ndm2m2unakmIdNeOf9GSNkQ5znvKikSD38/IigsnaXqTIHidXQ9GQhlPuI5V31TXTze25zb/SYj/5fap8+HGak3QN8t7bW0UH0GWd0GO0leZnckk5Pcz48hnpign2lQlJvR15lJXS+EYJ4jDcYA65PEwHzrYtyu2N5qcd4946uEkQJhVXGVJYd0cx9TGefM0El0pSgUpSg67iQqjEKWIBIUdWIGQB7+lQDcb1NeuSy29qyZYgcFtIxXn9XL5GR45HyqZNt9qRpllLcmNpeDhHCvLmzBQWODwrz648vOsBs3vo068VQ8v0eQ4yk/dGfuv9Uj4j3UEbnSdp7/lI08a+PFIluPiEwx+Vc/1R67+tD/8Aqm/yqf7a5SRQ0bK6noVIYH3Ecq7CaCvMlptNpgyGnkjXyZblce48TAfAVvu6neKusBluo4xdwDiDKowyHlxJnJQg8iAfEeeBuW0W1lrYRNJdSqgHRcgux8Ai9WNQnuSQ3GuXdxChWDhmJHgokkBjU45Z5Hl900GX9oPZWKOCG6gt1VzIVlkQFeRXK8YXkckEcR59B41C+m6pNayJLbyPE4PJlJB/+Q8weVXQubZZEZJFDIwIZWAIYHkQQeoqI9oNxBRmk0qYR8WcwTjjiI8gSG5ejA++g8Wwm/QXBW21UKvaDgE691efLEq9FznHEOQ8QOtQnqFqYppYyMFHdcH0Yr/hWa/0ScXD29wyWlwoJC3GUjfGfqv0XOORPdP2qwKIOLDHA58+v8OtBarVN49vY6XbXUxy8sMbRxKRxSMYwcDyUZ5t4e/AqCNr9719qPEhfsYW5dlFkAj77HvN8wPStOk4mVWZs47oBbLAAcsDwXngVvOwW5661MRzNiG1Y/Xb67gHB7JfHmMZOB78UHzul0mC5voY5bR7rPF2hJxDCpBwzADvfFgOfIE1Zyw06OCNY4Y0jReiooVR7gOVeLZnZeDTrdYLVOFR1J5s7eLOf0mP/sMCstQKUpQKwW22hRXthcQz5CcBbKnBUp31I9xHjWdrTt7esm10i8ZfrOoiX3yEIfkpY/CgiX2etIinvLppo0k7OJeHjUNwkuMkZ6HAxn1qw0dsi/VVR7gB/Coi9nHReC1urkjnLII1/ZQZJH9p8f2amKg4xTFc0oNT3qah2Gj37g8JMRQHxy5EeB+8axO4rTRFo0LYwZnlkPr3yin5IKw/tGX5Swtox0kny3uRGIHzYH4VI+zGnrb2VrEvSOGNfkgyficn40GTpSlApSlB1XNssiMkihkYEMrAEMD1BB5EVom0G4/Trollja3c+MB4V/cIK/ICpApQQZc7gby3YnT7/hB+12kLfExFg3yFdabktVlPDcagODx/OXEn4MAPxqd6UEN6b7OUXHxXd3JKPKNAhPvZmc1KOgbN29hEIrSJY08cdWPm5PNj6msnSgUpSg13azYO01MR/S4yxjzwsrFWAPUZHUeODVV9b2fktePto5IiZWVFdSOJVzxEcWCQMoM4wcmrlVW72h52OqRqSeFbePA8Bl5CfngfKg0bZLZ5r+8t7ZM5kcAn7KDm7fBQTVwrCySCKOKJQqRqqKB4KBgD5CoP9mqNe01AkDiCwgHAyAWkzg+AOB8hU8UClKUClKUCoJ9o3aBy9rZhSEA7Zm8HbLIoHnwjiz6sPKp2rqltkfBdVbHMZAOPdnpQVu2c3x3thaw20NrFwRLgErNluZJLYbqSSayX5QWo/qsP7k389WD4BThFBXz8oLUf1WH9yb+auyH2irxD+etIiPQyofmxb+FT/wAIrrmtUcYdVYeTAEfjQVo213hS7Qm1torThkEhKhHMhcsoXH1RgDrmrLWcZWNFPUKoPwAFfMGnRRnKRop81VQfwFeigUpSgUpSgUpSgUpSgUpSgUpSg4NVU3r34uNY1BmPKMiNeHmO4FQA8+XPJNWpmYhSVGSAcDzPgKpk1y0xlUqzTzyqc56ks+Vx4kuy/u0ErezXE3bagwPdEcQI8yXcg/ABvnU9VBfs2DEmpA9QIP8AulFTpQKUpQKUpQKUpQKUpQKUpQKUpQKUpQKUpQKUpQKUpQKUpQKUpQcEVV3aPRotN18R2pZxFIsoDYPC2O1C8uoXu8zz5GrL6vqK29vNM/1Yo3c+5VLf4VTe51qV7iW44iJZGkZmHXL8XFjy5MRQSh7OWpBb27iJGZYVYZ6ko/MDz5OT8KsJVUd0kyxa3YEtyLFeWerROoU/EgVa0UHNKUoFKUoFKUoFKUoFKUoFKUoFKUoFKUoOM0zWj7yN302qG3MN21v2fFle8VbOO93WHeGMc88j4eOkruIvySG1M8I+rjtiT55HEAvwJoJuzTNVoudnL231WGwttSd5yT3kedViyvF3+ZwcDJxnAIz6bed220Hhqv8A1rj+WgmjNc5qtu0O1Gt6fJHDPfoZGIXhR4ZGXoAZMJlRz8eZrZv6F2p/WV/ft/5KCa80zULru72hccT6pwk9QJpuX7q4+VfM+73XY1LPq4VRzLNPOAB6krgUEibw9BuL+xkt7SRI2kKhy+cGPOXA4QSCeXwyPGqz7ebGPpV2beRg4Kq6OBjiU5HTw7ysMZPSpT/0G2hjCyQ6kJTywO2cgg+I7ReFhXVPs3tM/wBeaNuWO8bZuXiOcfSgju32XvNOFhqEiFYWeKRZFIJXvBhxgc1JAyPAg/CrYW1ysiK6MGVgGUg8iCMgj0IIqu76HqeqTy2FxqUJkjALQdoSp4SD0iTgyvLlnI+FbHFuw15FVV1ThVQAAJbgAADAA7vIAUE05pmq6XMeqxX8dkusdpctnCrLMyqwBPBISpCsQDyI9+M1nLjYvaW5VllvAoA6Cbg4vTMKfxoJwzXGarhrmwesWUDz3N+EjUHmbubLHGQqDHeY45AVxom7XV9StopRd5gmHEO1nnPLJHeXB8RQWO7ZfMfMU7ZfMfMVAH5Ot7+tw/8AV/lrTNqdj/6Pm7B7xJZ8qDHCsrFc9AxIAz90ZPPpQWpuNYhjOJJo0Pkzop/E14rzbKyhGZbu3UessfP3AHNQ/ZezfK4zNeqCfsxM3z4mX+FefXdydppsDz3uoNwKDwqkSK8jY5LHxOcsfd6nAoJb/rL0z9et/wC8FP6y9M/Xrf8AvBUH7st1C6slxLK0sMKsFiI4CXPMsDkc+EcHMADJNbv+Tha/rVx8ov8AKg3uPePprEAXtvknA/OKP41sYbPSqxQ7B20utxWNo008Ub4uXbhXAVvznCVHJRyXJ6k4HhVmreAIiqgAVQFAHQADAA9woOylKUClKUCtS3m7ajSrF5FI7Z+5Cp8XI+sR4hR3j8B41ttR5tnsRLqGs6bI68VnAjNJxFeHiDlgvDnJ4sR55YwKDr3P7BmzhN3dZa8uRxMWOSiMeLhP3m5Mx88Dw59O8nbuft10vSgWvJQONxy7FSM8j4Nw8yx+qPXpJmK1LQNhPo2p39+8vaNc4CLw47NO6SCc9491R7h60GP2M3U2mmKs0wE1yoLvNJzVDjLGMHkoHPvHnyzkVqOpbRXu0l1Ja6Y5gsYziSfmOP1JHPB8IxjI5t6ezeVrtxqd6NGsAygFTdSYIAXCtg/+WAwJ+0cAeskbK7MQ6bax29uO6uSSfrOx+szep/DAHhQeUSw6Lpi9tK7RW0YBdzl3OeQHqScAeHIdBURz3eo7VzRosZttPVss3MqcHmSTgSyeAUcgfLrWV3z6VqWoX1vaW8MjW3CrAqCIy5JVmlfovCDjB6ZJwc1LeiaattbwQoqosaKoVSSBgDOCQCeeeZGT1oOdG0mO0t4YIQRHEoRcnJwPM+JqKd5m8uSeZNN0dy80jcEkkRHLPLgjYdPEs46AdeuJO2ptJZbK6jtiBM8UixknGGKkDn4detahug3df0bbmS5iUXcjNlshikfIKgIyB0JOOuRnpQerdruvi0lC7kS3TjDyc8KDg8Eeeg5DJ6n06Vgt6e8aZZ003Ssm6kIV3Xm0fF0RPsvjmW/RHrzG2by9sf6LsJJlHFIxEcQI7vGwJBb0ADH1wB41qO5HYwhG1O6PaXFzxFC3MqpY8THP6TnPw95oMvu43Sxabie4PbXhzl+ZWPI7wjz1PM5c8znw8dv2i2ihsLd57l+FF+JY+CoPFj5f4ZrJ1D2+/Z+7urnTxHDNNag4dYebBi/eJ+ySnIMeQ50GD0XRLjaq/e6vOOKxjOEQE4OP93HnxPV3A9PLE8W9usaKiAKqgKoHIAAYAHoAK6tMs0hhjjijESKoCoABwDHTly5V3yoSpAOCQQCOo5dRQRVvQ3qtG5sNL4nu2YIzIM9mfFI/OToOnd5+PTJ7tN1Caf8A6zdkTXr8yx7wiJ+sEJ6ucnL9fLxzj91+62602+uJ7mSJ1ZSqsAWkcls8RLDMfjkZOT7qlWg17bra9NLs5Lh1LkFVRAccTt0BPgORJPkKiPZfYW62in+n6q7rbk/m0GQXXP1YQf8AZxfe6nn486ljbzYePV7YQyu8fC4dGTBw3CV5g8mGGPLl76zGi6d9GtoIchuyjRMgBQeFQucDpnHSg+9M0yO2iSGBBHGgwqr0A/xPU58Sa0ffJt2+m2ipB/8AUXHEiMOsagDicfe7wA9TnwqQqxGq7KW11NBNcRLJJBnsy2cLkg9M4bmARkHFBqu6Ld6dMtjJPzupwDJnn2a9VT1PPLHz91SDSlApSlApSlApSlApSlB0R2SK7yKih3ChmCgMwGeEMepxk4z0zXfSlBxiuaUoFKUoOq5tUlUrIqup6qwDA/A8q+0QAAAYA5ADoB6V9UoFMUpQKUpQKUpQKUpQKUpQKUpQKUpQKUpQKUpQKUpQKUpQKU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553072" cy="200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9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059016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AR" dirty="0" smtClean="0"/>
              <a:t>Unidad IX– </a:t>
            </a:r>
            <a:r>
              <a:rPr lang="es-AR" dirty="0"/>
              <a:t>La medición de los atributos externos del producto: la calidad.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AR" dirty="0"/>
              <a:t>Unidad </a:t>
            </a:r>
            <a:r>
              <a:rPr lang="es-AR" dirty="0" smtClean="0"/>
              <a:t>X </a:t>
            </a:r>
            <a:r>
              <a:rPr lang="es-AR" dirty="0"/>
              <a:t>– Modelos y Métricas de Confiabilidad de Software</a:t>
            </a:r>
          </a:p>
          <a:p>
            <a:endParaRPr lang="es-MX" dirty="0"/>
          </a:p>
          <a:p>
            <a:endParaRPr lang="es-AR" dirty="0"/>
          </a:p>
        </p:txBody>
      </p:sp>
      <p:pic>
        <p:nvPicPr>
          <p:cNvPr id="6" name="Picture 5" descr="http://t2.gstatic.com/images?q=tbn:ANd9GcTUvLHdnFp0hdSP63Ob5-zcY9uTU0-XzYAVMhYHPgZJA31_VT4q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2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/>
              <a:t>Régimen de </a:t>
            </a:r>
            <a:r>
              <a:rPr lang="es-AR" dirty="0" smtClean="0"/>
              <a:t>evaluación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Condición de regularización:</a:t>
            </a:r>
            <a:endParaRPr lang="es-AR" dirty="0"/>
          </a:p>
          <a:p>
            <a:pPr lvl="1"/>
            <a:r>
              <a:rPr lang="es-ES" dirty="0"/>
              <a:t>80 % de asistencia a las </a:t>
            </a:r>
            <a:r>
              <a:rPr lang="es-ES" dirty="0" smtClean="0"/>
              <a:t>clases.</a:t>
            </a:r>
            <a:endParaRPr lang="es-AR" dirty="0"/>
          </a:p>
          <a:p>
            <a:pPr lvl="1"/>
            <a:r>
              <a:rPr lang="es-ES" dirty="0" smtClean="0"/>
              <a:t>Dos parciales:</a:t>
            </a:r>
          </a:p>
          <a:p>
            <a:pPr lvl="2"/>
            <a:r>
              <a:rPr lang="es-ES" dirty="0" smtClean="0"/>
              <a:t>Aprobación &gt; 60% promedio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cumplir con estas condiciones implica no poder acceder a una evaluación final, y por lo tanto tampoco aprobar la materia.</a:t>
            </a:r>
            <a:endParaRPr lang="es-AR" dirty="0"/>
          </a:p>
          <a:p>
            <a:pPr lvl="1"/>
            <a:endParaRPr lang="es-AR" dirty="0"/>
          </a:p>
          <a:p>
            <a:r>
              <a:rPr lang="es-ES" dirty="0"/>
              <a:t>Condición de promoción:</a:t>
            </a:r>
            <a:endParaRPr lang="es-AR" dirty="0"/>
          </a:p>
          <a:p>
            <a:pPr lvl="1"/>
            <a:r>
              <a:rPr lang="es-ES" dirty="0"/>
              <a:t>Alumno Regular.</a:t>
            </a:r>
            <a:endParaRPr lang="es-AR" dirty="0"/>
          </a:p>
          <a:p>
            <a:pPr lvl="1"/>
            <a:r>
              <a:rPr lang="es-ES" dirty="0"/>
              <a:t>Nota promedio de los trabajos prácticos igual o superior a </a:t>
            </a:r>
            <a:r>
              <a:rPr lang="es-ES" dirty="0" smtClean="0"/>
              <a:t>80%.</a:t>
            </a:r>
            <a:endParaRPr lang="es-AR" dirty="0"/>
          </a:p>
          <a:p>
            <a:pPr lvl="1"/>
            <a:r>
              <a:rPr lang="es-ES" dirty="0"/>
              <a:t>Cumplir con estas condiciones implica aprobar la materia.</a:t>
            </a:r>
            <a:endParaRPr lang="es-AR" dirty="0"/>
          </a:p>
          <a:p>
            <a:endParaRPr lang="es-AR" dirty="0"/>
          </a:p>
          <a:p>
            <a:r>
              <a:rPr lang="es-ES" dirty="0"/>
              <a:t>Condición de Alumno libre:</a:t>
            </a:r>
            <a:endParaRPr lang="es-AR" dirty="0"/>
          </a:p>
          <a:p>
            <a:pPr lvl="1"/>
            <a:r>
              <a:rPr lang="es-ES" dirty="0"/>
              <a:t>No está prevista.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8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</TotalTime>
  <Words>378</Words>
  <Application>Microsoft Macintosh PowerPoint</Application>
  <PresentationFormat>Presentación en pantalla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Métricas de Software</vt:lpstr>
      <vt:lpstr>Presentémonos</vt:lpstr>
      <vt:lpstr>¿De qué se trata la materia?</vt:lpstr>
      <vt:lpstr>Contenidos</vt:lpstr>
      <vt:lpstr>Contenidos</vt:lpstr>
      <vt:lpstr>Contenidos</vt:lpstr>
      <vt:lpstr>Contenidos</vt:lpstr>
      <vt:lpstr>Contenidos</vt:lpstr>
      <vt:lpstr>Régimen de evaluación</vt:lpstr>
      <vt:lpstr>Cronograma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Victor</dc:creator>
  <cp:lastModifiedBy>Victor Valotto</cp:lastModifiedBy>
  <cp:revision>13</cp:revision>
  <dcterms:created xsi:type="dcterms:W3CDTF">2012-08-16T18:07:20Z</dcterms:created>
  <dcterms:modified xsi:type="dcterms:W3CDTF">2016-08-17T19:46:11Z</dcterms:modified>
</cp:coreProperties>
</file>