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C9186-9A22-46E2-823F-3FCC888E5E5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62A7353-15D5-45BC-8D1A-D072C4347686}">
      <dgm:prSet phldrT="[Texto]"/>
      <dgm:spPr/>
      <dgm:t>
        <a:bodyPr/>
        <a:lstStyle/>
        <a:p>
          <a:r>
            <a:rPr lang="es-AR" dirty="0" smtClean="0"/>
            <a:t>Métricas de Complejidad</a:t>
          </a:r>
          <a:endParaRPr lang="es-AR" dirty="0"/>
        </a:p>
      </dgm:t>
    </dgm:pt>
    <dgm:pt modelId="{5F522908-59F6-46D7-AD60-DDF4FE5A221B}" type="parTrans" cxnId="{18998F47-1F59-46A5-BEEE-76781C7ED629}">
      <dgm:prSet/>
      <dgm:spPr/>
      <dgm:t>
        <a:bodyPr/>
        <a:lstStyle/>
        <a:p>
          <a:endParaRPr lang="es-AR"/>
        </a:p>
      </dgm:t>
    </dgm:pt>
    <dgm:pt modelId="{516D1787-D52F-4039-90AC-5A0DEE346157}" type="sibTrans" cxnId="{18998F47-1F59-46A5-BEEE-76781C7ED629}">
      <dgm:prSet/>
      <dgm:spPr/>
      <dgm:t>
        <a:bodyPr/>
        <a:lstStyle/>
        <a:p>
          <a:endParaRPr lang="es-AR"/>
        </a:p>
      </dgm:t>
    </dgm:pt>
    <dgm:pt modelId="{86A51249-6CA8-44F1-BAE0-73B836C0C0D4}">
      <dgm:prSet phldrT="[Texto]"/>
      <dgm:spPr/>
      <dgm:t>
        <a:bodyPr/>
        <a:lstStyle/>
        <a:p>
          <a:r>
            <a:rPr lang="es-AR" dirty="0" smtClean="0"/>
            <a:t>Profundidad de anidamiento</a:t>
          </a:r>
          <a:endParaRPr lang="es-AR" dirty="0"/>
        </a:p>
      </dgm:t>
    </dgm:pt>
    <dgm:pt modelId="{8545ABFE-36C4-412A-8D18-0A69FEFF5F54}" type="parTrans" cxnId="{98728B56-8B28-480A-BE81-C3F504A2940B}">
      <dgm:prSet/>
      <dgm:spPr/>
      <dgm:t>
        <a:bodyPr/>
        <a:lstStyle/>
        <a:p>
          <a:endParaRPr lang="es-AR"/>
        </a:p>
      </dgm:t>
    </dgm:pt>
    <dgm:pt modelId="{50A2C294-0FE4-4F21-A59C-5DB9DBA6ADFD}" type="sibTrans" cxnId="{98728B56-8B28-480A-BE81-C3F504A2940B}">
      <dgm:prSet/>
      <dgm:spPr/>
      <dgm:t>
        <a:bodyPr/>
        <a:lstStyle/>
        <a:p>
          <a:endParaRPr lang="es-AR"/>
        </a:p>
      </dgm:t>
    </dgm:pt>
    <dgm:pt modelId="{51842E3A-445A-4352-A818-0ED292CE2187}">
      <dgm:prSet phldrT="[Texto]"/>
      <dgm:spPr/>
      <dgm:t>
        <a:bodyPr/>
        <a:lstStyle/>
        <a:p>
          <a:r>
            <a:rPr lang="es-AR" dirty="0" smtClean="0"/>
            <a:t>Complejidad </a:t>
          </a:r>
          <a:r>
            <a:rPr lang="es-AR" dirty="0" err="1" smtClean="0"/>
            <a:t>Ciclomática</a:t>
          </a:r>
          <a:endParaRPr lang="es-AR" dirty="0"/>
        </a:p>
      </dgm:t>
    </dgm:pt>
    <dgm:pt modelId="{921B47DA-3FCD-40CF-A094-8612B72453AF}" type="parTrans" cxnId="{98EA7FDC-4CFC-491E-A4C5-A59931B862C9}">
      <dgm:prSet/>
      <dgm:spPr/>
      <dgm:t>
        <a:bodyPr/>
        <a:lstStyle/>
        <a:p>
          <a:endParaRPr lang="es-AR"/>
        </a:p>
      </dgm:t>
    </dgm:pt>
    <dgm:pt modelId="{4EF29F62-7937-4784-BC42-DDFECA269F08}" type="sibTrans" cxnId="{98EA7FDC-4CFC-491E-A4C5-A59931B862C9}">
      <dgm:prSet/>
      <dgm:spPr/>
      <dgm:t>
        <a:bodyPr/>
        <a:lstStyle/>
        <a:p>
          <a:endParaRPr lang="es-AR"/>
        </a:p>
      </dgm:t>
    </dgm:pt>
    <dgm:pt modelId="{876CAA70-E82E-4236-8348-68393767E14C}">
      <dgm:prSet phldrT="[Texto]"/>
      <dgm:spPr/>
      <dgm:t>
        <a:bodyPr/>
        <a:lstStyle/>
        <a:p>
          <a:r>
            <a:rPr lang="es-AR" dirty="0" smtClean="0"/>
            <a:t>Medición Morfológica</a:t>
          </a:r>
        </a:p>
      </dgm:t>
    </dgm:pt>
    <dgm:pt modelId="{B0A47A52-B75E-4EDA-8D3F-A3C76BE28DC1}" type="parTrans" cxnId="{7A3A3407-DA16-4A76-9E8E-A778BF3636A8}">
      <dgm:prSet/>
      <dgm:spPr/>
      <dgm:t>
        <a:bodyPr/>
        <a:lstStyle/>
        <a:p>
          <a:endParaRPr lang="es-AR"/>
        </a:p>
      </dgm:t>
    </dgm:pt>
    <dgm:pt modelId="{3E7B8F2A-9CAA-4FBE-B95C-115E3BDFB865}" type="sibTrans" cxnId="{7A3A3407-DA16-4A76-9E8E-A778BF3636A8}">
      <dgm:prSet/>
      <dgm:spPr/>
      <dgm:t>
        <a:bodyPr/>
        <a:lstStyle/>
        <a:p>
          <a:endParaRPr lang="es-AR"/>
        </a:p>
      </dgm:t>
    </dgm:pt>
    <dgm:pt modelId="{54229D14-B56B-412B-BA8B-9B8482645B56}">
      <dgm:prSet phldrT="[Texto]"/>
      <dgm:spPr/>
      <dgm:t>
        <a:bodyPr/>
        <a:lstStyle/>
        <a:p>
          <a:r>
            <a:rPr lang="es-AR" dirty="0" smtClean="0"/>
            <a:t>Cohesión</a:t>
          </a:r>
        </a:p>
      </dgm:t>
    </dgm:pt>
    <dgm:pt modelId="{AD0C2506-32AA-497F-8BB0-DE57A020176D}" type="parTrans" cxnId="{EFCD508D-E309-44B2-BE93-3641D1400196}">
      <dgm:prSet/>
      <dgm:spPr/>
      <dgm:t>
        <a:bodyPr/>
        <a:lstStyle/>
        <a:p>
          <a:endParaRPr lang="es-AR"/>
        </a:p>
      </dgm:t>
    </dgm:pt>
    <dgm:pt modelId="{EEAEF366-B490-463B-AB7F-A5E73E295D9B}" type="sibTrans" cxnId="{EFCD508D-E309-44B2-BE93-3641D1400196}">
      <dgm:prSet/>
      <dgm:spPr/>
      <dgm:t>
        <a:bodyPr/>
        <a:lstStyle/>
        <a:p>
          <a:endParaRPr lang="es-AR"/>
        </a:p>
      </dgm:t>
    </dgm:pt>
    <dgm:pt modelId="{000F509E-B86C-4A7A-95E1-C903EA00E552}">
      <dgm:prSet phldrT="[Texto]"/>
      <dgm:spPr/>
      <dgm:t>
        <a:bodyPr/>
        <a:lstStyle/>
        <a:p>
          <a:r>
            <a:rPr lang="es-AR" dirty="0" smtClean="0"/>
            <a:t>Acoplamiento</a:t>
          </a:r>
        </a:p>
      </dgm:t>
    </dgm:pt>
    <dgm:pt modelId="{8C1DCFFB-4C4E-45FE-8745-93DA9C91EFF6}" type="parTrans" cxnId="{41FDB071-AEEE-475F-884D-DCDC251F7F05}">
      <dgm:prSet/>
      <dgm:spPr/>
      <dgm:t>
        <a:bodyPr/>
        <a:lstStyle/>
        <a:p>
          <a:endParaRPr lang="es-AR"/>
        </a:p>
      </dgm:t>
    </dgm:pt>
    <dgm:pt modelId="{CDE1CB3E-B2CB-4FF1-9B2F-813A48A7CE14}" type="sibTrans" cxnId="{41FDB071-AEEE-475F-884D-DCDC251F7F05}">
      <dgm:prSet/>
      <dgm:spPr/>
      <dgm:t>
        <a:bodyPr/>
        <a:lstStyle/>
        <a:p>
          <a:endParaRPr lang="es-AR"/>
        </a:p>
      </dgm:t>
    </dgm:pt>
    <dgm:pt modelId="{A8B14A12-C23B-4991-ABD5-E4C0076002A8}">
      <dgm:prSet phldrT="[Texto]"/>
      <dgm:spPr/>
      <dgm:t>
        <a:bodyPr/>
        <a:lstStyle/>
        <a:p>
          <a:r>
            <a:rPr lang="es-AR" dirty="0" smtClean="0"/>
            <a:t>Complejidad de Flujo de Información</a:t>
          </a:r>
        </a:p>
      </dgm:t>
    </dgm:pt>
    <dgm:pt modelId="{704166A2-9E74-4645-8FC1-A462E9DEFC84}" type="parTrans" cxnId="{4330F0C8-B6CD-41CA-B02C-0F76E3D31948}">
      <dgm:prSet/>
      <dgm:spPr/>
      <dgm:t>
        <a:bodyPr/>
        <a:lstStyle/>
        <a:p>
          <a:endParaRPr lang="es-AR"/>
        </a:p>
      </dgm:t>
    </dgm:pt>
    <dgm:pt modelId="{A6FEB8DC-BFAF-48AC-94B8-E09C96284B69}" type="sibTrans" cxnId="{4330F0C8-B6CD-41CA-B02C-0F76E3D31948}">
      <dgm:prSet/>
      <dgm:spPr/>
      <dgm:t>
        <a:bodyPr/>
        <a:lstStyle/>
        <a:p>
          <a:endParaRPr lang="es-AR"/>
        </a:p>
      </dgm:t>
    </dgm:pt>
    <dgm:pt modelId="{7C165435-2F6E-44E8-8481-2A621285BC73}">
      <dgm:prSet phldrT="[Texto]"/>
      <dgm:spPr/>
      <dgm:t>
        <a:bodyPr/>
        <a:lstStyle/>
        <a:p>
          <a:r>
            <a:rPr lang="es-AR" dirty="0" smtClean="0"/>
            <a:t>Complejidad de Estructura de Datos</a:t>
          </a:r>
        </a:p>
      </dgm:t>
    </dgm:pt>
    <dgm:pt modelId="{9480D38A-2102-4736-84DD-43A7D040D096}" type="parTrans" cxnId="{5F95BC61-B443-4896-B5B0-7ECB6706905E}">
      <dgm:prSet/>
      <dgm:spPr/>
      <dgm:t>
        <a:bodyPr/>
        <a:lstStyle/>
        <a:p>
          <a:endParaRPr lang="es-AR"/>
        </a:p>
      </dgm:t>
    </dgm:pt>
    <dgm:pt modelId="{E51759D3-0ABE-482D-8E22-588E67C5FF99}" type="sibTrans" cxnId="{5F95BC61-B443-4896-B5B0-7ECB6706905E}">
      <dgm:prSet/>
      <dgm:spPr/>
      <dgm:t>
        <a:bodyPr/>
        <a:lstStyle/>
        <a:p>
          <a:endParaRPr lang="es-AR"/>
        </a:p>
      </dgm:t>
    </dgm:pt>
    <dgm:pt modelId="{3714DD62-3174-4DA8-9479-C53FCD92741D}" type="pres">
      <dgm:prSet presAssocID="{F94C9186-9A22-46E2-823F-3FCC888E5E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204E7D8-0F06-489B-B41E-61FB8AB94A8A}" type="pres">
      <dgm:prSet presAssocID="{B62A7353-15D5-45BC-8D1A-D072C4347686}" presName="root1" presStyleCnt="0"/>
      <dgm:spPr/>
    </dgm:pt>
    <dgm:pt modelId="{63E74276-4089-44F8-B819-91BBB6C0354C}" type="pres">
      <dgm:prSet presAssocID="{B62A7353-15D5-45BC-8D1A-D072C4347686}" presName="LevelOneTextNode" presStyleLbl="node0" presStyleIdx="0" presStyleCnt="1" custLinFactX="-91325" custLinFactNeighborX="-100000" custLinFactNeighborY="-2437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C01D003-28D0-422C-BDDC-1DD619ED15B0}" type="pres">
      <dgm:prSet presAssocID="{B62A7353-15D5-45BC-8D1A-D072C4347686}" presName="level2hierChild" presStyleCnt="0"/>
      <dgm:spPr/>
    </dgm:pt>
    <dgm:pt modelId="{76345412-F143-4440-8148-A8C296F65630}" type="pres">
      <dgm:prSet presAssocID="{8545ABFE-36C4-412A-8D18-0A69FEFF5F54}" presName="conn2-1" presStyleLbl="parChTrans1D2" presStyleIdx="0" presStyleCnt="7"/>
      <dgm:spPr/>
      <dgm:t>
        <a:bodyPr/>
        <a:lstStyle/>
        <a:p>
          <a:endParaRPr lang="es-AR"/>
        </a:p>
      </dgm:t>
    </dgm:pt>
    <dgm:pt modelId="{C69AEBBF-3BB8-427C-8B36-69761213E236}" type="pres">
      <dgm:prSet presAssocID="{8545ABFE-36C4-412A-8D18-0A69FEFF5F54}" presName="connTx" presStyleLbl="parChTrans1D2" presStyleIdx="0" presStyleCnt="7"/>
      <dgm:spPr/>
      <dgm:t>
        <a:bodyPr/>
        <a:lstStyle/>
        <a:p>
          <a:endParaRPr lang="es-AR"/>
        </a:p>
      </dgm:t>
    </dgm:pt>
    <dgm:pt modelId="{7FBE65C6-180B-4015-B207-A6C25C5377A0}" type="pres">
      <dgm:prSet presAssocID="{86A51249-6CA8-44F1-BAE0-73B836C0C0D4}" presName="root2" presStyleCnt="0"/>
      <dgm:spPr/>
    </dgm:pt>
    <dgm:pt modelId="{48F5554C-4F6A-4A76-8294-4F4599F23604}" type="pres">
      <dgm:prSet presAssocID="{86A51249-6CA8-44F1-BAE0-73B836C0C0D4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41DDF69-1C4A-487A-9498-C90BB64DD6D8}" type="pres">
      <dgm:prSet presAssocID="{86A51249-6CA8-44F1-BAE0-73B836C0C0D4}" presName="level3hierChild" presStyleCnt="0"/>
      <dgm:spPr/>
    </dgm:pt>
    <dgm:pt modelId="{FC4DE009-DC63-46CE-98EC-FE64CE57C4F5}" type="pres">
      <dgm:prSet presAssocID="{921B47DA-3FCD-40CF-A094-8612B72453AF}" presName="conn2-1" presStyleLbl="parChTrans1D2" presStyleIdx="1" presStyleCnt="7"/>
      <dgm:spPr/>
      <dgm:t>
        <a:bodyPr/>
        <a:lstStyle/>
        <a:p>
          <a:endParaRPr lang="es-AR"/>
        </a:p>
      </dgm:t>
    </dgm:pt>
    <dgm:pt modelId="{1AA48D7A-8852-4DB0-A50D-F0315D7ADBE8}" type="pres">
      <dgm:prSet presAssocID="{921B47DA-3FCD-40CF-A094-8612B72453AF}" presName="connTx" presStyleLbl="parChTrans1D2" presStyleIdx="1" presStyleCnt="7"/>
      <dgm:spPr/>
      <dgm:t>
        <a:bodyPr/>
        <a:lstStyle/>
        <a:p>
          <a:endParaRPr lang="es-AR"/>
        </a:p>
      </dgm:t>
    </dgm:pt>
    <dgm:pt modelId="{B350756F-F40D-4D29-A073-778CD0F6E635}" type="pres">
      <dgm:prSet presAssocID="{51842E3A-445A-4352-A818-0ED292CE2187}" presName="root2" presStyleCnt="0"/>
      <dgm:spPr/>
    </dgm:pt>
    <dgm:pt modelId="{6CCE341C-3B55-44D0-8894-B1DF9F316A07}" type="pres">
      <dgm:prSet presAssocID="{51842E3A-445A-4352-A818-0ED292CE2187}" presName="LevelTwoTextNode" presStyleLbl="node2" presStyleIdx="1" presStyleCnt="7" custLinFactX="22690" custLinFactNeighborX="100000" custLinFactNeighborY="-1489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11799AE-52BE-487E-B440-80EC467C0DA1}" type="pres">
      <dgm:prSet presAssocID="{51842E3A-445A-4352-A818-0ED292CE2187}" presName="level3hierChild" presStyleCnt="0"/>
      <dgm:spPr/>
    </dgm:pt>
    <dgm:pt modelId="{0FC9EC41-1C6E-4DE2-884A-4F185EA4004C}" type="pres">
      <dgm:prSet presAssocID="{B0A47A52-B75E-4EDA-8D3F-A3C76BE28DC1}" presName="conn2-1" presStyleLbl="parChTrans1D2" presStyleIdx="2" presStyleCnt="7"/>
      <dgm:spPr/>
      <dgm:t>
        <a:bodyPr/>
        <a:lstStyle/>
        <a:p>
          <a:endParaRPr lang="es-AR"/>
        </a:p>
      </dgm:t>
    </dgm:pt>
    <dgm:pt modelId="{D76486B4-FC17-48FD-B2F8-624A60DB8D70}" type="pres">
      <dgm:prSet presAssocID="{B0A47A52-B75E-4EDA-8D3F-A3C76BE28DC1}" presName="connTx" presStyleLbl="parChTrans1D2" presStyleIdx="2" presStyleCnt="7"/>
      <dgm:spPr/>
      <dgm:t>
        <a:bodyPr/>
        <a:lstStyle/>
        <a:p>
          <a:endParaRPr lang="es-AR"/>
        </a:p>
      </dgm:t>
    </dgm:pt>
    <dgm:pt modelId="{FA749FA6-E071-4678-9343-92A5872475FB}" type="pres">
      <dgm:prSet presAssocID="{876CAA70-E82E-4236-8348-68393767E14C}" presName="root2" presStyleCnt="0"/>
      <dgm:spPr/>
    </dgm:pt>
    <dgm:pt modelId="{D2307ECC-032E-427D-B814-034DB6D17296}" type="pres">
      <dgm:prSet presAssocID="{876CAA70-E82E-4236-8348-68393767E14C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BFA562B-BD4B-43FE-9EF6-D35224530CEF}" type="pres">
      <dgm:prSet presAssocID="{876CAA70-E82E-4236-8348-68393767E14C}" presName="level3hierChild" presStyleCnt="0"/>
      <dgm:spPr/>
    </dgm:pt>
    <dgm:pt modelId="{66EF8638-F34C-4E29-91D3-9B9129B5C7FA}" type="pres">
      <dgm:prSet presAssocID="{AD0C2506-32AA-497F-8BB0-DE57A020176D}" presName="conn2-1" presStyleLbl="parChTrans1D2" presStyleIdx="3" presStyleCnt="7"/>
      <dgm:spPr/>
      <dgm:t>
        <a:bodyPr/>
        <a:lstStyle/>
        <a:p>
          <a:endParaRPr lang="es-AR"/>
        </a:p>
      </dgm:t>
    </dgm:pt>
    <dgm:pt modelId="{C98F3F14-8107-46ED-872F-608A6113134B}" type="pres">
      <dgm:prSet presAssocID="{AD0C2506-32AA-497F-8BB0-DE57A020176D}" presName="connTx" presStyleLbl="parChTrans1D2" presStyleIdx="3" presStyleCnt="7"/>
      <dgm:spPr/>
      <dgm:t>
        <a:bodyPr/>
        <a:lstStyle/>
        <a:p>
          <a:endParaRPr lang="es-AR"/>
        </a:p>
      </dgm:t>
    </dgm:pt>
    <dgm:pt modelId="{D8907902-7CC3-4262-AA29-22F774537DA1}" type="pres">
      <dgm:prSet presAssocID="{54229D14-B56B-412B-BA8B-9B8482645B56}" presName="root2" presStyleCnt="0"/>
      <dgm:spPr/>
    </dgm:pt>
    <dgm:pt modelId="{C78B23CE-50DD-4F63-BC14-0A9305E33500}" type="pres">
      <dgm:prSet presAssocID="{54229D14-B56B-412B-BA8B-9B8482645B56}" presName="LevelTwoTextNode" presStyleLbl="node2" presStyleIdx="3" presStyleCnt="7" custLinFactNeighborX="68026" custLinFactNeighborY="-783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72B8CF7-5D07-483B-B8DD-256B26D00D75}" type="pres">
      <dgm:prSet presAssocID="{54229D14-B56B-412B-BA8B-9B8482645B56}" presName="level3hierChild" presStyleCnt="0"/>
      <dgm:spPr/>
    </dgm:pt>
    <dgm:pt modelId="{1E604B19-738E-4F64-B37F-88CFD7B20468}" type="pres">
      <dgm:prSet presAssocID="{8C1DCFFB-4C4E-45FE-8745-93DA9C91EFF6}" presName="conn2-1" presStyleLbl="parChTrans1D2" presStyleIdx="4" presStyleCnt="7"/>
      <dgm:spPr/>
      <dgm:t>
        <a:bodyPr/>
        <a:lstStyle/>
        <a:p>
          <a:endParaRPr lang="es-AR"/>
        </a:p>
      </dgm:t>
    </dgm:pt>
    <dgm:pt modelId="{679C2C0C-38FD-44ED-A3AB-4449B311E2AD}" type="pres">
      <dgm:prSet presAssocID="{8C1DCFFB-4C4E-45FE-8745-93DA9C91EFF6}" presName="connTx" presStyleLbl="parChTrans1D2" presStyleIdx="4" presStyleCnt="7"/>
      <dgm:spPr/>
      <dgm:t>
        <a:bodyPr/>
        <a:lstStyle/>
        <a:p>
          <a:endParaRPr lang="es-AR"/>
        </a:p>
      </dgm:t>
    </dgm:pt>
    <dgm:pt modelId="{A79E781D-448F-44DD-B435-29DF4F681922}" type="pres">
      <dgm:prSet presAssocID="{000F509E-B86C-4A7A-95E1-C903EA00E552}" presName="root2" presStyleCnt="0"/>
      <dgm:spPr/>
    </dgm:pt>
    <dgm:pt modelId="{77E165C8-485C-4B06-92C6-2A309336EAD3}" type="pres">
      <dgm:prSet presAssocID="{000F509E-B86C-4A7A-95E1-C903EA00E552}" presName="LevelTwoTextNode" presStyleLbl="node2" presStyleIdx="4" presStyleCnt="7" custLinFactNeighborX="-542" custLinFactNeighborY="-965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E597B-EEB2-48D1-9161-6595938366FD}" type="pres">
      <dgm:prSet presAssocID="{000F509E-B86C-4A7A-95E1-C903EA00E552}" presName="level3hierChild" presStyleCnt="0"/>
      <dgm:spPr/>
    </dgm:pt>
    <dgm:pt modelId="{914541C5-107F-4EB2-9E55-7B1A7A0961D6}" type="pres">
      <dgm:prSet presAssocID="{704166A2-9E74-4645-8FC1-A462E9DEFC84}" presName="conn2-1" presStyleLbl="parChTrans1D2" presStyleIdx="5" presStyleCnt="7"/>
      <dgm:spPr/>
      <dgm:t>
        <a:bodyPr/>
        <a:lstStyle/>
        <a:p>
          <a:endParaRPr lang="es-AR"/>
        </a:p>
      </dgm:t>
    </dgm:pt>
    <dgm:pt modelId="{5E0E731B-D57C-4EDB-9CAD-B3609A5F7F1D}" type="pres">
      <dgm:prSet presAssocID="{704166A2-9E74-4645-8FC1-A462E9DEFC84}" presName="connTx" presStyleLbl="parChTrans1D2" presStyleIdx="5" presStyleCnt="7"/>
      <dgm:spPr/>
      <dgm:t>
        <a:bodyPr/>
        <a:lstStyle/>
        <a:p>
          <a:endParaRPr lang="es-AR"/>
        </a:p>
      </dgm:t>
    </dgm:pt>
    <dgm:pt modelId="{963E6A14-4C37-4472-870F-C006C133FB24}" type="pres">
      <dgm:prSet presAssocID="{A8B14A12-C23B-4991-ABD5-E4C0076002A8}" presName="root2" presStyleCnt="0"/>
      <dgm:spPr/>
    </dgm:pt>
    <dgm:pt modelId="{3AA30ECC-4DB0-42C7-A69D-8031918152C2}" type="pres">
      <dgm:prSet presAssocID="{A8B14A12-C23B-4991-ABD5-E4C0076002A8}" presName="LevelTwoTextNode" presStyleLbl="node2" presStyleIdx="5" presStyleCnt="7" custLinFactX="29176" custLinFactNeighborX="100000" custLinFactNeighborY="3100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F68B00D-4A2B-4BB0-9F08-FE0666A834F2}" type="pres">
      <dgm:prSet presAssocID="{A8B14A12-C23B-4991-ABD5-E4C0076002A8}" presName="level3hierChild" presStyleCnt="0"/>
      <dgm:spPr/>
    </dgm:pt>
    <dgm:pt modelId="{35805298-628D-479E-B2E3-DD9BA667D389}" type="pres">
      <dgm:prSet presAssocID="{9480D38A-2102-4736-84DD-43A7D040D096}" presName="conn2-1" presStyleLbl="parChTrans1D2" presStyleIdx="6" presStyleCnt="7"/>
      <dgm:spPr/>
      <dgm:t>
        <a:bodyPr/>
        <a:lstStyle/>
        <a:p>
          <a:endParaRPr lang="es-AR"/>
        </a:p>
      </dgm:t>
    </dgm:pt>
    <dgm:pt modelId="{1C196514-9267-44C1-AC81-B393858D9AA8}" type="pres">
      <dgm:prSet presAssocID="{9480D38A-2102-4736-84DD-43A7D040D096}" presName="connTx" presStyleLbl="parChTrans1D2" presStyleIdx="6" presStyleCnt="7"/>
      <dgm:spPr/>
      <dgm:t>
        <a:bodyPr/>
        <a:lstStyle/>
        <a:p>
          <a:endParaRPr lang="es-AR"/>
        </a:p>
      </dgm:t>
    </dgm:pt>
    <dgm:pt modelId="{33C8298D-F113-4F3E-AE0B-69C254F0F402}" type="pres">
      <dgm:prSet presAssocID="{7C165435-2F6E-44E8-8481-2A621285BC73}" presName="root2" presStyleCnt="0"/>
      <dgm:spPr/>
    </dgm:pt>
    <dgm:pt modelId="{FC3CCF47-2FFE-4E49-A8E9-CFF90CEC07CE}" type="pres">
      <dgm:prSet presAssocID="{7C165435-2F6E-44E8-8481-2A621285BC73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30694E0-3423-4986-8460-0A6436DDD73E}" type="pres">
      <dgm:prSet presAssocID="{7C165435-2F6E-44E8-8481-2A621285BC73}" presName="level3hierChild" presStyleCnt="0"/>
      <dgm:spPr/>
    </dgm:pt>
  </dgm:ptLst>
  <dgm:cxnLst>
    <dgm:cxn modelId="{7A3A3407-DA16-4A76-9E8E-A778BF3636A8}" srcId="{B62A7353-15D5-45BC-8D1A-D072C4347686}" destId="{876CAA70-E82E-4236-8348-68393767E14C}" srcOrd="2" destOrd="0" parTransId="{B0A47A52-B75E-4EDA-8D3F-A3C76BE28DC1}" sibTransId="{3E7B8F2A-9CAA-4FBE-B95C-115E3BDFB865}"/>
    <dgm:cxn modelId="{518EDC31-30E2-4DE0-8AF6-301AA6F4933E}" type="presOf" srcId="{AD0C2506-32AA-497F-8BB0-DE57A020176D}" destId="{C98F3F14-8107-46ED-872F-608A6113134B}" srcOrd="1" destOrd="0" presId="urn:microsoft.com/office/officeart/2005/8/layout/hierarchy2"/>
    <dgm:cxn modelId="{C7B08F36-6485-4CD0-83D7-B5AF715804E7}" type="presOf" srcId="{B0A47A52-B75E-4EDA-8D3F-A3C76BE28DC1}" destId="{D76486B4-FC17-48FD-B2F8-624A60DB8D70}" srcOrd="1" destOrd="0" presId="urn:microsoft.com/office/officeart/2005/8/layout/hierarchy2"/>
    <dgm:cxn modelId="{2485184D-A320-4BBE-A11D-A39C2D3622AB}" type="presOf" srcId="{A8B14A12-C23B-4991-ABD5-E4C0076002A8}" destId="{3AA30ECC-4DB0-42C7-A69D-8031918152C2}" srcOrd="0" destOrd="0" presId="urn:microsoft.com/office/officeart/2005/8/layout/hierarchy2"/>
    <dgm:cxn modelId="{5537AE52-7206-4C87-B228-FF142263CDB7}" type="presOf" srcId="{000F509E-B86C-4A7A-95E1-C903EA00E552}" destId="{77E165C8-485C-4B06-92C6-2A309336EAD3}" srcOrd="0" destOrd="0" presId="urn:microsoft.com/office/officeart/2005/8/layout/hierarchy2"/>
    <dgm:cxn modelId="{F6FCDB7A-577E-4AC3-AA4C-D86100F64D3D}" type="presOf" srcId="{704166A2-9E74-4645-8FC1-A462E9DEFC84}" destId="{914541C5-107F-4EB2-9E55-7B1A7A0961D6}" srcOrd="0" destOrd="0" presId="urn:microsoft.com/office/officeart/2005/8/layout/hierarchy2"/>
    <dgm:cxn modelId="{D18F5028-42B0-4E85-AA05-B8B9D6EF5B49}" type="presOf" srcId="{7C165435-2F6E-44E8-8481-2A621285BC73}" destId="{FC3CCF47-2FFE-4E49-A8E9-CFF90CEC07CE}" srcOrd="0" destOrd="0" presId="urn:microsoft.com/office/officeart/2005/8/layout/hierarchy2"/>
    <dgm:cxn modelId="{F2BF9082-1748-4DC8-9437-96E6BDC7F8E4}" type="presOf" srcId="{8C1DCFFB-4C4E-45FE-8745-93DA9C91EFF6}" destId="{1E604B19-738E-4F64-B37F-88CFD7B20468}" srcOrd="0" destOrd="0" presId="urn:microsoft.com/office/officeart/2005/8/layout/hierarchy2"/>
    <dgm:cxn modelId="{18998F47-1F59-46A5-BEEE-76781C7ED629}" srcId="{F94C9186-9A22-46E2-823F-3FCC888E5E55}" destId="{B62A7353-15D5-45BC-8D1A-D072C4347686}" srcOrd="0" destOrd="0" parTransId="{5F522908-59F6-46D7-AD60-DDF4FE5A221B}" sibTransId="{516D1787-D52F-4039-90AC-5A0DEE346157}"/>
    <dgm:cxn modelId="{47707996-677D-4AFC-8236-E79FB446267B}" type="presOf" srcId="{921B47DA-3FCD-40CF-A094-8612B72453AF}" destId="{1AA48D7A-8852-4DB0-A50D-F0315D7ADBE8}" srcOrd="1" destOrd="0" presId="urn:microsoft.com/office/officeart/2005/8/layout/hierarchy2"/>
    <dgm:cxn modelId="{7DF72A7F-3DEE-4492-A710-1CDBEE4E6B67}" type="presOf" srcId="{51842E3A-445A-4352-A818-0ED292CE2187}" destId="{6CCE341C-3B55-44D0-8894-B1DF9F316A07}" srcOrd="0" destOrd="0" presId="urn:microsoft.com/office/officeart/2005/8/layout/hierarchy2"/>
    <dgm:cxn modelId="{8D05E655-C7B3-4C9C-8F1F-2C7007CD740C}" type="presOf" srcId="{8C1DCFFB-4C4E-45FE-8745-93DA9C91EFF6}" destId="{679C2C0C-38FD-44ED-A3AB-4449B311E2AD}" srcOrd="1" destOrd="0" presId="urn:microsoft.com/office/officeart/2005/8/layout/hierarchy2"/>
    <dgm:cxn modelId="{EAAF2871-634A-4B24-8F5C-C284FF551545}" type="presOf" srcId="{8545ABFE-36C4-412A-8D18-0A69FEFF5F54}" destId="{76345412-F143-4440-8148-A8C296F65630}" srcOrd="0" destOrd="0" presId="urn:microsoft.com/office/officeart/2005/8/layout/hierarchy2"/>
    <dgm:cxn modelId="{E404EC38-4799-4092-A1BE-7B4C6F71EA20}" type="presOf" srcId="{AD0C2506-32AA-497F-8BB0-DE57A020176D}" destId="{66EF8638-F34C-4E29-91D3-9B9129B5C7FA}" srcOrd="0" destOrd="0" presId="urn:microsoft.com/office/officeart/2005/8/layout/hierarchy2"/>
    <dgm:cxn modelId="{41FDB071-AEEE-475F-884D-DCDC251F7F05}" srcId="{B62A7353-15D5-45BC-8D1A-D072C4347686}" destId="{000F509E-B86C-4A7A-95E1-C903EA00E552}" srcOrd="4" destOrd="0" parTransId="{8C1DCFFB-4C4E-45FE-8745-93DA9C91EFF6}" sibTransId="{CDE1CB3E-B2CB-4FF1-9B2F-813A48A7CE14}"/>
    <dgm:cxn modelId="{EFCD508D-E309-44B2-BE93-3641D1400196}" srcId="{B62A7353-15D5-45BC-8D1A-D072C4347686}" destId="{54229D14-B56B-412B-BA8B-9B8482645B56}" srcOrd="3" destOrd="0" parTransId="{AD0C2506-32AA-497F-8BB0-DE57A020176D}" sibTransId="{EEAEF366-B490-463B-AB7F-A5E73E295D9B}"/>
    <dgm:cxn modelId="{5F95BC61-B443-4896-B5B0-7ECB6706905E}" srcId="{B62A7353-15D5-45BC-8D1A-D072C4347686}" destId="{7C165435-2F6E-44E8-8481-2A621285BC73}" srcOrd="6" destOrd="0" parTransId="{9480D38A-2102-4736-84DD-43A7D040D096}" sibTransId="{E51759D3-0ABE-482D-8E22-588E67C5FF99}"/>
    <dgm:cxn modelId="{5A5966FE-6919-4B21-AF14-E4EB1DB372E9}" type="presOf" srcId="{921B47DA-3FCD-40CF-A094-8612B72453AF}" destId="{FC4DE009-DC63-46CE-98EC-FE64CE57C4F5}" srcOrd="0" destOrd="0" presId="urn:microsoft.com/office/officeart/2005/8/layout/hierarchy2"/>
    <dgm:cxn modelId="{98728B56-8B28-480A-BE81-C3F504A2940B}" srcId="{B62A7353-15D5-45BC-8D1A-D072C4347686}" destId="{86A51249-6CA8-44F1-BAE0-73B836C0C0D4}" srcOrd="0" destOrd="0" parTransId="{8545ABFE-36C4-412A-8D18-0A69FEFF5F54}" sibTransId="{50A2C294-0FE4-4F21-A59C-5DB9DBA6ADFD}"/>
    <dgm:cxn modelId="{A3AD02BD-FB8F-4705-AADB-A14AE809CA7B}" type="presOf" srcId="{876CAA70-E82E-4236-8348-68393767E14C}" destId="{D2307ECC-032E-427D-B814-034DB6D17296}" srcOrd="0" destOrd="0" presId="urn:microsoft.com/office/officeart/2005/8/layout/hierarchy2"/>
    <dgm:cxn modelId="{F2BBF241-A9C0-410A-AAEC-6A0B2A3176A0}" type="presOf" srcId="{9480D38A-2102-4736-84DD-43A7D040D096}" destId="{1C196514-9267-44C1-AC81-B393858D9AA8}" srcOrd="1" destOrd="0" presId="urn:microsoft.com/office/officeart/2005/8/layout/hierarchy2"/>
    <dgm:cxn modelId="{8F8A8B4C-03C7-442F-AA08-B5F65A97A96C}" type="presOf" srcId="{8545ABFE-36C4-412A-8D18-0A69FEFF5F54}" destId="{C69AEBBF-3BB8-427C-8B36-69761213E236}" srcOrd="1" destOrd="0" presId="urn:microsoft.com/office/officeart/2005/8/layout/hierarchy2"/>
    <dgm:cxn modelId="{84FDEC0F-5B7C-4990-92FE-6BC309127E12}" type="presOf" srcId="{B0A47A52-B75E-4EDA-8D3F-A3C76BE28DC1}" destId="{0FC9EC41-1C6E-4DE2-884A-4F185EA4004C}" srcOrd="0" destOrd="0" presId="urn:microsoft.com/office/officeart/2005/8/layout/hierarchy2"/>
    <dgm:cxn modelId="{92637F30-818B-40BC-BEF8-C73E6F199BE1}" type="presOf" srcId="{86A51249-6CA8-44F1-BAE0-73B836C0C0D4}" destId="{48F5554C-4F6A-4A76-8294-4F4599F23604}" srcOrd="0" destOrd="0" presId="urn:microsoft.com/office/officeart/2005/8/layout/hierarchy2"/>
    <dgm:cxn modelId="{98EA7FDC-4CFC-491E-A4C5-A59931B862C9}" srcId="{B62A7353-15D5-45BC-8D1A-D072C4347686}" destId="{51842E3A-445A-4352-A818-0ED292CE2187}" srcOrd="1" destOrd="0" parTransId="{921B47DA-3FCD-40CF-A094-8612B72453AF}" sibTransId="{4EF29F62-7937-4784-BC42-DDFECA269F08}"/>
    <dgm:cxn modelId="{4330F0C8-B6CD-41CA-B02C-0F76E3D31948}" srcId="{B62A7353-15D5-45BC-8D1A-D072C4347686}" destId="{A8B14A12-C23B-4991-ABD5-E4C0076002A8}" srcOrd="5" destOrd="0" parTransId="{704166A2-9E74-4645-8FC1-A462E9DEFC84}" sibTransId="{A6FEB8DC-BFAF-48AC-94B8-E09C96284B69}"/>
    <dgm:cxn modelId="{31208E0A-C37C-41A8-8A80-45C9FCD99BA7}" type="presOf" srcId="{9480D38A-2102-4736-84DD-43A7D040D096}" destId="{35805298-628D-479E-B2E3-DD9BA667D389}" srcOrd="0" destOrd="0" presId="urn:microsoft.com/office/officeart/2005/8/layout/hierarchy2"/>
    <dgm:cxn modelId="{0D1C1EEF-E1F6-44E6-A830-75808D0B9833}" type="presOf" srcId="{B62A7353-15D5-45BC-8D1A-D072C4347686}" destId="{63E74276-4089-44F8-B819-91BBB6C0354C}" srcOrd="0" destOrd="0" presId="urn:microsoft.com/office/officeart/2005/8/layout/hierarchy2"/>
    <dgm:cxn modelId="{8DF1927B-7460-4079-9115-DED53604368A}" type="presOf" srcId="{704166A2-9E74-4645-8FC1-A462E9DEFC84}" destId="{5E0E731B-D57C-4EDB-9CAD-B3609A5F7F1D}" srcOrd="1" destOrd="0" presId="urn:microsoft.com/office/officeart/2005/8/layout/hierarchy2"/>
    <dgm:cxn modelId="{E2102866-8EB3-45DC-8A9F-CA76B2F4C9CB}" type="presOf" srcId="{54229D14-B56B-412B-BA8B-9B8482645B56}" destId="{C78B23CE-50DD-4F63-BC14-0A9305E33500}" srcOrd="0" destOrd="0" presId="urn:microsoft.com/office/officeart/2005/8/layout/hierarchy2"/>
    <dgm:cxn modelId="{C0426F39-84DF-4ECB-9F62-396A5F9587A9}" type="presOf" srcId="{F94C9186-9A22-46E2-823F-3FCC888E5E55}" destId="{3714DD62-3174-4DA8-9479-C53FCD92741D}" srcOrd="0" destOrd="0" presId="urn:microsoft.com/office/officeart/2005/8/layout/hierarchy2"/>
    <dgm:cxn modelId="{17E4A4B7-EC42-4B4A-AEB0-49A98F8AC978}" type="presParOf" srcId="{3714DD62-3174-4DA8-9479-C53FCD92741D}" destId="{6204E7D8-0F06-489B-B41E-61FB8AB94A8A}" srcOrd="0" destOrd="0" presId="urn:microsoft.com/office/officeart/2005/8/layout/hierarchy2"/>
    <dgm:cxn modelId="{89BA3223-93C7-4992-814C-E427D6B50A1D}" type="presParOf" srcId="{6204E7D8-0F06-489B-B41E-61FB8AB94A8A}" destId="{63E74276-4089-44F8-B819-91BBB6C0354C}" srcOrd="0" destOrd="0" presId="urn:microsoft.com/office/officeart/2005/8/layout/hierarchy2"/>
    <dgm:cxn modelId="{27405694-CD4B-4280-8C54-6FF7BC7CCE0C}" type="presParOf" srcId="{6204E7D8-0F06-489B-B41E-61FB8AB94A8A}" destId="{8C01D003-28D0-422C-BDDC-1DD619ED15B0}" srcOrd="1" destOrd="0" presId="urn:microsoft.com/office/officeart/2005/8/layout/hierarchy2"/>
    <dgm:cxn modelId="{0538533B-554E-4758-A9FD-09C4A6517D21}" type="presParOf" srcId="{8C01D003-28D0-422C-BDDC-1DD619ED15B0}" destId="{76345412-F143-4440-8148-A8C296F65630}" srcOrd="0" destOrd="0" presId="urn:microsoft.com/office/officeart/2005/8/layout/hierarchy2"/>
    <dgm:cxn modelId="{60CC4FFC-10D5-4CFA-94C6-5C8AB8793FBA}" type="presParOf" srcId="{76345412-F143-4440-8148-A8C296F65630}" destId="{C69AEBBF-3BB8-427C-8B36-69761213E236}" srcOrd="0" destOrd="0" presId="urn:microsoft.com/office/officeart/2005/8/layout/hierarchy2"/>
    <dgm:cxn modelId="{EC470B3E-3EA2-4FA4-A912-FD3534EA656C}" type="presParOf" srcId="{8C01D003-28D0-422C-BDDC-1DD619ED15B0}" destId="{7FBE65C6-180B-4015-B207-A6C25C5377A0}" srcOrd="1" destOrd="0" presId="urn:microsoft.com/office/officeart/2005/8/layout/hierarchy2"/>
    <dgm:cxn modelId="{60A57E01-33A8-435B-988D-6C80E340019A}" type="presParOf" srcId="{7FBE65C6-180B-4015-B207-A6C25C5377A0}" destId="{48F5554C-4F6A-4A76-8294-4F4599F23604}" srcOrd="0" destOrd="0" presId="urn:microsoft.com/office/officeart/2005/8/layout/hierarchy2"/>
    <dgm:cxn modelId="{7FA1BC17-5E58-46AA-ACA3-110526E24D40}" type="presParOf" srcId="{7FBE65C6-180B-4015-B207-A6C25C5377A0}" destId="{F41DDF69-1C4A-487A-9498-C90BB64DD6D8}" srcOrd="1" destOrd="0" presId="urn:microsoft.com/office/officeart/2005/8/layout/hierarchy2"/>
    <dgm:cxn modelId="{B49E850A-7064-47A0-BDB2-5568C2246702}" type="presParOf" srcId="{8C01D003-28D0-422C-BDDC-1DD619ED15B0}" destId="{FC4DE009-DC63-46CE-98EC-FE64CE57C4F5}" srcOrd="2" destOrd="0" presId="urn:microsoft.com/office/officeart/2005/8/layout/hierarchy2"/>
    <dgm:cxn modelId="{7D46CD0E-C6D7-4BB7-88E3-620F9A6883E6}" type="presParOf" srcId="{FC4DE009-DC63-46CE-98EC-FE64CE57C4F5}" destId="{1AA48D7A-8852-4DB0-A50D-F0315D7ADBE8}" srcOrd="0" destOrd="0" presId="urn:microsoft.com/office/officeart/2005/8/layout/hierarchy2"/>
    <dgm:cxn modelId="{EEB0ABC1-67E5-4B57-9191-046979852212}" type="presParOf" srcId="{8C01D003-28D0-422C-BDDC-1DD619ED15B0}" destId="{B350756F-F40D-4D29-A073-778CD0F6E635}" srcOrd="3" destOrd="0" presId="urn:microsoft.com/office/officeart/2005/8/layout/hierarchy2"/>
    <dgm:cxn modelId="{5023813A-DA19-4AF4-B3C5-23C935E65FBB}" type="presParOf" srcId="{B350756F-F40D-4D29-A073-778CD0F6E635}" destId="{6CCE341C-3B55-44D0-8894-B1DF9F316A07}" srcOrd="0" destOrd="0" presId="urn:microsoft.com/office/officeart/2005/8/layout/hierarchy2"/>
    <dgm:cxn modelId="{5364BA4A-29EA-4EE3-8D90-B97AEB5A542C}" type="presParOf" srcId="{B350756F-F40D-4D29-A073-778CD0F6E635}" destId="{711799AE-52BE-487E-B440-80EC467C0DA1}" srcOrd="1" destOrd="0" presId="urn:microsoft.com/office/officeart/2005/8/layout/hierarchy2"/>
    <dgm:cxn modelId="{9B5F4144-DD8E-4628-AFFA-C3DD5410DB03}" type="presParOf" srcId="{8C01D003-28D0-422C-BDDC-1DD619ED15B0}" destId="{0FC9EC41-1C6E-4DE2-884A-4F185EA4004C}" srcOrd="4" destOrd="0" presId="urn:microsoft.com/office/officeart/2005/8/layout/hierarchy2"/>
    <dgm:cxn modelId="{DCD271D6-36C7-4D23-A3D3-998FC9FC48F3}" type="presParOf" srcId="{0FC9EC41-1C6E-4DE2-884A-4F185EA4004C}" destId="{D76486B4-FC17-48FD-B2F8-624A60DB8D70}" srcOrd="0" destOrd="0" presId="urn:microsoft.com/office/officeart/2005/8/layout/hierarchy2"/>
    <dgm:cxn modelId="{34E8EE20-5FCD-4D7E-9B72-54A2508E8E5D}" type="presParOf" srcId="{8C01D003-28D0-422C-BDDC-1DD619ED15B0}" destId="{FA749FA6-E071-4678-9343-92A5872475FB}" srcOrd="5" destOrd="0" presId="urn:microsoft.com/office/officeart/2005/8/layout/hierarchy2"/>
    <dgm:cxn modelId="{F3C53CFD-DB52-4B76-BF2E-361280C238B6}" type="presParOf" srcId="{FA749FA6-E071-4678-9343-92A5872475FB}" destId="{D2307ECC-032E-427D-B814-034DB6D17296}" srcOrd="0" destOrd="0" presId="urn:microsoft.com/office/officeart/2005/8/layout/hierarchy2"/>
    <dgm:cxn modelId="{96FDFC14-35B6-4615-9B44-A38E8983D215}" type="presParOf" srcId="{FA749FA6-E071-4678-9343-92A5872475FB}" destId="{7BFA562B-BD4B-43FE-9EF6-D35224530CEF}" srcOrd="1" destOrd="0" presId="urn:microsoft.com/office/officeart/2005/8/layout/hierarchy2"/>
    <dgm:cxn modelId="{94F953F6-7016-461E-9814-D12D41F42DFA}" type="presParOf" srcId="{8C01D003-28D0-422C-BDDC-1DD619ED15B0}" destId="{66EF8638-F34C-4E29-91D3-9B9129B5C7FA}" srcOrd="6" destOrd="0" presId="urn:microsoft.com/office/officeart/2005/8/layout/hierarchy2"/>
    <dgm:cxn modelId="{7D7A9144-9401-49A0-B8FA-63A155D7F168}" type="presParOf" srcId="{66EF8638-F34C-4E29-91D3-9B9129B5C7FA}" destId="{C98F3F14-8107-46ED-872F-608A6113134B}" srcOrd="0" destOrd="0" presId="urn:microsoft.com/office/officeart/2005/8/layout/hierarchy2"/>
    <dgm:cxn modelId="{C8430E44-37F8-407F-BF1B-CE993A6CE856}" type="presParOf" srcId="{8C01D003-28D0-422C-BDDC-1DD619ED15B0}" destId="{D8907902-7CC3-4262-AA29-22F774537DA1}" srcOrd="7" destOrd="0" presId="urn:microsoft.com/office/officeart/2005/8/layout/hierarchy2"/>
    <dgm:cxn modelId="{B6DA3381-28F9-4C7D-B7B0-728FE81CE5EC}" type="presParOf" srcId="{D8907902-7CC3-4262-AA29-22F774537DA1}" destId="{C78B23CE-50DD-4F63-BC14-0A9305E33500}" srcOrd="0" destOrd="0" presId="urn:microsoft.com/office/officeart/2005/8/layout/hierarchy2"/>
    <dgm:cxn modelId="{1BAE7242-8A49-4D93-A3B0-135892E93146}" type="presParOf" srcId="{D8907902-7CC3-4262-AA29-22F774537DA1}" destId="{B72B8CF7-5D07-483B-B8DD-256B26D00D75}" srcOrd="1" destOrd="0" presId="urn:microsoft.com/office/officeart/2005/8/layout/hierarchy2"/>
    <dgm:cxn modelId="{5C094EAA-0A35-4B65-8522-E43512686D70}" type="presParOf" srcId="{8C01D003-28D0-422C-BDDC-1DD619ED15B0}" destId="{1E604B19-738E-4F64-B37F-88CFD7B20468}" srcOrd="8" destOrd="0" presId="urn:microsoft.com/office/officeart/2005/8/layout/hierarchy2"/>
    <dgm:cxn modelId="{57754972-0965-4C68-BAF2-C566F74C1633}" type="presParOf" srcId="{1E604B19-738E-4F64-B37F-88CFD7B20468}" destId="{679C2C0C-38FD-44ED-A3AB-4449B311E2AD}" srcOrd="0" destOrd="0" presId="urn:microsoft.com/office/officeart/2005/8/layout/hierarchy2"/>
    <dgm:cxn modelId="{33063B41-4E8D-4A24-8BF9-A99F32F22826}" type="presParOf" srcId="{8C01D003-28D0-422C-BDDC-1DD619ED15B0}" destId="{A79E781D-448F-44DD-B435-29DF4F681922}" srcOrd="9" destOrd="0" presId="urn:microsoft.com/office/officeart/2005/8/layout/hierarchy2"/>
    <dgm:cxn modelId="{C8499DDF-186E-471C-BEF0-D3561AEABAC1}" type="presParOf" srcId="{A79E781D-448F-44DD-B435-29DF4F681922}" destId="{77E165C8-485C-4B06-92C6-2A309336EAD3}" srcOrd="0" destOrd="0" presId="urn:microsoft.com/office/officeart/2005/8/layout/hierarchy2"/>
    <dgm:cxn modelId="{9DBAB7EC-C12B-4BEE-80C8-C7D9CE87FCA3}" type="presParOf" srcId="{A79E781D-448F-44DD-B435-29DF4F681922}" destId="{1A7E597B-EEB2-48D1-9161-6595938366FD}" srcOrd="1" destOrd="0" presId="urn:microsoft.com/office/officeart/2005/8/layout/hierarchy2"/>
    <dgm:cxn modelId="{88159CC3-B7A7-4A95-8F49-A625BE35D97B}" type="presParOf" srcId="{8C01D003-28D0-422C-BDDC-1DD619ED15B0}" destId="{914541C5-107F-4EB2-9E55-7B1A7A0961D6}" srcOrd="10" destOrd="0" presId="urn:microsoft.com/office/officeart/2005/8/layout/hierarchy2"/>
    <dgm:cxn modelId="{BBA62389-6304-4838-8D50-B729A7C5ADA9}" type="presParOf" srcId="{914541C5-107F-4EB2-9E55-7B1A7A0961D6}" destId="{5E0E731B-D57C-4EDB-9CAD-B3609A5F7F1D}" srcOrd="0" destOrd="0" presId="urn:microsoft.com/office/officeart/2005/8/layout/hierarchy2"/>
    <dgm:cxn modelId="{AC3DE464-845F-4DD0-B5F1-DDD49C06CD9C}" type="presParOf" srcId="{8C01D003-28D0-422C-BDDC-1DD619ED15B0}" destId="{963E6A14-4C37-4472-870F-C006C133FB24}" srcOrd="11" destOrd="0" presId="urn:microsoft.com/office/officeart/2005/8/layout/hierarchy2"/>
    <dgm:cxn modelId="{23532911-40AD-4E23-824E-514B776FE04D}" type="presParOf" srcId="{963E6A14-4C37-4472-870F-C006C133FB24}" destId="{3AA30ECC-4DB0-42C7-A69D-8031918152C2}" srcOrd="0" destOrd="0" presId="urn:microsoft.com/office/officeart/2005/8/layout/hierarchy2"/>
    <dgm:cxn modelId="{2D8DD9B7-EF47-46CC-94FB-235E7A337551}" type="presParOf" srcId="{963E6A14-4C37-4472-870F-C006C133FB24}" destId="{3F68B00D-4A2B-4BB0-9F08-FE0666A834F2}" srcOrd="1" destOrd="0" presId="urn:microsoft.com/office/officeart/2005/8/layout/hierarchy2"/>
    <dgm:cxn modelId="{4DA28F8A-43D5-4F3A-A5C0-547FA95FE0CF}" type="presParOf" srcId="{8C01D003-28D0-422C-BDDC-1DD619ED15B0}" destId="{35805298-628D-479E-B2E3-DD9BA667D389}" srcOrd="12" destOrd="0" presId="urn:microsoft.com/office/officeart/2005/8/layout/hierarchy2"/>
    <dgm:cxn modelId="{9DEB3CF2-A7D2-4601-BDDC-3874B559F18B}" type="presParOf" srcId="{35805298-628D-479E-B2E3-DD9BA667D389}" destId="{1C196514-9267-44C1-AC81-B393858D9AA8}" srcOrd="0" destOrd="0" presId="urn:microsoft.com/office/officeart/2005/8/layout/hierarchy2"/>
    <dgm:cxn modelId="{5D5B0B20-1AA0-424F-A9F6-9666FDA3975D}" type="presParOf" srcId="{8C01D003-28D0-422C-BDDC-1DD619ED15B0}" destId="{33C8298D-F113-4F3E-AE0B-69C254F0F402}" srcOrd="13" destOrd="0" presId="urn:microsoft.com/office/officeart/2005/8/layout/hierarchy2"/>
    <dgm:cxn modelId="{83B67B40-4D31-46DF-9AD8-FB1F35ABBCED}" type="presParOf" srcId="{33C8298D-F113-4F3E-AE0B-69C254F0F402}" destId="{FC3CCF47-2FFE-4E49-A8E9-CFF90CEC07CE}" srcOrd="0" destOrd="0" presId="urn:microsoft.com/office/officeart/2005/8/layout/hierarchy2"/>
    <dgm:cxn modelId="{90434773-9107-412C-AC03-DF66342C628C}" type="presParOf" srcId="{33C8298D-F113-4F3E-AE0B-69C254F0F402}" destId="{D30694E0-3423-4986-8460-0A6436DDD7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736D8-7CC0-44A2-AD7E-8362BF03937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7AC47A5-AE59-40A6-81B2-7FC88796B0E4}">
      <dgm:prSet phldrT="[Texto]"/>
      <dgm:spPr/>
      <dgm:t>
        <a:bodyPr/>
        <a:lstStyle/>
        <a:p>
          <a:r>
            <a:rPr lang="es-AR" dirty="0" smtClean="0"/>
            <a:t>D1</a:t>
          </a:r>
          <a:endParaRPr lang="es-AR" dirty="0"/>
        </a:p>
      </dgm:t>
    </dgm:pt>
    <dgm:pt modelId="{2E9CCD93-7B7B-418C-8DDF-10401E77C0C8}" type="parTrans" cxnId="{174E8306-3A2E-47B5-BE6A-34B2D2FFB144}">
      <dgm:prSet/>
      <dgm:spPr/>
      <dgm:t>
        <a:bodyPr/>
        <a:lstStyle/>
        <a:p>
          <a:endParaRPr lang="es-AR"/>
        </a:p>
      </dgm:t>
    </dgm:pt>
    <dgm:pt modelId="{BE902818-3D1D-4CFE-A529-D8AAB47D5B60}" type="sibTrans" cxnId="{174E8306-3A2E-47B5-BE6A-34B2D2FFB144}">
      <dgm:prSet/>
      <dgm:spPr/>
      <dgm:t>
        <a:bodyPr/>
        <a:lstStyle/>
        <a:p>
          <a:endParaRPr lang="es-AR"/>
        </a:p>
      </dgm:t>
    </dgm:pt>
    <dgm:pt modelId="{639FC51E-1DB5-4400-A8D8-9B92F51E0EE7}">
      <dgm:prSet phldrT="[Texto]"/>
      <dgm:spPr/>
      <dgm:t>
        <a:bodyPr/>
        <a:lstStyle/>
        <a:p>
          <a:r>
            <a:rPr lang="es-AR" dirty="0" smtClean="0"/>
            <a:t>P3</a:t>
          </a:r>
          <a:endParaRPr lang="es-AR" dirty="0"/>
        </a:p>
      </dgm:t>
    </dgm:pt>
    <dgm:pt modelId="{F9374A38-F114-4B73-962D-7F9C14AE115B}" type="parTrans" cxnId="{1C522C94-DFD5-4F05-8824-11B0122531EC}">
      <dgm:prSet/>
      <dgm:spPr/>
      <dgm:t>
        <a:bodyPr/>
        <a:lstStyle/>
        <a:p>
          <a:endParaRPr lang="es-AR"/>
        </a:p>
      </dgm:t>
    </dgm:pt>
    <dgm:pt modelId="{433BA1A3-FB41-412F-8AB3-D75F77AA44B6}" type="sibTrans" cxnId="{1C522C94-DFD5-4F05-8824-11B0122531EC}">
      <dgm:prSet/>
      <dgm:spPr/>
      <dgm:t>
        <a:bodyPr/>
        <a:lstStyle/>
        <a:p>
          <a:endParaRPr lang="es-AR"/>
        </a:p>
      </dgm:t>
    </dgm:pt>
    <dgm:pt modelId="{E10109E1-3BC2-43E8-8B68-04DAA7354392}">
      <dgm:prSet phldrT="[Texto]"/>
      <dgm:spPr/>
      <dgm:t>
        <a:bodyPr/>
        <a:lstStyle/>
        <a:p>
          <a:r>
            <a:rPr lang="es-AR" dirty="0" smtClean="0"/>
            <a:t>D0</a:t>
          </a:r>
          <a:endParaRPr lang="es-AR" dirty="0"/>
        </a:p>
      </dgm:t>
    </dgm:pt>
    <dgm:pt modelId="{4EE472A7-48A0-4970-9A0E-76098015BE54}" type="parTrans" cxnId="{3C27B90C-1903-471B-9335-4275544423DB}">
      <dgm:prSet/>
      <dgm:spPr/>
      <dgm:t>
        <a:bodyPr/>
        <a:lstStyle/>
        <a:p>
          <a:endParaRPr lang="es-AR"/>
        </a:p>
      </dgm:t>
    </dgm:pt>
    <dgm:pt modelId="{F3C229CA-021E-4CC5-ADBB-6551673985DD}" type="sibTrans" cxnId="{3C27B90C-1903-471B-9335-4275544423DB}">
      <dgm:prSet/>
      <dgm:spPr/>
      <dgm:t>
        <a:bodyPr/>
        <a:lstStyle/>
        <a:p>
          <a:endParaRPr lang="es-AR"/>
        </a:p>
      </dgm:t>
    </dgm:pt>
    <dgm:pt modelId="{2310EEF9-8036-4C31-9387-A830397C5A22}">
      <dgm:prSet phldrT="[Texto]"/>
      <dgm:spPr/>
      <dgm:t>
        <a:bodyPr/>
        <a:lstStyle/>
        <a:p>
          <a:r>
            <a:rPr lang="es-AR" dirty="0" smtClean="0"/>
            <a:t>P1</a:t>
          </a:r>
          <a:endParaRPr lang="es-AR" dirty="0"/>
        </a:p>
      </dgm:t>
    </dgm:pt>
    <dgm:pt modelId="{CA7AEA3F-18BF-4386-AB71-192A24E35687}" type="parTrans" cxnId="{1B11433B-3A55-48E1-B54C-FBFA92253D03}">
      <dgm:prSet/>
      <dgm:spPr/>
      <dgm:t>
        <a:bodyPr/>
        <a:lstStyle/>
        <a:p>
          <a:endParaRPr lang="es-AR"/>
        </a:p>
      </dgm:t>
    </dgm:pt>
    <dgm:pt modelId="{9E853240-E1AA-4AA4-9FFA-51878CFF0705}" type="sibTrans" cxnId="{1B11433B-3A55-48E1-B54C-FBFA92253D03}">
      <dgm:prSet/>
      <dgm:spPr/>
      <dgm:t>
        <a:bodyPr/>
        <a:lstStyle/>
        <a:p>
          <a:endParaRPr lang="es-AR"/>
        </a:p>
      </dgm:t>
    </dgm:pt>
    <dgm:pt modelId="{4DC846D5-E574-46D1-B7A1-30C36E8A2F58}">
      <dgm:prSet phldrT="[Texto]"/>
      <dgm:spPr/>
      <dgm:t>
        <a:bodyPr/>
        <a:lstStyle/>
        <a:p>
          <a:r>
            <a:rPr lang="es-AR" dirty="0" smtClean="0"/>
            <a:t>D0</a:t>
          </a:r>
          <a:endParaRPr lang="es-AR" dirty="0"/>
        </a:p>
      </dgm:t>
    </dgm:pt>
    <dgm:pt modelId="{F2B0E02B-1D00-450C-8C39-1588E384D219}" type="parTrans" cxnId="{F9CEDA1C-CE8D-4BD9-8930-24964F7CA6CF}">
      <dgm:prSet/>
      <dgm:spPr/>
      <dgm:t>
        <a:bodyPr/>
        <a:lstStyle/>
        <a:p>
          <a:endParaRPr lang="es-AR"/>
        </a:p>
      </dgm:t>
    </dgm:pt>
    <dgm:pt modelId="{BD305F5E-5635-4437-A9C2-BC1D08B0A23B}" type="sibTrans" cxnId="{F9CEDA1C-CE8D-4BD9-8930-24964F7CA6CF}">
      <dgm:prSet/>
      <dgm:spPr/>
      <dgm:t>
        <a:bodyPr/>
        <a:lstStyle/>
        <a:p>
          <a:endParaRPr lang="es-AR"/>
        </a:p>
      </dgm:t>
    </dgm:pt>
    <dgm:pt modelId="{60915C49-42E9-4BC5-B4D1-9A754D2AC6FE}">
      <dgm:prSet phldrT="[Texto]"/>
      <dgm:spPr/>
      <dgm:t>
        <a:bodyPr/>
        <a:lstStyle/>
        <a:p>
          <a:r>
            <a:rPr lang="es-AR" dirty="0" smtClean="0"/>
            <a:t>D3</a:t>
          </a:r>
          <a:endParaRPr lang="es-AR" dirty="0"/>
        </a:p>
      </dgm:t>
    </dgm:pt>
    <dgm:pt modelId="{7CF3CD33-BAD8-401A-ADC5-11CA72E8E624}" type="parTrans" cxnId="{3C589C2D-BA06-4051-B627-BB94242454A7}">
      <dgm:prSet/>
      <dgm:spPr/>
      <dgm:t>
        <a:bodyPr/>
        <a:lstStyle/>
        <a:p>
          <a:endParaRPr lang="es-AR"/>
        </a:p>
      </dgm:t>
    </dgm:pt>
    <dgm:pt modelId="{045081FB-8100-47ED-83A1-6C6F7D71E13A}" type="sibTrans" cxnId="{3C589C2D-BA06-4051-B627-BB94242454A7}">
      <dgm:prSet/>
      <dgm:spPr/>
      <dgm:t>
        <a:bodyPr/>
        <a:lstStyle/>
        <a:p>
          <a:endParaRPr lang="es-AR"/>
        </a:p>
      </dgm:t>
    </dgm:pt>
    <dgm:pt modelId="{DCEB9C7C-F355-4931-B9F4-393C4C8F2841}" type="pres">
      <dgm:prSet presAssocID="{1B9736D8-7CC0-44A2-AD7E-8362BF0393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3430FB94-5DE8-46AE-A7BC-7421B329A6DE}" type="pres">
      <dgm:prSet presAssocID="{57AC47A5-AE59-40A6-81B2-7FC88796B0E4}" presName="hierRoot1" presStyleCnt="0"/>
      <dgm:spPr/>
    </dgm:pt>
    <dgm:pt modelId="{0D250148-235C-4080-A585-C7DFA473C732}" type="pres">
      <dgm:prSet presAssocID="{57AC47A5-AE59-40A6-81B2-7FC88796B0E4}" presName="composite" presStyleCnt="0"/>
      <dgm:spPr/>
    </dgm:pt>
    <dgm:pt modelId="{FB613801-4E80-4434-A3DC-6C807D91A67C}" type="pres">
      <dgm:prSet presAssocID="{57AC47A5-AE59-40A6-81B2-7FC88796B0E4}" presName="image" presStyleLbl="node0" presStyleIdx="0" presStyleCnt="1"/>
      <dgm:spPr/>
    </dgm:pt>
    <dgm:pt modelId="{9FE33BFB-719C-4DF7-BAD9-771EDB6F979C}" type="pres">
      <dgm:prSet presAssocID="{57AC47A5-AE59-40A6-81B2-7FC88796B0E4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214D872-B598-42F6-A3E1-BD866C6EDCF8}" type="pres">
      <dgm:prSet presAssocID="{57AC47A5-AE59-40A6-81B2-7FC88796B0E4}" presName="hierChild2" presStyleCnt="0"/>
      <dgm:spPr/>
    </dgm:pt>
    <dgm:pt modelId="{EBF150B2-8943-4564-BADD-4C28C555F95E}" type="pres">
      <dgm:prSet presAssocID="{F9374A38-F114-4B73-962D-7F9C14AE115B}" presName="Name10" presStyleLbl="parChTrans1D2" presStyleIdx="0" presStyleCnt="2"/>
      <dgm:spPr/>
      <dgm:t>
        <a:bodyPr/>
        <a:lstStyle/>
        <a:p>
          <a:endParaRPr lang="es-AR"/>
        </a:p>
      </dgm:t>
    </dgm:pt>
    <dgm:pt modelId="{B700020A-0DDF-4F9B-A52E-E2C2D53D51E7}" type="pres">
      <dgm:prSet presAssocID="{639FC51E-1DB5-4400-A8D8-9B92F51E0EE7}" presName="hierRoot2" presStyleCnt="0"/>
      <dgm:spPr/>
    </dgm:pt>
    <dgm:pt modelId="{5A859C38-F374-443B-999A-6DED409DDB55}" type="pres">
      <dgm:prSet presAssocID="{639FC51E-1DB5-4400-A8D8-9B92F51E0EE7}" presName="composite2" presStyleCnt="0"/>
      <dgm:spPr/>
    </dgm:pt>
    <dgm:pt modelId="{FC8D4FC7-502B-4CAC-BB1C-E04B4919DCDF}" type="pres">
      <dgm:prSet presAssocID="{639FC51E-1DB5-4400-A8D8-9B92F51E0EE7}" presName="image2" presStyleLbl="node2" presStyleIdx="0" presStyleCnt="2"/>
      <dgm:spPr/>
    </dgm:pt>
    <dgm:pt modelId="{EA6C4F51-9E68-476B-9198-688702B862D7}" type="pres">
      <dgm:prSet presAssocID="{639FC51E-1DB5-4400-A8D8-9B92F51E0EE7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739711A-2D2F-4886-99D7-177741AF5E32}" type="pres">
      <dgm:prSet presAssocID="{639FC51E-1DB5-4400-A8D8-9B92F51E0EE7}" presName="hierChild3" presStyleCnt="0"/>
      <dgm:spPr/>
    </dgm:pt>
    <dgm:pt modelId="{5906EC6B-8044-45CA-9A46-6DF454BCBE04}" type="pres">
      <dgm:prSet presAssocID="{4EE472A7-48A0-4970-9A0E-76098015BE54}" presName="Name17" presStyleLbl="parChTrans1D3" presStyleIdx="0" presStyleCnt="3"/>
      <dgm:spPr/>
      <dgm:t>
        <a:bodyPr/>
        <a:lstStyle/>
        <a:p>
          <a:endParaRPr lang="es-AR"/>
        </a:p>
      </dgm:t>
    </dgm:pt>
    <dgm:pt modelId="{3CE5E211-62A7-4CFB-AF62-FBE6A9C32A00}" type="pres">
      <dgm:prSet presAssocID="{E10109E1-3BC2-43E8-8B68-04DAA7354392}" presName="hierRoot3" presStyleCnt="0"/>
      <dgm:spPr/>
    </dgm:pt>
    <dgm:pt modelId="{FE06D7F1-6707-4686-B89B-9EC4DD7B89FD}" type="pres">
      <dgm:prSet presAssocID="{E10109E1-3BC2-43E8-8B68-04DAA7354392}" presName="composite3" presStyleCnt="0"/>
      <dgm:spPr/>
    </dgm:pt>
    <dgm:pt modelId="{90CCFF3A-3429-4C8E-BBDC-0DC7092428D8}" type="pres">
      <dgm:prSet presAssocID="{E10109E1-3BC2-43E8-8B68-04DAA7354392}" presName="image3" presStyleLbl="node3" presStyleIdx="0" presStyleCnt="3"/>
      <dgm:spPr/>
    </dgm:pt>
    <dgm:pt modelId="{2E7BA9A4-C6BF-408D-92DC-C657E6977F99}" type="pres">
      <dgm:prSet presAssocID="{E10109E1-3BC2-43E8-8B68-04DAA7354392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AB4796-7845-44E0-BB32-B8A167D3F33B}" type="pres">
      <dgm:prSet presAssocID="{E10109E1-3BC2-43E8-8B68-04DAA7354392}" presName="hierChild4" presStyleCnt="0"/>
      <dgm:spPr/>
    </dgm:pt>
    <dgm:pt modelId="{11134D4E-A34E-4AAE-90FC-C39398AD5294}" type="pres">
      <dgm:prSet presAssocID="{CA7AEA3F-18BF-4386-AB71-192A24E35687}" presName="Name17" presStyleLbl="parChTrans1D3" presStyleIdx="1" presStyleCnt="3"/>
      <dgm:spPr/>
      <dgm:t>
        <a:bodyPr/>
        <a:lstStyle/>
        <a:p>
          <a:endParaRPr lang="es-AR"/>
        </a:p>
      </dgm:t>
    </dgm:pt>
    <dgm:pt modelId="{00BC30C9-6E14-4BD6-9796-2EA44B744C82}" type="pres">
      <dgm:prSet presAssocID="{2310EEF9-8036-4C31-9387-A830397C5A22}" presName="hierRoot3" presStyleCnt="0"/>
      <dgm:spPr/>
    </dgm:pt>
    <dgm:pt modelId="{DCAE5CA4-6CC0-4C9C-9057-0C3D6AF0CD71}" type="pres">
      <dgm:prSet presAssocID="{2310EEF9-8036-4C31-9387-A830397C5A22}" presName="composite3" presStyleCnt="0"/>
      <dgm:spPr/>
    </dgm:pt>
    <dgm:pt modelId="{60562747-EA69-41E5-B53F-A0EE4A425BD9}" type="pres">
      <dgm:prSet presAssocID="{2310EEF9-8036-4C31-9387-A830397C5A22}" presName="image3" presStyleLbl="node3" presStyleIdx="1" presStyleCnt="3"/>
      <dgm:spPr/>
    </dgm:pt>
    <dgm:pt modelId="{A4E894AA-8EAB-4657-BBE2-ADD097A8D97A}" type="pres">
      <dgm:prSet presAssocID="{2310EEF9-8036-4C31-9387-A830397C5A22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BDC4D6E-5AD2-458E-8D8C-EE496448AEE0}" type="pres">
      <dgm:prSet presAssocID="{2310EEF9-8036-4C31-9387-A830397C5A22}" presName="hierChild4" presStyleCnt="0"/>
      <dgm:spPr/>
    </dgm:pt>
    <dgm:pt modelId="{D039AB6B-E892-4D7B-ACEB-60A03658332A}" type="pres">
      <dgm:prSet presAssocID="{F2B0E02B-1D00-450C-8C39-1588E384D219}" presName="Name10" presStyleLbl="parChTrans1D2" presStyleIdx="1" presStyleCnt="2"/>
      <dgm:spPr/>
      <dgm:t>
        <a:bodyPr/>
        <a:lstStyle/>
        <a:p>
          <a:endParaRPr lang="es-AR"/>
        </a:p>
      </dgm:t>
    </dgm:pt>
    <dgm:pt modelId="{2C522340-1BC4-4DF5-BF93-B3B9F8D618E1}" type="pres">
      <dgm:prSet presAssocID="{4DC846D5-E574-46D1-B7A1-30C36E8A2F58}" presName="hierRoot2" presStyleCnt="0"/>
      <dgm:spPr/>
    </dgm:pt>
    <dgm:pt modelId="{4A68283F-771D-402F-B215-B0585E48B66C}" type="pres">
      <dgm:prSet presAssocID="{4DC846D5-E574-46D1-B7A1-30C36E8A2F58}" presName="composite2" presStyleCnt="0"/>
      <dgm:spPr/>
    </dgm:pt>
    <dgm:pt modelId="{3B7D00A0-F8D1-47E3-B7C8-986FE3BD6D94}" type="pres">
      <dgm:prSet presAssocID="{4DC846D5-E574-46D1-B7A1-30C36E8A2F58}" presName="image2" presStyleLbl="node2" presStyleIdx="1" presStyleCnt="2"/>
      <dgm:spPr/>
    </dgm:pt>
    <dgm:pt modelId="{4A2C44D9-629A-4141-9C20-005AF91C15B3}" type="pres">
      <dgm:prSet presAssocID="{4DC846D5-E574-46D1-B7A1-30C36E8A2F58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B0609A0-E403-4660-8D23-20CD67D686A2}" type="pres">
      <dgm:prSet presAssocID="{4DC846D5-E574-46D1-B7A1-30C36E8A2F58}" presName="hierChild3" presStyleCnt="0"/>
      <dgm:spPr/>
    </dgm:pt>
    <dgm:pt modelId="{8369CFA7-D11C-4DBE-915B-658EE72E2319}" type="pres">
      <dgm:prSet presAssocID="{7CF3CD33-BAD8-401A-ADC5-11CA72E8E624}" presName="Name17" presStyleLbl="parChTrans1D3" presStyleIdx="2" presStyleCnt="3"/>
      <dgm:spPr/>
      <dgm:t>
        <a:bodyPr/>
        <a:lstStyle/>
        <a:p>
          <a:endParaRPr lang="es-AR"/>
        </a:p>
      </dgm:t>
    </dgm:pt>
    <dgm:pt modelId="{640054D1-57AE-415E-BBA1-0364A3280F4D}" type="pres">
      <dgm:prSet presAssocID="{60915C49-42E9-4BC5-B4D1-9A754D2AC6FE}" presName="hierRoot3" presStyleCnt="0"/>
      <dgm:spPr/>
    </dgm:pt>
    <dgm:pt modelId="{19A1CB3F-2D12-4B81-970C-925B85328634}" type="pres">
      <dgm:prSet presAssocID="{60915C49-42E9-4BC5-B4D1-9A754D2AC6FE}" presName="composite3" presStyleCnt="0"/>
      <dgm:spPr/>
    </dgm:pt>
    <dgm:pt modelId="{04C0B70D-190E-45AF-9250-68800ECBC412}" type="pres">
      <dgm:prSet presAssocID="{60915C49-42E9-4BC5-B4D1-9A754D2AC6FE}" presName="image3" presStyleLbl="node3" presStyleIdx="2" presStyleCnt="3"/>
      <dgm:spPr/>
    </dgm:pt>
    <dgm:pt modelId="{7F360CEC-E328-4ED5-9057-A242A182F2A1}" type="pres">
      <dgm:prSet presAssocID="{60915C49-42E9-4BC5-B4D1-9A754D2AC6FE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59183EA-E869-451B-B8BA-12A9F8D2B235}" type="pres">
      <dgm:prSet presAssocID="{60915C49-42E9-4BC5-B4D1-9A754D2AC6FE}" presName="hierChild4" presStyleCnt="0"/>
      <dgm:spPr/>
    </dgm:pt>
  </dgm:ptLst>
  <dgm:cxnLst>
    <dgm:cxn modelId="{58FCD0B3-B75F-4EDD-9497-B04B0AD02520}" type="presOf" srcId="{CA7AEA3F-18BF-4386-AB71-192A24E35687}" destId="{11134D4E-A34E-4AAE-90FC-C39398AD5294}" srcOrd="0" destOrd="0" presId="urn:microsoft.com/office/officeart/2009/layout/CirclePictureHierarchy"/>
    <dgm:cxn modelId="{1C522C94-DFD5-4F05-8824-11B0122531EC}" srcId="{57AC47A5-AE59-40A6-81B2-7FC88796B0E4}" destId="{639FC51E-1DB5-4400-A8D8-9B92F51E0EE7}" srcOrd="0" destOrd="0" parTransId="{F9374A38-F114-4B73-962D-7F9C14AE115B}" sibTransId="{433BA1A3-FB41-412F-8AB3-D75F77AA44B6}"/>
    <dgm:cxn modelId="{579FBBDC-0210-4D91-91A0-36E87EF36F43}" type="presOf" srcId="{57AC47A5-AE59-40A6-81B2-7FC88796B0E4}" destId="{9FE33BFB-719C-4DF7-BAD9-771EDB6F979C}" srcOrd="0" destOrd="0" presId="urn:microsoft.com/office/officeart/2009/layout/CirclePictureHierarchy"/>
    <dgm:cxn modelId="{B182E9D2-BE25-4F9E-AA18-985809635BAB}" type="presOf" srcId="{7CF3CD33-BAD8-401A-ADC5-11CA72E8E624}" destId="{8369CFA7-D11C-4DBE-915B-658EE72E2319}" srcOrd="0" destOrd="0" presId="urn:microsoft.com/office/officeart/2009/layout/CirclePictureHierarchy"/>
    <dgm:cxn modelId="{1B11433B-3A55-48E1-B54C-FBFA92253D03}" srcId="{639FC51E-1DB5-4400-A8D8-9B92F51E0EE7}" destId="{2310EEF9-8036-4C31-9387-A830397C5A22}" srcOrd="1" destOrd="0" parTransId="{CA7AEA3F-18BF-4386-AB71-192A24E35687}" sibTransId="{9E853240-E1AA-4AA4-9FFA-51878CFF0705}"/>
    <dgm:cxn modelId="{4AECAD01-BF15-42EE-96EF-51CD4FAC3EB2}" type="presOf" srcId="{E10109E1-3BC2-43E8-8B68-04DAA7354392}" destId="{2E7BA9A4-C6BF-408D-92DC-C657E6977F99}" srcOrd="0" destOrd="0" presId="urn:microsoft.com/office/officeart/2009/layout/CirclePictureHierarchy"/>
    <dgm:cxn modelId="{20849326-05A4-465A-9205-6AAD2AB1E9EB}" type="presOf" srcId="{4DC846D5-E574-46D1-B7A1-30C36E8A2F58}" destId="{4A2C44D9-629A-4141-9C20-005AF91C15B3}" srcOrd="0" destOrd="0" presId="urn:microsoft.com/office/officeart/2009/layout/CirclePictureHierarchy"/>
    <dgm:cxn modelId="{15E9B7F6-9C3B-41D1-858E-0E6E04FCA037}" type="presOf" srcId="{639FC51E-1DB5-4400-A8D8-9B92F51E0EE7}" destId="{EA6C4F51-9E68-476B-9198-688702B862D7}" srcOrd="0" destOrd="0" presId="urn:microsoft.com/office/officeart/2009/layout/CirclePictureHierarchy"/>
    <dgm:cxn modelId="{32D3E091-275F-4C56-94A0-9D6C4E746623}" type="presOf" srcId="{1B9736D8-7CC0-44A2-AD7E-8362BF039371}" destId="{DCEB9C7C-F355-4931-B9F4-393C4C8F2841}" srcOrd="0" destOrd="0" presId="urn:microsoft.com/office/officeart/2009/layout/CirclePictureHierarchy"/>
    <dgm:cxn modelId="{174E8306-3A2E-47B5-BE6A-34B2D2FFB144}" srcId="{1B9736D8-7CC0-44A2-AD7E-8362BF039371}" destId="{57AC47A5-AE59-40A6-81B2-7FC88796B0E4}" srcOrd="0" destOrd="0" parTransId="{2E9CCD93-7B7B-418C-8DDF-10401E77C0C8}" sibTransId="{BE902818-3D1D-4CFE-A529-D8AAB47D5B60}"/>
    <dgm:cxn modelId="{F9CEDA1C-CE8D-4BD9-8930-24964F7CA6CF}" srcId="{57AC47A5-AE59-40A6-81B2-7FC88796B0E4}" destId="{4DC846D5-E574-46D1-B7A1-30C36E8A2F58}" srcOrd="1" destOrd="0" parTransId="{F2B0E02B-1D00-450C-8C39-1588E384D219}" sibTransId="{BD305F5E-5635-4437-A9C2-BC1D08B0A23B}"/>
    <dgm:cxn modelId="{50246E9F-5CF3-4E35-B4C4-C5341A07B4E0}" type="presOf" srcId="{2310EEF9-8036-4C31-9387-A830397C5A22}" destId="{A4E894AA-8EAB-4657-BBE2-ADD097A8D97A}" srcOrd="0" destOrd="0" presId="urn:microsoft.com/office/officeart/2009/layout/CirclePictureHierarchy"/>
    <dgm:cxn modelId="{88FC52F0-2729-4D9D-83EE-36124F8323DF}" type="presOf" srcId="{F9374A38-F114-4B73-962D-7F9C14AE115B}" destId="{EBF150B2-8943-4564-BADD-4C28C555F95E}" srcOrd="0" destOrd="0" presId="urn:microsoft.com/office/officeart/2009/layout/CirclePictureHierarchy"/>
    <dgm:cxn modelId="{3C589C2D-BA06-4051-B627-BB94242454A7}" srcId="{4DC846D5-E574-46D1-B7A1-30C36E8A2F58}" destId="{60915C49-42E9-4BC5-B4D1-9A754D2AC6FE}" srcOrd="0" destOrd="0" parTransId="{7CF3CD33-BAD8-401A-ADC5-11CA72E8E624}" sibTransId="{045081FB-8100-47ED-83A1-6C6F7D71E13A}"/>
    <dgm:cxn modelId="{3C27B90C-1903-471B-9335-4275544423DB}" srcId="{639FC51E-1DB5-4400-A8D8-9B92F51E0EE7}" destId="{E10109E1-3BC2-43E8-8B68-04DAA7354392}" srcOrd="0" destOrd="0" parTransId="{4EE472A7-48A0-4970-9A0E-76098015BE54}" sibTransId="{F3C229CA-021E-4CC5-ADBB-6551673985DD}"/>
    <dgm:cxn modelId="{8A38AEAD-FD9C-4000-A97E-2B7DC8EEE419}" type="presOf" srcId="{F2B0E02B-1D00-450C-8C39-1588E384D219}" destId="{D039AB6B-E892-4D7B-ACEB-60A03658332A}" srcOrd="0" destOrd="0" presId="urn:microsoft.com/office/officeart/2009/layout/CirclePictureHierarchy"/>
    <dgm:cxn modelId="{34FEBE74-E0F7-4570-8105-F601229FBD3D}" type="presOf" srcId="{4EE472A7-48A0-4970-9A0E-76098015BE54}" destId="{5906EC6B-8044-45CA-9A46-6DF454BCBE04}" srcOrd="0" destOrd="0" presId="urn:microsoft.com/office/officeart/2009/layout/CirclePictureHierarchy"/>
    <dgm:cxn modelId="{7ADA8496-8C16-41EA-8506-4F19D4D6D25D}" type="presOf" srcId="{60915C49-42E9-4BC5-B4D1-9A754D2AC6FE}" destId="{7F360CEC-E328-4ED5-9057-A242A182F2A1}" srcOrd="0" destOrd="0" presId="urn:microsoft.com/office/officeart/2009/layout/CirclePictureHierarchy"/>
    <dgm:cxn modelId="{621A8ECB-14B3-4014-9019-A701A2BBBBE9}" type="presParOf" srcId="{DCEB9C7C-F355-4931-B9F4-393C4C8F2841}" destId="{3430FB94-5DE8-46AE-A7BC-7421B329A6DE}" srcOrd="0" destOrd="0" presId="urn:microsoft.com/office/officeart/2009/layout/CirclePictureHierarchy"/>
    <dgm:cxn modelId="{6879F190-B677-438E-9EEF-07CC501FFAFF}" type="presParOf" srcId="{3430FB94-5DE8-46AE-A7BC-7421B329A6DE}" destId="{0D250148-235C-4080-A585-C7DFA473C732}" srcOrd="0" destOrd="0" presId="urn:microsoft.com/office/officeart/2009/layout/CirclePictureHierarchy"/>
    <dgm:cxn modelId="{058C5C29-3838-4023-B90B-0F462883E6C0}" type="presParOf" srcId="{0D250148-235C-4080-A585-C7DFA473C732}" destId="{FB613801-4E80-4434-A3DC-6C807D91A67C}" srcOrd="0" destOrd="0" presId="urn:microsoft.com/office/officeart/2009/layout/CirclePictureHierarchy"/>
    <dgm:cxn modelId="{5E50C9F0-CF72-428A-9A85-BD7683FF1A62}" type="presParOf" srcId="{0D250148-235C-4080-A585-C7DFA473C732}" destId="{9FE33BFB-719C-4DF7-BAD9-771EDB6F979C}" srcOrd="1" destOrd="0" presId="urn:microsoft.com/office/officeart/2009/layout/CirclePictureHierarchy"/>
    <dgm:cxn modelId="{E65C408F-C8CA-44DB-804E-49CCDD9FF5B2}" type="presParOf" srcId="{3430FB94-5DE8-46AE-A7BC-7421B329A6DE}" destId="{2214D872-B598-42F6-A3E1-BD866C6EDCF8}" srcOrd="1" destOrd="0" presId="urn:microsoft.com/office/officeart/2009/layout/CirclePictureHierarchy"/>
    <dgm:cxn modelId="{253DCAC7-5B21-4D36-B32F-ABF0C8B257ED}" type="presParOf" srcId="{2214D872-B598-42F6-A3E1-BD866C6EDCF8}" destId="{EBF150B2-8943-4564-BADD-4C28C555F95E}" srcOrd="0" destOrd="0" presId="urn:microsoft.com/office/officeart/2009/layout/CirclePictureHierarchy"/>
    <dgm:cxn modelId="{7805F2F6-F69F-4C46-8273-57A2B329CA43}" type="presParOf" srcId="{2214D872-B598-42F6-A3E1-BD866C6EDCF8}" destId="{B700020A-0DDF-4F9B-A52E-E2C2D53D51E7}" srcOrd="1" destOrd="0" presId="urn:microsoft.com/office/officeart/2009/layout/CirclePictureHierarchy"/>
    <dgm:cxn modelId="{29026CEA-1FEE-486E-B6D0-22D468490D4A}" type="presParOf" srcId="{B700020A-0DDF-4F9B-A52E-E2C2D53D51E7}" destId="{5A859C38-F374-443B-999A-6DED409DDB55}" srcOrd="0" destOrd="0" presId="urn:microsoft.com/office/officeart/2009/layout/CirclePictureHierarchy"/>
    <dgm:cxn modelId="{F4E7E231-0DDE-46B7-A713-4B818E2C449D}" type="presParOf" srcId="{5A859C38-F374-443B-999A-6DED409DDB55}" destId="{FC8D4FC7-502B-4CAC-BB1C-E04B4919DCDF}" srcOrd="0" destOrd="0" presId="urn:microsoft.com/office/officeart/2009/layout/CirclePictureHierarchy"/>
    <dgm:cxn modelId="{8CF0BBE4-D9B9-4C91-B8A2-8707FB9671B9}" type="presParOf" srcId="{5A859C38-F374-443B-999A-6DED409DDB55}" destId="{EA6C4F51-9E68-476B-9198-688702B862D7}" srcOrd="1" destOrd="0" presId="urn:microsoft.com/office/officeart/2009/layout/CirclePictureHierarchy"/>
    <dgm:cxn modelId="{45D29091-6D6F-403F-9EDB-6F937AD501DC}" type="presParOf" srcId="{B700020A-0DDF-4F9B-A52E-E2C2D53D51E7}" destId="{6739711A-2D2F-4886-99D7-177741AF5E32}" srcOrd="1" destOrd="0" presId="urn:microsoft.com/office/officeart/2009/layout/CirclePictureHierarchy"/>
    <dgm:cxn modelId="{1B62F15F-5BA5-4B03-AE10-5D775ED743E5}" type="presParOf" srcId="{6739711A-2D2F-4886-99D7-177741AF5E32}" destId="{5906EC6B-8044-45CA-9A46-6DF454BCBE04}" srcOrd="0" destOrd="0" presId="urn:microsoft.com/office/officeart/2009/layout/CirclePictureHierarchy"/>
    <dgm:cxn modelId="{9BC043B7-73F7-4E6C-AC19-9F335FB2A33F}" type="presParOf" srcId="{6739711A-2D2F-4886-99D7-177741AF5E32}" destId="{3CE5E211-62A7-4CFB-AF62-FBE6A9C32A00}" srcOrd="1" destOrd="0" presId="urn:microsoft.com/office/officeart/2009/layout/CirclePictureHierarchy"/>
    <dgm:cxn modelId="{660CAB99-2AE3-4DA0-951B-A60BA90573B8}" type="presParOf" srcId="{3CE5E211-62A7-4CFB-AF62-FBE6A9C32A00}" destId="{FE06D7F1-6707-4686-B89B-9EC4DD7B89FD}" srcOrd="0" destOrd="0" presId="urn:microsoft.com/office/officeart/2009/layout/CirclePictureHierarchy"/>
    <dgm:cxn modelId="{F78A0B0F-A3C3-4C58-AC69-AAF554ACECAF}" type="presParOf" srcId="{FE06D7F1-6707-4686-B89B-9EC4DD7B89FD}" destId="{90CCFF3A-3429-4C8E-BBDC-0DC7092428D8}" srcOrd="0" destOrd="0" presId="urn:microsoft.com/office/officeart/2009/layout/CirclePictureHierarchy"/>
    <dgm:cxn modelId="{08E4AEA3-DE75-4AB3-B86B-78B6B655E3BB}" type="presParOf" srcId="{FE06D7F1-6707-4686-B89B-9EC4DD7B89FD}" destId="{2E7BA9A4-C6BF-408D-92DC-C657E6977F99}" srcOrd="1" destOrd="0" presId="urn:microsoft.com/office/officeart/2009/layout/CirclePictureHierarchy"/>
    <dgm:cxn modelId="{31C714D8-AC54-48FA-B9FB-56383A15744D}" type="presParOf" srcId="{3CE5E211-62A7-4CFB-AF62-FBE6A9C32A00}" destId="{BDAB4796-7845-44E0-BB32-B8A167D3F33B}" srcOrd="1" destOrd="0" presId="urn:microsoft.com/office/officeart/2009/layout/CirclePictureHierarchy"/>
    <dgm:cxn modelId="{74B44598-ECAF-4B4A-8ACF-54463985F28F}" type="presParOf" srcId="{6739711A-2D2F-4886-99D7-177741AF5E32}" destId="{11134D4E-A34E-4AAE-90FC-C39398AD5294}" srcOrd="2" destOrd="0" presId="urn:microsoft.com/office/officeart/2009/layout/CirclePictureHierarchy"/>
    <dgm:cxn modelId="{AA09CC58-3C41-4CB1-A145-FD5066234EF8}" type="presParOf" srcId="{6739711A-2D2F-4886-99D7-177741AF5E32}" destId="{00BC30C9-6E14-4BD6-9796-2EA44B744C82}" srcOrd="3" destOrd="0" presId="urn:microsoft.com/office/officeart/2009/layout/CirclePictureHierarchy"/>
    <dgm:cxn modelId="{DBEC14D4-86AB-431E-BE83-DD6ACC7E0850}" type="presParOf" srcId="{00BC30C9-6E14-4BD6-9796-2EA44B744C82}" destId="{DCAE5CA4-6CC0-4C9C-9057-0C3D6AF0CD71}" srcOrd="0" destOrd="0" presId="urn:microsoft.com/office/officeart/2009/layout/CirclePictureHierarchy"/>
    <dgm:cxn modelId="{078FD883-34B9-49CB-9FE0-76AE063A9581}" type="presParOf" srcId="{DCAE5CA4-6CC0-4C9C-9057-0C3D6AF0CD71}" destId="{60562747-EA69-41E5-B53F-A0EE4A425BD9}" srcOrd="0" destOrd="0" presId="urn:microsoft.com/office/officeart/2009/layout/CirclePictureHierarchy"/>
    <dgm:cxn modelId="{4C53B9E1-1304-445E-8A09-BEBC6D85AE4C}" type="presParOf" srcId="{DCAE5CA4-6CC0-4C9C-9057-0C3D6AF0CD71}" destId="{A4E894AA-8EAB-4657-BBE2-ADD097A8D97A}" srcOrd="1" destOrd="0" presId="urn:microsoft.com/office/officeart/2009/layout/CirclePictureHierarchy"/>
    <dgm:cxn modelId="{C19EB1C4-0A6C-473E-9D83-02E4C4A21E88}" type="presParOf" srcId="{00BC30C9-6E14-4BD6-9796-2EA44B744C82}" destId="{2BDC4D6E-5AD2-458E-8D8C-EE496448AEE0}" srcOrd="1" destOrd="0" presId="urn:microsoft.com/office/officeart/2009/layout/CirclePictureHierarchy"/>
    <dgm:cxn modelId="{A79D633F-36E7-47F3-A207-63E8C5DF8711}" type="presParOf" srcId="{2214D872-B598-42F6-A3E1-BD866C6EDCF8}" destId="{D039AB6B-E892-4D7B-ACEB-60A03658332A}" srcOrd="2" destOrd="0" presId="urn:microsoft.com/office/officeart/2009/layout/CirclePictureHierarchy"/>
    <dgm:cxn modelId="{71FF57AB-CDDA-44C1-9322-AAB0D8798F73}" type="presParOf" srcId="{2214D872-B598-42F6-A3E1-BD866C6EDCF8}" destId="{2C522340-1BC4-4DF5-BF93-B3B9F8D618E1}" srcOrd="3" destOrd="0" presId="urn:microsoft.com/office/officeart/2009/layout/CirclePictureHierarchy"/>
    <dgm:cxn modelId="{D98E3CC3-C777-4D10-A7E5-764BC5549D39}" type="presParOf" srcId="{2C522340-1BC4-4DF5-BF93-B3B9F8D618E1}" destId="{4A68283F-771D-402F-B215-B0585E48B66C}" srcOrd="0" destOrd="0" presId="urn:microsoft.com/office/officeart/2009/layout/CirclePictureHierarchy"/>
    <dgm:cxn modelId="{93C65519-8FAF-4D98-8792-6B0C9126350C}" type="presParOf" srcId="{4A68283F-771D-402F-B215-B0585E48B66C}" destId="{3B7D00A0-F8D1-47E3-B7C8-986FE3BD6D94}" srcOrd="0" destOrd="0" presId="urn:microsoft.com/office/officeart/2009/layout/CirclePictureHierarchy"/>
    <dgm:cxn modelId="{939E6CBA-A205-481F-A5D5-2EE13FB1B609}" type="presParOf" srcId="{4A68283F-771D-402F-B215-B0585E48B66C}" destId="{4A2C44D9-629A-4141-9C20-005AF91C15B3}" srcOrd="1" destOrd="0" presId="urn:microsoft.com/office/officeart/2009/layout/CirclePictureHierarchy"/>
    <dgm:cxn modelId="{BCE88627-8B5E-4F2D-A633-D5EA3BF7F05C}" type="presParOf" srcId="{2C522340-1BC4-4DF5-BF93-B3B9F8D618E1}" destId="{CB0609A0-E403-4660-8D23-20CD67D686A2}" srcOrd="1" destOrd="0" presId="urn:microsoft.com/office/officeart/2009/layout/CirclePictureHierarchy"/>
    <dgm:cxn modelId="{F642C0F0-40C2-4F58-BE95-E27B964BD4A9}" type="presParOf" srcId="{CB0609A0-E403-4660-8D23-20CD67D686A2}" destId="{8369CFA7-D11C-4DBE-915B-658EE72E2319}" srcOrd="0" destOrd="0" presId="urn:microsoft.com/office/officeart/2009/layout/CirclePictureHierarchy"/>
    <dgm:cxn modelId="{5692B92C-F1E3-4984-8C6B-D5012E02502C}" type="presParOf" srcId="{CB0609A0-E403-4660-8D23-20CD67D686A2}" destId="{640054D1-57AE-415E-BBA1-0364A3280F4D}" srcOrd="1" destOrd="0" presId="urn:microsoft.com/office/officeart/2009/layout/CirclePictureHierarchy"/>
    <dgm:cxn modelId="{1925DED1-CDE7-4635-ACED-8C65D57642C6}" type="presParOf" srcId="{640054D1-57AE-415E-BBA1-0364A3280F4D}" destId="{19A1CB3F-2D12-4B81-970C-925B85328634}" srcOrd="0" destOrd="0" presId="urn:microsoft.com/office/officeart/2009/layout/CirclePictureHierarchy"/>
    <dgm:cxn modelId="{A30B41F6-8BF4-4A04-A8D0-4EA6726D0475}" type="presParOf" srcId="{19A1CB3F-2D12-4B81-970C-925B85328634}" destId="{04C0B70D-190E-45AF-9250-68800ECBC412}" srcOrd="0" destOrd="0" presId="urn:microsoft.com/office/officeart/2009/layout/CirclePictureHierarchy"/>
    <dgm:cxn modelId="{C40F0EB1-C4DA-4618-ADB0-ECA3ACBA6FF0}" type="presParOf" srcId="{19A1CB3F-2D12-4B81-970C-925B85328634}" destId="{7F360CEC-E328-4ED5-9057-A242A182F2A1}" srcOrd="1" destOrd="0" presId="urn:microsoft.com/office/officeart/2009/layout/CirclePictureHierarchy"/>
    <dgm:cxn modelId="{EACC8786-C039-4FB6-A337-59CE39EE7DF0}" type="presParOf" srcId="{640054D1-57AE-415E-BBA1-0364A3280F4D}" destId="{359183EA-E869-451B-B8BA-12A9F8D2B23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4276-4089-44F8-B819-91BBB6C0354C}">
      <dsp:nvSpPr>
        <dsp:cNvPr id="0" name=""/>
        <dsp:cNvSpPr/>
      </dsp:nvSpPr>
      <dsp:spPr>
        <a:xfrm>
          <a:off x="41170" y="1781872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Métricas de Complejidad</a:t>
          </a:r>
          <a:endParaRPr lang="es-AR" sz="1200" kern="1200" dirty="0"/>
        </a:p>
      </dsp:txBody>
      <dsp:txXfrm>
        <a:off x="57429" y="1798131"/>
        <a:ext cx="1077700" cy="522591"/>
      </dsp:txXfrm>
    </dsp:sp>
    <dsp:sp modelId="{76345412-F143-4440-8148-A8C296F65630}">
      <dsp:nvSpPr>
        <dsp:cNvPr id="0" name=""/>
        <dsp:cNvSpPr/>
      </dsp:nvSpPr>
      <dsp:spPr>
        <a:xfrm rot="19516624">
          <a:off x="873163" y="1158127"/>
          <a:ext cx="31246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12466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357380" y="1091392"/>
        <a:ext cx="156233" cy="156233"/>
      </dsp:txXfrm>
    </dsp:sp>
    <dsp:sp modelId="{48F5554C-4F6A-4A76-8294-4F4599F23604}">
      <dsp:nvSpPr>
        <dsp:cNvPr id="0" name=""/>
        <dsp:cNvSpPr/>
      </dsp:nvSpPr>
      <dsp:spPr>
        <a:xfrm>
          <a:off x="3719603" y="2036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Profundidad de anidamiento</a:t>
          </a:r>
          <a:endParaRPr lang="es-AR" sz="1200" kern="1200" dirty="0"/>
        </a:p>
      </dsp:txBody>
      <dsp:txXfrm>
        <a:off x="3735862" y="18295"/>
        <a:ext cx="1077700" cy="522591"/>
      </dsp:txXfrm>
    </dsp:sp>
    <dsp:sp modelId="{FC4DE009-DC63-46CE-98EC-FE64CE57C4F5}">
      <dsp:nvSpPr>
        <dsp:cNvPr id="0" name=""/>
        <dsp:cNvSpPr/>
      </dsp:nvSpPr>
      <dsp:spPr>
        <a:xfrm rot="20562021">
          <a:off x="1058278" y="1435976"/>
          <a:ext cx="41165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656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3013646" y="1344443"/>
        <a:ext cx="205828" cy="205828"/>
      </dsp:txXfrm>
    </dsp:sp>
    <dsp:sp modelId="{6CCE341C-3B55-44D0-8894-B1DF9F316A07}">
      <dsp:nvSpPr>
        <dsp:cNvPr id="0" name=""/>
        <dsp:cNvSpPr/>
      </dsp:nvSpPr>
      <dsp:spPr>
        <a:xfrm>
          <a:off x="5081731" y="557733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Complejidad </a:t>
          </a:r>
          <a:r>
            <a:rPr lang="es-AR" sz="1200" kern="1200" dirty="0" err="1" smtClean="0"/>
            <a:t>Ciclomática</a:t>
          </a:r>
          <a:endParaRPr lang="es-AR" sz="1200" kern="1200" dirty="0"/>
        </a:p>
      </dsp:txBody>
      <dsp:txXfrm>
        <a:off x="5097990" y="573992"/>
        <a:ext cx="1077700" cy="522591"/>
      </dsp:txXfrm>
    </dsp:sp>
    <dsp:sp modelId="{0FC9EC41-1C6E-4DE2-884A-4F185EA4004C}">
      <dsp:nvSpPr>
        <dsp:cNvPr id="0" name=""/>
        <dsp:cNvSpPr/>
      </dsp:nvSpPr>
      <dsp:spPr>
        <a:xfrm rot="20935004">
          <a:off x="1126984" y="1796503"/>
          <a:ext cx="261702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617024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>
        <a:off x="2370071" y="1742459"/>
        <a:ext cx="130851" cy="130851"/>
      </dsp:txXfrm>
    </dsp:sp>
    <dsp:sp modelId="{D2307ECC-032E-427D-B814-034DB6D17296}">
      <dsp:nvSpPr>
        <dsp:cNvPr id="0" name=""/>
        <dsp:cNvSpPr/>
      </dsp:nvSpPr>
      <dsp:spPr>
        <a:xfrm>
          <a:off x="3719603" y="1278787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Medición Morfológica</a:t>
          </a:r>
        </a:p>
      </dsp:txBody>
      <dsp:txXfrm>
        <a:off x="3735862" y="1295046"/>
        <a:ext cx="1077700" cy="522591"/>
      </dsp:txXfrm>
    </dsp:sp>
    <dsp:sp modelId="{66EF8638-F34C-4E29-91D3-9B9129B5C7FA}">
      <dsp:nvSpPr>
        <dsp:cNvPr id="0" name=""/>
        <dsp:cNvSpPr/>
      </dsp:nvSpPr>
      <dsp:spPr>
        <a:xfrm rot="94908">
          <a:off x="1150756" y="2093933"/>
          <a:ext cx="33247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324718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729997" y="2022197"/>
        <a:ext cx="166235" cy="166235"/>
      </dsp:txXfrm>
    </dsp:sp>
    <dsp:sp modelId="{C78B23CE-50DD-4F63-BC14-0A9305E33500}">
      <dsp:nvSpPr>
        <dsp:cNvPr id="0" name=""/>
        <dsp:cNvSpPr/>
      </dsp:nvSpPr>
      <dsp:spPr>
        <a:xfrm>
          <a:off x="4474841" y="1873648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Cohesión</a:t>
          </a:r>
        </a:p>
      </dsp:txBody>
      <dsp:txXfrm>
        <a:off x="4491100" y="1889907"/>
        <a:ext cx="1077700" cy="522591"/>
      </dsp:txXfrm>
    </dsp:sp>
    <dsp:sp modelId="{1E604B19-738E-4F64-B37F-88CFD7B20468}">
      <dsp:nvSpPr>
        <dsp:cNvPr id="0" name=""/>
        <dsp:cNvSpPr/>
      </dsp:nvSpPr>
      <dsp:spPr>
        <a:xfrm rot="941846">
          <a:off x="1101758" y="2408083"/>
          <a:ext cx="266145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661458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>
        <a:off x="2365951" y="2352929"/>
        <a:ext cx="133072" cy="133072"/>
      </dsp:txXfrm>
    </dsp:sp>
    <dsp:sp modelId="{77E165C8-485C-4B06-92C6-2A309336EAD3}">
      <dsp:nvSpPr>
        <dsp:cNvPr id="0" name=""/>
        <dsp:cNvSpPr/>
      </dsp:nvSpPr>
      <dsp:spPr>
        <a:xfrm>
          <a:off x="3713586" y="2501949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Acoplamiento</a:t>
          </a:r>
        </a:p>
      </dsp:txBody>
      <dsp:txXfrm>
        <a:off x="3729845" y="2518208"/>
        <a:ext cx="1077700" cy="522591"/>
      </dsp:txXfrm>
    </dsp:sp>
    <dsp:sp modelId="{914541C5-107F-4EB2-9E55-7B1A7A0961D6}">
      <dsp:nvSpPr>
        <dsp:cNvPr id="0" name=""/>
        <dsp:cNvSpPr/>
      </dsp:nvSpPr>
      <dsp:spPr>
        <a:xfrm rot="1295650">
          <a:off x="1000333" y="2840131"/>
          <a:ext cx="430446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04463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3044953" y="2743901"/>
        <a:ext cx="215223" cy="215223"/>
      </dsp:txXfrm>
    </dsp:sp>
    <dsp:sp modelId="{3AA30ECC-4DB0-42C7-A69D-8031918152C2}">
      <dsp:nvSpPr>
        <dsp:cNvPr id="0" name=""/>
        <dsp:cNvSpPr/>
      </dsp:nvSpPr>
      <dsp:spPr>
        <a:xfrm>
          <a:off x="5153740" y="3366043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Complejidad de Flujo de Información</a:t>
          </a:r>
        </a:p>
      </dsp:txBody>
      <dsp:txXfrm>
        <a:off x="5169999" y="3382302"/>
        <a:ext cx="1077700" cy="522591"/>
      </dsp:txXfrm>
    </dsp:sp>
    <dsp:sp modelId="{35805298-628D-479E-B2E3-DD9BA667D389}">
      <dsp:nvSpPr>
        <dsp:cNvPr id="0" name=""/>
        <dsp:cNvSpPr/>
      </dsp:nvSpPr>
      <dsp:spPr>
        <a:xfrm rot="2316197">
          <a:off x="792333" y="3073254"/>
          <a:ext cx="32863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28632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353338" y="3002478"/>
        <a:ext cx="164316" cy="164316"/>
      </dsp:txXfrm>
    </dsp:sp>
    <dsp:sp modelId="{FC3CCF47-2FFE-4E49-A8E9-CFF90CEC07CE}">
      <dsp:nvSpPr>
        <dsp:cNvPr id="0" name=""/>
        <dsp:cNvSpPr/>
      </dsp:nvSpPr>
      <dsp:spPr>
        <a:xfrm>
          <a:off x="3719603" y="3832291"/>
          <a:ext cx="1110218" cy="555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Complejidad de Estructura de Datos</a:t>
          </a:r>
        </a:p>
      </dsp:txBody>
      <dsp:txXfrm>
        <a:off x="3735862" y="3848550"/>
        <a:ext cx="1077700" cy="522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9CFA7-D11C-4DBE-915B-658EE72E2319}">
      <dsp:nvSpPr>
        <dsp:cNvPr id="0" name=""/>
        <dsp:cNvSpPr/>
      </dsp:nvSpPr>
      <dsp:spPr>
        <a:xfrm>
          <a:off x="1484196" y="88206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0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AB6B-E892-4D7B-ACEB-60A03658332A}">
      <dsp:nvSpPr>
        <dsp:cNvPr id="0" name=""/>
        <dsp:cNvSpPr/>
      </dsp:nvSpPr>
      <dsp:spPr>
        <a:xfrm>
          <a:off x="1004007" y="546761"/>
          <a:ext cx="5259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199"/>
              </a:lnTo>
              <a:lnTo>
                <a:pt x="525908" y="86199"/>
              </a:lnTo>
              <a:lnTo>
                <a:pt x="525908" y="1260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34D4E-A34E-4AAE-90FC-C39398AD5294}">
      <dsp:nvSpPr>
        <dsp:cNvPr id="0" name=""/>
        <dsp:cNvSpPr/>
      </dsp:nvSpPr>
      <dsp:spPr>
        <a:xfrm>
          <a:off x="478098" y="882067"/>
          <a:ext cx="350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199"/>
              </a:lnTo>
              <a:lnTo>
                <a:pt x="350605" y="86199"/>
              </a:lnTo>
              <a:lnTo>
                <a:pt x="350605" y="1260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EC6B-8044-45CA-9A46-6DF454BCBE04}">
      <dsp:nvSpPr>
        <dsp:cNvPr id="0" name=""/>
        <dsp:cNvSpPr/>
      </dsp:nvSpPr>
      <dsp:spPr>
        <a:xfrm>
          <a:off x="127492" y="882067"/>
          <a:ext cx="350605" cy="91440"/>
        </a:xfrm>
        <a:custGeom>
          <a:avLst/>
          <a:gdLst/>
          <a:ahLst/>
          <a:cxnLst/>
          <a:rect l="0" t="0" r="0" b="0"/>
          <a:pathLst>
            <a:path>
              <a:moveTo>
                <a:pt x="350605" y="45720"/>
              </a:moveTo>
              <a:lnTo>
                <a:pt x="350605" y="86199"/>
              </a:lnTo>
              <a:lnTo>
                <a:pt x="0" y="86199"/>
              </a:lnTo>
              <a:lnTo>
                <a:pt x="0" y="1260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150B2-8943-4564-BADD-4C28C555F95E}">
      <dsp:nvSpPr>
        <dsp:cNvPr id="0" name=""/>
        <dsp:cNvSpPr/>
      </dsp:nvSpPr>
      <dsp:spPr>
        <a:xfrm>
          <a:off x="478098" y="546761"/>
          <a:ext cx="525908" cy="91440"/>
        </a:xfrm>
        <a:custGeom>
          <a:avLst/>
          <a:gdLst/>
          <a:ahLst/>
          <a:cxnLst/>
          <a:rect l="0" t="0" r="0" b="0"/>
          <a:pathLst>
            <a:path>
              <a:moveTo>
                <a:pt x="525908" y="45720"/>
              </a:moveTo>
              <a:lnTo>
                <a:pt x="525908" y="86199"/>
              </a:lnTo>
              <a:lnTo>
                <a:pt x="0" y="86199"/>
              </a:lnTo>
              <a:lnTo>
                <a:pt x="0" y="1260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13801-4E80-4434-A3DC-6C807D91A67C}">
      <dsp:nvSpPr>
        <dsp:cNvPr id="0" name=""/>
        <dsp:cNvSpPr/>
      </dsp:nvSpPr>
      <dsp:spPr>
        <a:xfrm>
          <a:off x="876514" y="337495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33BFB-719C-4DF7-BAD9-771EDB6F979C}">
      <dsp:nvSpPr>
        <dsp:cNvPr id="0" name=""/>
        <dsp:cNvSpPr/>
      </dsp:nvSpPr>
      <dsp:spPr>
        <a:xfrm>
          <a:off x="1131500" y="336857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D1</a:t>
          </a:r>
          <a:endParaRPr lang="es-AR" sz="1100" kern="1200" dirty="0"/>
        </a:p>
      </dsp:txBody>
      <dsp:txXfrm>
        <a:off x="1131500" y="336857"/>
        <a:ext cx="382479" cy="254985"/>
      </dsp:txXfrm>
    </dsp:sp>
    <dsp:sp modelId="{FC8D4FC7-502B-4CAC-BB1C-E04B4919DCDF}">
      <dsp:nvSpPr>
        <dsp:cNvPr id="0" name=""/>
        <dsp:cNvSpPr/>
      </dsp:nvSpPr>
      <dsp:spPr>
        <a:xfrm>
          <a:off x="350605" y="672801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4F51-9E68-476B-9198-688702B862D7}">
      <dsp:nvSpPr>
        <dsp:cNvPr id="0" name=""/>
        <dsp:cNvSpPr/>
      </dsp:nvSpPr>
      <dsp:spPr>
        <a:xfrm>
          <a:off x="605591" y="672164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P3</a:t>
          </a:r>
          <a:endParaRPr lang="es-AR" sz="1100" kern="1200" dirty="0"/>
        </a:p>
      </dsp:txBody>
      <dsp:txXfrm>
        <a:off x="605591" y="672164"/>
        <a:ext cx="382479" cy="254985"/>
      </dsp:txXfrm>
    </dsp:sp>
    <dsp:sp modelId="{90CCFF3A-3429-4C8E-BBDC-0DC7092428D8}">
      <dsp:nvSpPr>
        <dsp:cNvPr id="0" name=""/>
        <dsp:cNvSpPr/>
      </dsp:nvSpPr>
      <dsp:spPr>
        <a:xfrm>
          <a:off x="0" y="1008108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BA9A4-C6BF-408D-92DC-C657E6977F99}">
      <dsp:nvSpPr>
        <dsp:cNvPr id="0" name=""/>
        <dsp:cNvSpPr/>
      </dsp:nvSpPr>
      <dsp:spPr>
        <a:xfrm>
          <a:off x="254985" y="1007470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D0</a:t>
          </a:r>
          <a:endParaRPr lang="es-AR" sz="1100" kern="1200" dirty="0"/>
        </a:p>
      </dsp:txBody>
      <dsp:txXfrm>
        <a:off x="254985" y="1007470"/>
        <a:ext cx="382479" cy="254985"/>
      </dsp:txXfrm>
    </dsp:sp>
    <dsp:sp modelId="{60562747-EA69-41E5-B53F-A0EE4A425BD9}">
      <dsp:nvSpPr>
        <dsp:cNvPr id="0" name=""/>
        <dsp:cNvSpPr/>
      </dsp:nvSpPr>
      <dsp:spPr>
        <a:xfrm>
          <a:off x="701211" y="1008108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94AA-8EAB-4657-BBE2-ADD097A8D97A}">
      <dsp:nvSpPr>
        <dsp:cNvPr id="0" name=""/>
        <dsp:cNvSpPr/>
      </dsp:nvSpPr>
      <dsp:spPr>
        <a:xfrm>
          <a:off x="956197" y="1007470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P1</a:t>
          </a:r>
          <a:endParaRPr lang="es-AR" sz="1100" kern="1200" dirty="0"/>
        </a:p>
      </dsp:txBody>
      <dsp:txXfrm>
        <a:off x="956197" y="1007470"/>
        <a:ext cx="382479" cy="254985"/>
      </dsp:txXfrm>
    </dsp:sp>
    <dsp:sp modelId="{3B7D00A0-F8D1-47E3-B7C8-986FE3BD6D94}">
      <dsp:nvSpPr>
        <dsp:cNvPr id="0" name=""/>
        <dsp:cNvSpPr/>
      </dsp:nvSpPr>
      <dsp:spPr>
        <a:xfrm>
          <a:off x="1402423" y="672801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C44D9-629A-4141-9C20-005AF91C15B3}">
      <dsp:nvSpPr>
        <dsp:cNvPr id="0" name=""/>
        <dsp:cNvSpPr/>
      </dsp:nvSpPr>
      <dsp:spPr>
        <a:xfrm>
          <a:off x="1657409" y="672164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D0</a:t>
          </a:r>
          <a:endParaRPr lang="es-AR" sz="1100" kern="1200" dirty="0"/>
        </a:p>
      </dsp:txBody>
      <dsp:txXfrm>
        <a:off x="1657409" y="672164"/>
        <a:ext cx="382479" cy="254985"/>
      </dsp:txXfrm>
    </dsp:sp>
    <dsp:sp modelId="{04C0B70D-190E-45AF-9250-68800ECBC412}">
      <dsp:nvSpPr>
        <dsp:cNvPr id="0" name=""/>
        <dsp:cNvSpPr/>
      </dsp:nvSpPr>
      <dsp:spPr>
        <a:xfrm>
          <a:off x="1402423" y="1008108"/>
          <a:ext cx="254985" cy="25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60CEC-E328-4ED5-9057-A242A182F2A1}">
      <dsp:nvSpPr>
        <dsp:cNvPr id="0" name=""/>
        <dsp:cNvSpPr/>
      </dsp:nvSpPr>
      <dsp:spPr>
        <a:xfrm>
          <a:off x="1657409" y="1007470"/>
          <a:ext cx="382479" cy="25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D3</a:t>
          </a:r>
          <a:endParaRPr lang="es-AR" sz="1100" kern="1200" dirty="0"/>
        </a:p>
      </dsp:txBody>
      <dsp:txXfrm>
        <a:off x="1657409" y="1007470"/>
        <a:ext cx="382479" cy="254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3B23D-5C1B-1749-84E4-0B530AB11449}" type="datetimeFigureOut">
              <a:rPr lang="es-ES" smtClean="0"/>
              <a:t>08/10/14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DF25-2C07-0049-A45A-CF0437ABA2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517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ED78-6ABC-4D17-8155-8370E4EF3437}" type="datetimeFigureOut">
              <a:rPr lang="es-ES"/>
              <a:t>08/10/14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B87C-897E-4B42-B98D-11E2D0E9F888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621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7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88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6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12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19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9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6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51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64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7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709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51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7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72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2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3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30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240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165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17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83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973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496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95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37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745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07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01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326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32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58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2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029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47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4358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57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78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596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596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2908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8466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071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25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165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481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847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9186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4633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4633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068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8466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071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2513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99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5378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7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8528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269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9111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1415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5740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680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11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931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90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14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4B87C-897E-4B42-B98D-11E2D0E9F88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06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D00B-A06A-47E5-B106-895CE4172CA0}" type="datetime1">
              <a:rPr lang="es-AR" smtClean="0"/>
              <a:t>08/10/14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75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94E4-074F-46AF-8F5E-D99BC39DCF9D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2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0695-E432-4A56-B5F3-96D17442C63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86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39A9-C8A5-4326-948A-38C8A8DF02B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5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66D4-1A98-490C-9D65-8421988BD062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7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AA4F-3BF3-4A58-AB6A-0B6571F4ED1A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1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86D1-556E-41AD-B7AA-7C328AC996C8}" type="datetime1">
              <a:rPr lang="es-AR" smtClean="0"/>
              <a:t>08/10/14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93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6AC1-6179-401C-B877-887C3565836E}" type="datetime1">
              <a:rPr lang="es-AR" smtClean="0"/>
              <a:t>08/10/14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7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3573-164B-45A8-9B57-678277E41D2A}" type="datetime1">
              <a:rPr lang="es-AR" smtClean="0"/>
              <a:t>08/10/14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42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CEBC-6842-4DE2-8C60-32FDCA42B837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1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A6B-4403-424E-9450-5B791FC07CB2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A254DE-102B-4BAB-8DD7-652A965B76C8}" type="datetime1">
              <a:rPr lang="es-AR" smtClean="0"/>
              <a:t>08/10/14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521736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AR" smtClean="0"/>
              <a:t>Métricas de Software - Atributos Internos del Producto - Complejidad Estructural</a:t>
            </a:r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88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Métrica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Medición de Atributos Internos  – Complejidad Estructural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 de Flujo de Control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164288" cy="431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004048" y="1988840"/>
            <a:ext cx="3059832" cy="4313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752-6160-4279-B043-646C46933F07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8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 de Flujo de Control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5242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723"/>
            <a:ext cx="3765993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4788023" y="1988840"/>
            <a:ext cx="3765993" cy="4313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FF3-152F-412A-AD3A-D2FD83ED8C31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3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CFG típicos para modelos de programas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28712" cy="39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CA1-BD09-4823-AC94-9226C273AED1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8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Grafos de flujos primos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Son los grafos de flujos que no se pueden descomponer en más allá de los básicos de secuencia y anidamiento.</a:t>
            </a:r>
          </a:p>
          <a:p>
            <a:r>
              <a:rPr lang="es-AR" dirty="0" smtClean="0"/>
              <a:t>Ejemplos:</a:t>
            </a:r>
          </a:p>
          <a:p>
            <a:pPr lvl="1"/>
            <a:r>
              <a:rPr lang="es-AR" dirty="0" err="1" smtClean="0"/>
              <a:t>Pn</a:t>
            </a:r>
            <a:r>
              <a:rPr lang="es-AR" dirty="0" smtClean="0"/>
              <a:t> (secuencia de n sentencias)</a:t>
            </a:r>
          </a:p>
          <a:p>
            <a:pPr lvl="1"/>
            <a:r>
              <a:rPr lang="es-AR" dirty="0" smtClean="0"/>
              <a:t>D0 (</a:t>
            </a:r>
            <a:r>
              <a:rPr lang="es-AR" dirty="0" err="1" smtClean="0"/>
              <a:t>if</a:t>
            </a:r>
            <a:r>
              <a:rPr lang="es-AR" dirty="0" smtClean="0"/>
              <a:t>-condición)</a:t>
            </a:r>
          </a:p>
          <a:p>
            <a:pPr lvl="1"/>
            <a:r>
              <a:rPr lang="es-AR" dirty="0" smtClean="0"/>
              <a:t>D1 (</a:t>
            </a:r>
            <a:r>
              <a:rPr lang="es-AR" dirty="0" err="1" smtClean="0"/>
              <a:t>if-then-else-branching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D2 (</a:t>
            </a:r>
            <a:r>
              <a:rPr lang="es-AR" dirty="0" err="1" smtClean="0"/>
              <a:t>while</a:t>
            </a:r>
            <a:r>
              <a:rPr lang="es-AR" dirty="0" smtClean="0"/>
              <a:t> – bucle)</a:t>
            </a:r>
          </a:p>
          <a:p>
            <a:pPr lvl="1"/>
            <a:r>
              <a:rPr lang="es-AR" dirty="0" smtClean="0"/>
              <a:t>D3 (</a:t>
            </a:r>
            <a:r>
              <a:rPr lang="es-AR" dirty="0" err="1" smtClean="0"/>
              <a:t>repeat</a:t>
            </a:r>
            <a:r>
              <a:rPr lang="es-AR" dirty="0" smtClean="0"/>
              <a:t> – bucle)</a:t>
            </a:r>
          </a:p>
          <a:p>
            <a:pPr lvl="1"/>
            <a:r>
              <a:rPr lang="es-AR" dirty="0" err="1" smtClean="0"/>
              <a:t>Cn</a:t>
            </a:r>
            <a:r>
              <a:rPr lang="es-AR" dirty="0" smtClean="0"/>
              <a:t> (case) 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405567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80-C930-42B7-A4EE-A027205D0ED6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0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Secuencia y anidamiento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3560"/>
          </a:xfrm>
        </p:spPr>
        <p:txBody>
          <a:bodyPr/>
          <a:lstStyle/>
          <a:p>
            <a:r>
              <a:rPr lang="es-AR" dirty="0" smtClean="0"/>
              <a:t>Sean dos grafos F1 y F2. Luego, la secuencia de F1 y F2 (mostrada como F1:F2) es un flujo formado por la unión del nodo terminal de F1 con el nodo de inicio de F2.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91" y="3789040"/>
            <a:ext cx="56769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6C5-4DA7-4593-8552-2E5C4B83B212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0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Secuencia y anidamiento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es-AR" dirty="0"/>
              <a:t>Sean dos grafos F1 y F2. Luego, </a:t>
            </a:r>
            <a:r>
              <a:rPr lang="es-AR" dirty="0" smtClean="0"/>
              <a:t>el anidamiento de F2 en F1 en x , mostrada </a:t>
            </a:r>
            <a:r>
              <a:rPr lang="es-AR" dirty="0"/>
              <a:t>como </a:t>
            </a:r>
            <a:r>
              <a:rPr lang="es-AR" dirty="0" smtClean="0"/>
              <a:t>F1(F2) </a:t>
            </a:r>
            <a:r>
              <a:rPr lang="es-AR" dirty="0"/>
              <a:t>es un flujo </a:t>
            </a:r>
            <a:r>
              <a:rPr lang="es-AR" dirty="0" smtClean="0"/>
              <a:t>formado con F1 y remplazando el arco desde x con el flujo completo F2.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62" y="3789040"/>
            <a:ext cx="6762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4AF3-E82F-4A13-8095-D44F0F4EE88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56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Grafo S-estructurado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Una familia S de grafos primos es denominado S-estructurado o (grafo-S) si satisface las siguientes reglas recursivas:</a:t>
            </a:r>
          </a:p>
          <a:p>
            <a:pPr lvl="1"/>
            <a:r>
              <a:rPr lang="es-AR" dirty="0" smtClean="0"/>
              <a:t>Cada miembro de S es S-estructurado.</a:t>
            </a:r>
          </a:p>
          <a:p>
            <a:pPr lvl="1"/>
            <a:r>
              <a:rPr lang="es-AR" dirty="0" smtClean="0"/>
              <a:t>Si F y G son grafos S-estructurados, entonces se puede hacer una secuencia F;G y anidamiento de F(G).</a:t>
            </a:r>
          </a:p>
          <a:p>
            <a:pPr lvl="1"/>
            <a:r>
              <a:rPr lang="es-AR" dirty="0" smtClean="0"/>
              <a:t>No es un grafo S-estructurado a menos que pueda ser generado por un número finito de la aplicación de la regla anterior. 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6AF9-FA2C-42B4-926C-EA3FDAF16F5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86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Grafo S-estructurado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</a:t>
            </a:r>
            <a:r>
              <a:rPr lang="es-AR" baseline="30000" dirty="0" smtClean="0"/>
              <a:t>D </a:t>
            </a:r>
            <a:r>
              <a:rPr lang="es-AR" dirty="0" smtClean="0"/>
              <a:t>= {P</a:t>
            </a:r>
            <a:r>
              <a:rPr lang="es-AR" baseline="-25000" dirty="0" smtClean="0"/>
              <a:t>1</a:t>
            </a:r>
            <a:r>
              <a:rPr lang="es-AR" dirty="0" smtClean="0"/>
              <a:t>, D</a:t>
            </a:r>
            <a:r>
              <a:rPr lang="es-AR" baseline="-25000" dirty="0" smtClean="0"/>
              <a:t>0</a:t>
            </a:r>
            <a:r>
              <a:rPr lang="es-AR" dirty="0" smtClean="0"/>
              <a:t>, D</a:t>
            </a:r>
            <a:r>
              <a:rPr lang="es-AR" baseline="-25000" dirty="0" smtClean="0"/>
              <a:t>2</a:t>
            </a:r>
            <a:r>
              <a:rPr lang="es-AR" dirty="0" smtClean="0"/>
              <a:t>}</a:t>
            </a:r>
          </a:p>
          <a:p>
            <a:r>
              <a:rPr lang="es-AR" dirty="0" smtClean="0"/>
              <a:t>La clase de grafos S</a:t>
            </a:r>
            <a:r>
              <a:rPr lang="es-AR" baseline="30000" dirty="0" smtClean="0"/>
              <a:t>D </a:t>
            </a:r>
            <a:r>
              <a:rPr lang="es-AR" dirty="0" smtClean="0"/>
              <a:t>es la clase de grafos de flujo que denominada D-estructurada en la literatura de la programación estructurada.</a:t>
            </a:r>
          </a:p>
          <a:p>
            <a:r>
              <a:rPr lang="es-AR" dirty="0" err="1" smtClean="0"/>
              <a:t>Böhm</a:t>
            </a:r>
            <a:r>
              <a:rPr lang="es-AR" dirty="0" smtClean="0"/>
              <a:t> y </a:t>
            </a:r>
            <a:r>
              <a:rPr lang="es-AR" dirty="0" err="1" smtClean="0"/>
              <a:t>Jacopini</a:t>
            </a:r>
            <a:r>
              <a:rPr lang="es-AR" dirty="0" smtClean="0"/>
              <a:t> (1966) mostraron que cada algoritmo puede ser codificado como un grafo S</a:t>
            </a:r>
            <a:r>
              <a:rPr lang="es-AR" baseline="30000" dirty="0" smtClean="0"/>
              <a:t>D </a:t>
            </a:r>
            <a:r>
              <a:rPr lang="es-AR" dirty="0" smtClean="0"/>
              <a:t>, o sea como una secuencia o anidamientos de sentencias, condiciones </a:t>
            </a:r>
            <a:r>
              <a:rPr lang="es-AR" dirty="0" err="1" smtClean="0"/>
              <a:t>if</a:t>
            </a:r>
            <a:r>
              <a:rPr lang="es-AR" dirty="0" smtClean="0"/>
              <a:t> y bucle </a:t>
            </a:r>
            <a:r>
              <a:rPr lang="es-AR" dirty="0" err="1" smtClean="0"/>
              <a:t>while</a:t>
            </a:r>
            <a:r>
              <a:rPr lang="es-AR" dirty="0" smtClean="0"/>
              <a:t>)</a:t>
            </a:r>
          </a:p>
          <a:p>
            <a:r>
              <a:rPr lang="es-AR" dirty="0" smtClean="0"/>
              <a:t>Aunque </a:t>
            </a:r>
            <a:r>
              <a:rPr lang="es-AR" dirty="0"/>
              <a:t>S</a:t>
            </a:r>
            <a:r>
              <a:rPr lang="es-AR" baseline="30000" dirty="0"/>
              <a:t>D </a:t>
            </a:r>
            <a:r>
              <a:rPr lang="es-AR" dirty="0" smtClean="0"/>
              <a:t>es suficiente definición, normalmente las estructuras </a:t>
            </a:r>
            <a:r>
              <a:rPr lang="es-AR" dirty="0" err="1" smtClean="0"/>
              <a:t>if-then-else</a:t>
            </a:r>
            <a:r>
              <a:rPr lang="es-AR" dirty="0"/>
              <a:t> </a:t>
            </a:r>
            <a:r>
              <a:rPr lang="es-AR" dirty="0" smtClean="0"/>
              <a:t>(D</a:t>
            </a:r>
            <a:r>
              <a:rPr lang="es-AR" baseline="-25000" dirty="0" smtClean="0"/>
              <a:t>1</a:t>
            </a:r>
            <a:r>
              <a:rPr lang="es-AR" dirty="0" smtClean="0"/>
              <a:t>)  y </a:t>
            </a:r>
            <a:r>
              <a:rPr lang="es-AR" dirty="0" err="1" smtClean="0"/>
              <a:t>repeat-until</a:t>
            </a:r>
            <a:r>
              <a:rPr lang="es-AR" dirty="0" smtClean="0"/>
              <a:t> (D</a:t>
            </a:r>
            <a:r>
              <a:rPr lang="es-AR" baseline="-25000" dirty="0" smtClean="0"/>
              <a:t>3</a:t>
            </a:r>
            <a:r>
              <a:rPr lang="es-AR" dirty="0" smtClean="0"/>
              <a:t>) están incluidas en S</a:t>
            </a:r>
            <a:r>
              <a:rPr lang="es-AR" baseline="30000" dirty="0" smtClean="0"/>
              <a:t>D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2493-233D-4C81-92E1-335DED638971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48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Descomposición Prima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1565528"/>
          </a:xfrm>
        </p:spPr>
        <p:txBody>
          <a:bodyPr>
            <a:normAutofit/>
          </a:bodyPr>
          <a:lstStyle/>
          <a:p>
            <a:r>
              <a:rPr lang="es-AR" dirty="0" smtClean="0"/>
              <a:t>Cualquier grafo puede ser descompuesta de manera unívoca en </a:t>
            </a:r>
            <a:r>
              <a:rPr lang="es-AR" dirty="0" smtClean="0"/>
              <a:t>una </a:t>
            </a:r>
            <a:r>
              <a:rPr lang="es-AR" dirty="0" smtClean="0"/>
              <a:t>jerarquía de secuencias y anidamientos, denominado “</a:t>
            </a:r>
            <a:r>
              <a:rPr lang="es-AR" dirty="0"/>
              <a:t>á</a:t>
            </a:r>
            <a:r>
              <a:rPr lang="es-AR" dirty="0" smtClean="0"/>
              <a:t>rbol de  descomposición”.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69485"/>
            <a:ext cx="15906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6" y="3362392"/>
            <a:ext cx="25336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19852594"/>
              </p:ext>
            </p:extLst>
          </p:nvPr>
        </p:nvGraphicFramePr>
        <p:xfrm>
          <a:off x="3347864" y="3789040"/>
          <a:ext cx="2039888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4 Elipse"/>
          <p:cNvSpPr/>
          <p:nvPr/>
        </p:nvSpPr>
        <p:spPr>
          <a:xfrm>
            <a:off x="4139952" y="407707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572000" y="3717032"/>
            <a:ext cx="1296144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8CE6-21BC-46E9-98DB-E46CFCF830C1}" type="datetime1">
              <a:rPr lang="es-AR" smtClean="0"/>
              <a:t>08/10/14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68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 Jerárquica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4389120"/>
          </a:xfrm>
        </p:spPr>
        <p:txBody>
          <a:bodyPr/>
          <a:lstStyle/>
          <a:p>
            <a:r>
              <a:rPr lang="es-AR" dirty="0" smtClean="0"/>
              <a:t>El árbol de descomposición es suficiente para medir un número suficiente de características de un programa:</a:t>
            </a:r>
          </a:p>
          <a:p>
            <a:pPr lvl="1"/>
            <a:r>
              <a:rPr lang="es-AR" dirty="0" smtClean="0"/>
              <a:t>Factor de anidamiento</a:t>
            </a:r>
          </a:p>
          <a:p>
            <a:pPr lvl="1"/>
            <a:r>
              <a:rPr lang="es-AR" dirty="0" smtClean="0"/>
              <a:t>Complejidad estructural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0888"/>
            <a:ext cx="25336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08D7-47E2-4FC9-9748-6591F6C64864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42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Medición de la estructura del software.</a:t>
            </a:r>
          </a:p>
          <a:p>
            <a:endParaRPr lang="es-AR" dirty="0" smtClean="0"/>
          </a:p>
          <a:p>
            <a:r>
              <a:rPr lang="es-AR" dirty="0" smtClean="0"/>
              <a:t>Estructura de control de flujo.</a:t>
            </a:r>
          </a:p>
          <a:p>
            <a:endParaRPr lang="es-AR" dirty="0" smtClean="0"/>
          </a:p>
          <a:p>
            <a:r>
              <a:rPr lang="es-AR" dirty="0" smtClean="0"/>
              <a:t>Complejidad Estructural: Complejidad </a:t>
            </a:r>
            <a:r>
              <a:rPr lang="es-AR" dirty="0" err="1" smtClean="0"/>
              <a:t>Ciclomática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Atributos de Flujo de Datos y Estructura de datos.</a:t>
            </a:r>
          </a:p>
          <a:p>
            <a:endParaRPr lang="es-AR" dirty="0" smtClean="0"/>
          </a:p>
          <a:p>
            <a:r>
              <a:rPr lang="es-AR" dirty="0" smtClean="0"/>
              <a:t>Medición Arquitectural.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6AD1-B315-4031-98A5-8CD29D152815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62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Profundidad del anidamiento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profundidad de anidamiento n(F) para un grafo de flujo puede ser expresada en términos de:</a:t>
            </a:r>
          </a:p>
          <a:p>
            <a:r>
              <a:rPr lang="es-AR" dirty="0" smtClean="0"/>
              <a:t>Primos</a:t>
            </a:r>
          </a:p>
          <a:p>
            <a:pPr lvl="1"/>
            <a:r>
              <a:rPr lang="es-AR" dirty="0" smtClean="0"/>
              <a:t>n(P</a:t>
            </a:r>
            <a:r>
              <a:rPr lang="es-AR" baseline="-25000" dirty="0" smtClean="0"/>
              <a:t>1</a:t>
            </a:r>
            <a:r>
              <a:rPr lang="es-AR" dirty="0" smtClean="0"/>
              <a:t>)=0; n(P</a:t>
            </a:r>
            <a:r>
              <a:rPr lang="es-AR" baseline="-25000" dirty="0" smtClean="0"/>
              <a:t>2</a:t>
            </a:r>
            <a:r>
              <a:rPr lang="es-AR" dirty="0" smtClean="0"/>
              <a:t>)= n(P</a:t>
            </a:r>
            <a:r>
              <a:rPr lang="es-AR" baseline="-25000" dirty="0" smtClean="0"/>
              <a:t>3</a:t>
            </a:r>
            <a:r>
              <a:rPr lang="es-AR" dirty="0" smtClean="0"/>
              <a:t>) = …= n(</a:t>
            </a:r>
            <a:r>
              <a:rPr lang="es-AR" dirty="0" err="1" smtClean="0"/>
              <a:t>P</a:t>
            </a:r>
            <a:r>
              <a:rPr lang="es-AR" baseline="-25000" dirty="0" err="1" smtClean="0"/>
              <a:t>n</a:t>
            </a:r>
            <a:r>
              <a:rPr lang="es-AR" dirty="0" smtClean="0"/>
              <a:t>) = 1</a:t>
            </a:r>
          </a:p>
          <a:p>
            <a:pPr lvl="1"/>
            <a:r>
              <a:rPr lang="es-AR" dirty="0" smtClean="0"/>
              <a:t>n(D</a:t>
            </a:r>
            <a:r>
              <a:rPr lang="es-AR" baseline="-25000" dirty="0"/>
              <a:t>0</a:t>
            </a:r>
            <a:r>
              <a:rPr lang="es-AR" dirty="0" smtClean="0"/>
              <a:t>)= n(D</a:t>
            </a:r>
            <a:r>
              <a:rPr lang="es-AR" baseline="-25000" dirty="0"/>
              <a:t>1</a:t>
            </a:r>
            <a:r>
              <a:rPr lang="es-AR" dirty="0" smtClean="0"/>
              <a:t>) = n(D</a:t>
            </a:r>
            <a:r>
              <a:rPr lang="es-AR" baseline="-25000" dirty="0" smtClean="0"/>
              <a:t>2</a:t>
            </a:r>
            <a:r>
              <a:rPr lang="es-AR" dirty="0" smtClean="0"/>
              <a:t>) = n(D</a:t>
            </a:r>
            <a:r>
              <a:rPr lang="es-AR" baseline="-25000" dirty="0" smtClean="0"/>
              <a:t>3</a:t>
            </a:r>
            <a:r>
              <a:rPr lang="es-AR" dirty="0" smtClean="0"/>
              <a:t>) = 1  </a:t>
            </a:r>
          </a:p>
          <a:p>
            <a:r>
              <a:rPr lang="es-AR" dirty="0" smtClean="0"/>
              <a:t>Secuencias</a:t>
            </a:r>
          </a:p>
          <a:p>
            <a:pPr lvl="1"/>
            <a:r>
              <a:rPr lang="es-AR" dirty="0" smtClean="0"/>
              <a:t>n(F1; F2; …</a:t>
            </a:r>
            <a:r>
              <a:rPr lang="es-AR" dirty="0" err="1" smtClean="0"/>
              <a:t>Fk</a:t>
            </a:r>
            <a:r>
              <a:rPr lang="es-AR" dirty="0" smtClean="0"/>
              <a:t>) = </a:t>
            </a:r>
            <a:r>
              <a:rPr lang="es-AR" dirty="0" err="1" smtClean="0"/>
              <a:t>max</a:t>
            </a:r>
            <a:r>
              <a:rPr lang="es-AR" dirty="0" smtClean="0"/>
              <a:t>(n(F1), n(F2), ..n(</a:t>
            </a:r>
            <a:r>
              <a:rPr lang="es-AR" dirty="0" err="1" smtClean="0"/>
              <a:t>Fk</a:t>
            </a:r>
            <a:r>
              <a:rPr lang="es-AR" dirty="0" smtClean="0"/>
              <a:t>))	 </a:t>
            </a:r>
            <a:endParaRPr lang="es-AR" dirty="0"/>
          </a:p>
          <a:p>
            <a:r>
              <a:rPr lang="es-AR" dirty="0" smtClean="0"/>
              <a:t>Anidamientos</a:t>
            </a:r>
          </a:p>
          <a:p>
            <a:pPr lvl="1"/>
            <a:r>
              <a:rPr lang="es-AR" dirty="0" smtClean="0"/>
              <a:t>n(F(F1, F2,..,Fk)) = 1 + </a:t>
            </a:r>
            <a:r>
              <a:rPr lang="es-AR" dirty="0" err="1"/>
              <a:t>max</a:t>
            </a:r>
            <a:r>
              <a:rPr lang="es-AR" dirty="0"/>
              <a:t>(n(F1), n(F2), ..n(</a:t>
            </a:r>
            <a:r>
              <a:rPr lang="es-AR" dirty="0" err="1"/>
              <a:t>Fk</a:t>
            </a:r>
            <a:r>
              <a:rPr lang="es-AR" dirty="0"/>
              <a:t>))</a:t>
            </a:r>
            <a:endParaRPr lang="es-AR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A588-AEFC-489B-BDB6-EDB448E20BB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55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Profundidad del anidamiento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/>
          <a:lstStyle/>
          <a:p>
            <a:r>
              <a:rPr lang="es-AR" dirty="0" smtClean="0"/>
              <a:t>Ejemplo:</a:t>
            </a:r>
          </a:p>
          <a:p>
            <a:pPr lvl="1"/>
            <a:r>
              <a:rPr lang="es-AR" dirty="0" smtClean="0"/>
              <a:t>F = D1((D0;P1;D2), D0(D3))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n(F) = 1 + </a:t>
            </a:r>
            <a:r>
              <a:rPr lang="es-AR" dirty="0" err="1" smtClean="0"/>
              <a:t>max</a:t>
            </a:r>
            <a:r>
              <a:rPr lang="es-AR" dirty="0" smtClean="0"/>
              <a:t>(x1, x2)</a:t>
            </a:r>
          </a:p>
          <a:p>
            <a:pPr lvl="1"/>
            <a:r>
              <a:rPr lang="es-AR" dirty="0" smtClean="0"/>
              <a:t>x1 = </a:t>
            </a:r>
            <a:r>
              <a:rPr lang="es-AR" dirty="0" err="1" smtClean="0"/>
              <a:t>max</a:t>
            </a:r>
            <a:r>
              <a:rPr lang="es-AR" dirty="0" smtClean="0"/>
              <a:t> (1,0,1)</a:t>
            </a:r>
          </a:p>
          <a:p>
            <a:pPr lvl="1"/>
            <a:r>
              <a:rPr lang="es-AR" dirty="0" smtClean="0"/>
              <a:t>x2 = 1 + </a:t>
            </a:r>
            <a:r>
              <a:rPr lang="es-AR" dirty="0" err="1" smtClean="0"/>
              <a:t>max</a:t>
            </a:r>
            <a:r>
              <a:rPr lang="es-AR" dirty="0" smtClean="0"/>
              <a:t>(1) = 2</a:t>
            </a:r>
          </a:p>
          <a:p>
            <a:pPr lvl="1"/>
            <a:r>
              <a:rPr lang="es-AR" dirty="0" smtClean="0"/>
              <a:t>n(F) = 1 + </a:t>
            </a:r>
            <a:r>
              <a:rPr lang="es-AR" dirty="0" err="1" smtClean="0"/>
              <a:t>max</a:t>
            </a:r>
            <a:r>
              <a:rPr lang="es-AR" dirty="0" smtClean="0"/>
              <a:t>(1,2)</a:t>
            </a:r>
          </a:p>
          <a:p>
            <a:pPr lvl="1"/>
            <a:r>
              <a:rPr lang="es-AR" dirty="0" smtClean="0"/>
              <a:t>n(F) = 3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18" y="1916832"/>
            <a:ext cx="3733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024292" y="4671642"/>
            <a:ext cx="345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Una menor profundidad de anidamiento indica menor complejidad en al código y en el </a:t>
            </a:r>
            <a:r>
              <a:rPr lang="es-AR" b="1" dirty="0" err="1" smtClean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7CD-41DF-4A2A-9042-4D2B5569A66D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01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 </a:t>
            </a:r>
            <a:r>
              <a:rPr lang="es-MX" dirty="0" err="1" smtClean="0"/>
              <a:t>Ciclomática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113-6B21-4971-A33D-51959C01C71E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62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Complejidad </a:t>
            </a:r>
            <a:r>
              <a:rPr lang="es-AR" dirty="0" err="1" smtClean="0"/>
              <a:t>Ciclomática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complejidad de un programa puede ser medida por el número </a:t>
            </a:r>
            <a:r>
              <a:rPr lang="es-AR" dirty="0" err="1" smtClean="0"/>
              <a:t>ciclomático</a:t>
            </a:r>
            <a:r>
              <a:rPr lang="es-AR" dirty="0" smtClean="0"/>
              <a:t> de un grafo de flujo de un programa.</a:t>
            </a:r>
          </a:p>
          <a:p>
            <a:endParaRPr lang="es-AR" dirty="0"/>
          </a:p>
          <a:p>
            <a:r>
              <a:rPr lang="es-AR" dirty="0" smtClean="0"/>
              <a:t>El número </a:t>
            </a:r>
            <a:r>
              <a:rPr lang="es-AR" dirty="0" err="1" smtClean="0"/>
              <a:t>ciclomático</a:t>
            </a:r>
            <a:r>
              <a:rPr lang="es-AR" dirty="0" smtClean="0"/>
              <a:t> puede ser calculado de maneras diferentes:</a:t>
            </a:r>
          </a:p>
          <a:p>
            <a:pPr lvl="1"/>
            <a:r>
              <a:rPr lang="es-AR" dirty="0" smtClean="0"/>
              <a:t>Basado en el grafo del flujo</a:t>
            </a:r>
          </a:p>
          <a:p>
            <a:pPr lvl="1"/>
            <a:r>
              <a:rPr lang="es-AR" dirty="0" smtClean="0"/>
              <a:t>Basado en código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75B-4969-4A80-A279-2A753DF57DA5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64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Complejidad </a:t>
            </a:r>
            <a:r>
              <a:rPr lang="es-AR" dirty="0" err="1" smtClean="0"/>
              <a:t>Ciclomática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un programa con un grafo de flujo G, la complejidad </a:t>
            </a:r>
            <a:r>
              <a:rPr lang="es-AR" dirty="0" err="1" smtClean="0"/>
              <a:t>ciclomática</a:t>
            </a:r>
            <a:r>
              <a:rPr lang="es-AR" dirty="0" smtClean="0"/>
              <a:t> v(G) es medida como:</a:t>
            </a:r>
          </a:p>
          <a:p>
            <a:pPr marL="0" indent="0" algn="ctr">
              <a:buNone/>
            </a:pPr>
            <a:r>
              <a:rPr lang="es-AR" dirty="0" smtClean="0"/>
              <a:t>v(G) = e – n + 2p</a:t>
            </a:r>
          </a:p>
          <a:p>
            <a:pPr lvl="1"/>
            <a:r>
              <a:rPr lang="es-AR" dirty="0" smtClean="0"/>
              <a:t>e: número de arcos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n: número de nodos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p: número de componentes conectados.</a:t>
            </a:r>
          </a:p>
          <a:p>
            <a:pPr marL="667512" lvl="2" indent="0">
              <a:buNone/>
            </a:pP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9D58-D8B4-4E2F-848D-5C3EAE4C875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2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Complejidad </a:t>
            </a:r>
            <a:r>
              <a:rPr lang="es-AR" dirty="0" err="1" smtClean="0"/>
              <a:t>Ciclomática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un programa con un grafo de flujo G, la complejidad </a:t>
            </a:r>
            <a:r>
              <a:rPr lang="es-AR" dirty="0" err="1" smtClean="0"/>
              <a:t>ciclomática</a:t>
            </a:r>
            <a:r>
              <a:rPr lang="es-AR" dirty="0" smtClean="0"/>
              <a:t> v(G) es medida como:</a:t>
            </a:r>
          </a:p>
          <a:p>
            <a:pPr marL="0" indent="0" algn="ctr">
              <a:buNone/>
            </a:pPr>
            <a:r>
              <a:rPr lang="es-AR" dirty="0" smtClean="0"/>
              <a:t>v(G) = 1 + d	</a:t>
            </a:r>
          </a:p>
          <a:p>
            <a:pPr lvl="1"/>
            <a:r>
              <a:rPr lang="es-AR" dirty="0"/>
              <a:t>d</a:t>
            </a:r>
            <a:r>
              <a:rPr lang="es-AR" dirty="0" smtClean="0"/>
              <a:t>: número de nodos predicado.</a:t>
            </a:r>
          </a:p>
          <a:p>
            <a:pPr lvl="2"/>
            <a:r>
              <a:rPr lang="es-AR" dirty="0" smtClean="0"/>
              <a:t>Representa el número de bucles den un grafo</a:t>
            </a:r>
          </a:p>
          <a:p>
            <a:pPr lvl="2"/>
            <a:r>
              <a:rPr lang="es-AR" dirty="0" smtClean="0"/>
              <a:t>O el número de puntos de decisión de un grafo</a:t>
            </a:r>
          </a:p>
          <a:p>
            <a:pPr lvl="2"/>
            <a:endParaRPr lang="es-AR" dirty="0" smtClean="0"/>
          </a:p>
          <a:p>
            <a:pPr marL="484632" indent="-457200"/>
            <a:r>
              <a:rPr lang="es-AR" dirty="0" smtClean="0"/>
              <a:t>La complejidad de los grafos primos dependen solamente de los predicados (puntos de decisión o BCS) 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6731-587E-4B11-9ADE-8799F0EB82BC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35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Complejidad </a:t>
            </a:r>
            <a:r>
              <a:rPr lang="es-AR" dirty="0" err="1" smtClean="0"/>
              <a:t>Ciclomática</a:t>
            </a:r>
            <a:r>
              <a:rPr lang="es-AR" dirty="0" smtClean="0"/>
              <a:t>: Ejemplo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04" y="2348880"/>
            <a:ext cx="2447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1912"/>
            <a:ext cx="26003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644008" y="3177842"/>
            <a:ext cx="11847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Nodos </a:t>
            </a:r>
          </a:p>
          <a:p>
            <a:r>
              <a:rPr lang="es-AR" dirty="0" smtClean="0"/>
              <a:t>Predicado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23528" y="2204864"/>
            <a:ext cx="3672408" cy="1619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472020" y="4169669"/>
            <a:ext cx="3672408" cy="1619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143F-A2B0-4520-80F9-CF7A92C684CE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31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Basado en el código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615736" cy="428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565456" y="5445224"/>
            <a:ext cx="3672408" cy="97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DD31-D51C-4C6A-B70B-53A0FF6DFDE5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25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Basado en Grafo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3627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211960" y="2492896"/>
            <a:ext cx="3816424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D7F0-0161-4106-9A76-7BBDBD2592EA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00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31888" cy="4389120"/>
          </a:xfrm>
        </p:spPr>
        <p:txBody>
          <a:bodyPr/>
          <a:lstStyle/>
          <a:p>
            <a:r>
              <a:rPr lang="es-AR" dirty="0" smtClean="0"/>
              <a:t>Determinar la complejidad </a:t>
            </a:r>
            <a:r>
              <a:rPr lang="es-AR" dirty="0" err="1" smtClean="0"/>
              <a:t>ciclomática</a:t>
            </a:r>
            <a:r>
              <a:rPr lang="es-AR" dirty="0" smtClean="0"/>
              <a:t> del siguiente programa Java: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88" y="980728"/>
            <a:ext cx="4156157" cy="548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27584" y="4523525"/>
            <a:ext cx="2376264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b="1" dirty="0"/>
              <a:t>v</a:t>
            </a:r>
            <a:r>
              <a:rPr lang="es-AR" sz="2800" b="1" dirty="0" smtClean="0"/>
              <a:t> = 1 + d</a:t>
            </a:r>
          </a:p>
          <a:p>
            <a:r>
              <a:rPr lang="es-AR" sz="2800" b="1" dirty="0"/>
              <a:t>v</a:t>
            </a:r>
            <a:r>
              <a:rPr lang="es-AR" sz="2800" b="1" dirty="0" smtClean="0"/>
              <a:t> = 1 + 6 = 7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27584" y="4293096"/>
            <a:ext cx="2376264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2F2-F204-4385-9BF2-F0B0BA09E3A6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5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Métricas de Complejidad del Software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76429"/>
              </p:ext>
            </p:extLst>
          </p:nvPr>
        </p:nvGraphicFramePr>
        <p:xfrm>
          <a:off x="457200" y="1935163"/>
          <a:ext cx="699512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740352" y="2420888"/>
            <a:ext cx="89114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Código</a:t>
            </a:r>
            <a:endParaRPr lang="es-AR" dirty="0"/>
          </a:p>
        </p:txBody>
      </p:sp>
      <p:cxnSp>
        <p:nvCxnSpPr>
          <p:cNvPr id="7" name="6 Conector recto de flecha"/>
          <p:cNvCxnSpPr>
            <a:stCxn id="5" idx="1"/>
          </p:cNvCxnSpPr>
          <p:nvPr/>
        </p:nvCxnSpPr>
        <p:spPr>
          <a:xfrm flipH="1" flipV="1">
            <a:off x="5292080" y="2204864"/>
            <a:ext cx="2448272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1"/>
          </p:cNvCxnSpPr>
          <p:nvPr/>
        </p:nvCxnSpPr>
        <p:spPr>
          <a:xfrm flipH="1">
            <a:off x="6588224" y="2605554"/>
            <a:ext cx="115212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7190063" y="3717032"/>
            <a:ext cx="14530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cxnSp>
        <p:nvCxnSpPr>
          <p:cNvPr id="12" name="11 Conector recto de flecha"/>
          <p:cNvCxnSpPr>
            <a:stCxn id="10" idx="1"/>
          </p:cNvCxnSpPr>
          <p:nvPr/>
        </p:nvCxnSpPr>
        <p:spPr>
          <a:xfrm flipH="1" flipV="1">
            <a:off x="5292080" y="3501008"/>
            <a:ext cx="1897983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0" idx="1"/>
          </p:cNvCxnSpPr>
          <p:nvPr/>
        </p:nvCxnSpPr>
        <p:spPr>
          <a:xfrm flipH="1">
            <a:off x="5940152" y="3901698"/>
            <a:ext cx="124991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0" idx="1"/>
          </p:cNvCxnSpPr>
          <p:nvPr/>
        </p:nvCxnSpPr>
        <p:spPr>
          <a:xfrm flipH="1">
            <a:off x="5292080" y="3901698"/>
            <a:ext cx="1897983" cy="86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DAA-44DF-49D6-ABD5-76A5FA38D5A5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5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s-AR" dirty="0"/>
              <a:t>Determinar la complejidad </a:t>
            </a:r>
            <a:r>
              <a:rPr lang="es-AR" dirty="0" err="1"/>
              <a:t>ciclomática</a:t>
            </a:r>
            <a:r>
              <a:rPr lang="es-AR" dirty="0"/>
              <a:t> del siguiente </a:t>
            </a:r>
            <a:r>
              <a:rPr lang="es-AR" dirty="0" smtClean="0"/>
              <a:t>diagrama: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888432" cy="399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62414" y="3573016"/>
            <a:ext cx="2989506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b="1" dirty="0"/>
              <a:t>v</a:t>
            </a:r>
            <a:r>
              <a:rPr lang="es-AR" sz="2800" b="1" dirty="0" smtClean="0"/>
              <a:t> = 1 + d</a:t>
            </a:r>
          </a:p>
          <a:p>
            <a:r>
              <a:rPr lang="es-AR" sz="2800" b="1" dirty="0"/>
              <a:t>v</a:t>
            </a:r>
            <a:r>
              <a:rPr lang="es-AR" sz="2800" b="1" dirty="0" smtClean="0"/>
              <a:t> = 1 + 2 = 3</a:t>
            </a:r>
          </a:p>
          <a:p>
            <a:endParaRPr lang="es-AR" sz="2800" b="1" dirty="0" smtClean="0"/>
          </a:p>
          <a:p>
            <a:endParaRPr lang="es-AR" sz="2800" b="1" dirty="0" smtClean="0"/>
          </a:p>
          <a:p>
            <a:r>
              <a:rPr lang="es-AR" sz="2800" b="1" dirty="0"/>
              <a:t>v</a:t>
            </a:r>
            <a:r>
              <a:rPr lang="es-AR" sz="2800" b="1" dirty="0" smtClean="0"/>
              <a:t> = e – n + 2</a:t>
            </a:r>
          </a:p>
          <a:p>
            <a:r>
              <a:rPr lang="es-AR" sz="2800" b="1" dirty="0"/>
              <a:t>v</a:t>
            </a:r>
            <a:r>
              <a:rPr lang="es-AR" sz="2800" b="1" dirty="0" smtClean="0"/>
              <a:t> = 11 + 10 + 2 = 3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3429000"/>
            <a:ext cx="367240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3AE9-C64E-4C45-8474-7BC351144BDE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28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389120"/>
          </a:xfrm>
        </p:spPr>
        <p:txBody>
          <a:bodyPr>
            <a:normAutofit fontScale="92500" lnSpcReduction="10000"/>
          </a:bodyPr>
          <a:lstStyle/>
          <a:p>
            <a:r>
              <a:rPr lang="es-AR" sz="2000" dirty="0" smtClean="0"/>
              <a:t>Dos programas funcionalmente equivalentes pero son codificados diferentes</a:t>
            </a:r>
          </a:p>
          <a:p>
            <a:endParaRPr lang="es-AR" sz="2000" dirty="0" smtClean="0"/>
          </a:p>
          <a:p>
            <a:r>
              <a:rPr lang="es-AR" sz="2000" dirty="0" smtClean="0"/>
              <a:t>La complejidad </a:t>
            </a:r>
            <a:r>
              <a:rPr lang="es-AR" sz="2000" dirty="0" err="1" smtClean="0"/>
              <a:t>ciclomática</a:t>
            </a:r>
            <a:r>
              <a:rPr lang="es-AR" sz="2000" dirty="0" smtClean="0"/>
              <a:t> es:</a:t>
            </a:r>
            <a:endParaRPr lang="es-AR" sz="2000" dirty="0"/>
          </a:p>
          <a:p>
            <a:pPr marL="393192" lvl="1" indent="0" algn="ctr">
              <a:buNone/>
            </a:pPr>
            <a:r>
              <a:rPr lang="es-AR" sz="2000" b="1" dirty="0" smtClean="0"/>
              <a:t>Va = 7</a:t>
            </a:r>
          </a:p>
          <a:p>
            <a:pPr marL="393192" lvl="1" indent="0" algn="ctr">
              <a:buNone/>
            </a:pPr>
            <a:r>
              <a:rPr lang="es-AR" sz="2000" b="1" dirty="0" err="1" smtClean="0"/>
              <a:t>Vb</a:t>
            </a:r>
            <a:r>
              <a:rPr lang="es-AR" sz="2000" b="1" dirty="0" smtClean="0"/>
              <a:t> = 1</a:t>
            </a:r>
          </a:p>
          <a:p>
            <a:pPr marL="393192" lvl="1" indent="0">
              <a:buNone/>
            </a:pPr>
            <a:r>
              <a:rPr lang="es-AR" sz="2000" b="1" dirty="0" smtClean="0"/>
              <a:t>Siempre hay una situación de compromiso entre el flujo de control y las estructura de datos. Los programas con mayor complejidad </a:t>
            </a:r>
            <a:r>
              <a:rPr lang="es-AR" sz="2000" b="1" dirty="0" err="1" smtClean="0"/>
              <a:t>ciclomática</a:t>
            </a:r>
            <a:r>
              <a:rPr lang="es-AR" sz="2000" b="1" dirty="0" smtClean="0"/>
              <a:t> usualmente tienen menor complejidad de estructura de datos.</a:t>
            </a:r>
            <a:endParaRPr lang="es-AR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719792" cy="42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17A-7CD9-4963-A25E-5CD398BC70A6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27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Complejidad </a:t>
            </a:r>
            <a:r>
              <a:rPr lang="es-AR" dirty="0" err="1" smtClean="0"/>
              <a:t>Ciclomática</a:t>
            </a:r>
            <a:r>
              <a:rPr lang="es-AR" dirty="0" smtClean="0"/>
              <a:t>: Crítica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b="1" dirty="0" smtClean="0"/>
              <a:t>Ventajas:</a:t>
            </a:r>
          </a:p>
          <a:p>
            <a:pPr lvl="1"/>
            <a:r>
              <a:rPr lang="es-AR" dirty="0" smtClean="0"/>
              <a:t>Medición objetiva de la complejidad</a:t>
            </a:r>
          </a:p>
          <a:p>
            <a:pPr lvl="1"/>
            <a:endParaRPr lang="es-AR" dirty="0"/>
          </a:p>
          <a:p>
            <a:r>
              <a:rPr lang="es-AR" b="1" dirty="0" smtClean="0"/>
              <a:t>Desventajas:</a:t>
            </a:r>
          </a:p>
          <a:p>
            <a:pPr lvl="1"/>
            <a:r>
              <a:rPr lang="es-AR" dirty="0" smtClean="0"/>
              <a:t>Solo puede ser usadas a nivel de componentes</a:t>
            </a:r>
          </a:p>
          <a:p>
            <a:pPr lvl="1"/>
            <a:r>
              <a:rPr lang="es-AR" dirty="0" smtClean="0"/>
              <a:t>Dos programas teniendo la misma complejidad </a:t>
            </a:r>
            <a:r>
              <a:rPr lang="es-AR" dirty="0" err="1" smtClean="0"/>
              <a:t>ciclomática</a:t>
            </a:r>
            <a:r>
              <a:rPr lang="es-AR" dirty="0" smtClean="0"/>
              <a:t> pueden necesitar de diferente esfuerzo de programación.</a:t>
            </a:r>
          </a:p>
          <a:p>
            <a:pPr lvl="1"/>
            <a:r>
              <a:rPr lang="es-AR" dirty="0" smtClean="0"/>
              <a:t>Un mismo requerimiento puede ser programado de varias maneras con diferentes complejidades </a:t>
            </a:r>
            <a:r>
              <a:rPr lang="es-AR" dirty="0" err="1" smtClean="0"/>
              <a:t>ciclomáticas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Requiere de una completa visibilidad del código o diseño.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692B-7048-4C08-94CC-1D5F4B95EA22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05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 Software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D7E2-0248-44B0-B274-96A7A0D80E29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88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Un producto de software puede ser representado por un grafo,</a:t>
            </a:r>
          </a:p>
          <a:p>
            <a:pPr marL="0" indent="0" algn="ctr">
              <a:buNone/>
            </a:pPr>
            <a:r>
              <a:rPr lang="es-AR" dirty="0" smtClean="0"/>
              <a:t>S = {N, R}</a:t>
            </a:r>
          </a:p>
          <a:p>
            <a:r>
              <a:rPr lang="es-AR" dirty="0" smtClean="0"/>
              <a:t>Cada nodo n en el conjunto de nodos N corresponde a un subsistema.</a:t>
            </a:r>
          </a:p>
          <a:p>
            <a:r>
              <a:rPr lang="es-AR" dirty="0" smtClean="0"/>
              <a:t>Cada arista r en e conjunto de relaciones R indica la relación entre dos subsistemas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456384" cy="311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148064" y="5272425"/>
            <a:ext cx="28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El módulo A llama al B y C</a:t>
            </a:r>
          </a:p>
          <a:p>
            <a:r>
              <a:rPr lang="es-AR" dirty="0" smtClean="0"/>
              <a:t>El módulo B llama al D</a:t>
            </a:r>
          </a:p>
          <a:p>
            <a:r>
              <a:rPr lang="es-AR" dirty="0" smtClean="0"/>
              <a:t>El módulo C llama al D y E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DC58-2ABD-43CE-982B-8911DB7D32EE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8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Morfología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refiere a la forma global de </a:t>
            </a:r>
            <a:r>
              <a:rPr lang="es-AR" dirty="0" smtClean="0"/>
              <a:t>la </a:t>
            </a:r>
            <a:r>
              <a:rPr lang="es-AR" dirty="0" smtClean="0"/>
              <a:t>arquitectura del producto de software.</a:t>
            </a:r>
          </a:p>
          <a:p>
            <a:r>
              <a:rPr lang="es-AR" dirty="0" smtClean="0"/>
              <a:t>Está caracterizada por:</a:t>
            </a:r>
          </a:p>
          <a:p>
            <a:pPr lvl="1"/>
            <a:r>
              <a:rPr lang="es-AR" b="1" dirty="0" smtClean="0"/>
              <a:t>Tamaño: </a:t>
            </a:r>
            <a:r>
              <a:rPr lang="es-AR" dirty="0" smtClean="0"/>
              <a:t>número de nodos y aristas.</a:t>
            </a:r>
          </a:p>
          <a:p>
            <a:pPr lvl="1"/>
            <a:r>
              <a:rPr lang="es-AR" b="1" dirty="0" smtClean="0"/>
              <a:t>Profundidad: </a:t>
            </a:r>
            <a:r>
              <a:rPr lang="es-AR" dirty="0" smtClean="0"/>
              <a:t>camino mayor desde la raíz hasta un hoja.</a:t>
            </a:r>
          </a:p>
          <a:p>
            <a:pPr lvl="1"/>
            <a:r>
              <a:rPr lang="es-AR" b="1" dirty="0" smtClean="0"/>
              <a:t>Ancho: </a:t>
            </a:r>
            <a:r>
              <a:rPr lang="es-AR" dirty="0" smtClean="0"/>
              <a:t>número de nodos en cualquier nivel.</a:t>
            </a:r>
          </a:p>
          <a:p>
            <a:pPr lvl="1"/>
            <a:r>
              <a:rPr lang="es-AR" b="1" dirty="0" smtClean="0"/>
              <a:t>Proporción arista-nodo</a:t>
            </a:r>
            <a:r>
              <a:rPr lang="es-AR" dirty="0" smtClean="0"/>
              <a:t>: media de la densidad de conectividad.</a:t>
            </a:r>
            <a:endParaRPr lang="es-AR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C062-A201-4C9B-AA28-3B9B2823C046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50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Morfología: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330824" cy="4389120"/>
          </a:xfrm>
        </p:spPr>
        <p:txBody>
          <a:bodyPr/>
          <a:lstStyle/>
          <a:p>
            <a:r>
              <a:rPr lang="es-AR" dirty="0" smtClean="0"/>
              <a:t>Tamaño:</a:t>
            </a:r>
          </a:p>
          <a:p>
            <a:pPr lvl="1"/>
            <a:r>
              <a:rPr lang="es-AR" dirty="0" smtClean="0"/>
              <a:t>12 nodos</a:t>
            </a:r>
          </a:p>
          <a:p>
            <a:pPr lvl="1"/>
            <a:r>
              <a:rPr lang="es-AR" dirty="0" smtClean="0"/>
              <a:t>15 aristas</a:t>
            </a:r>
          </a:p>
          <a:p>
            <a:pPr lvl="1"/>
            <a:endParaRPr lang="es-AR" dirty="0"/>
          </a:p>
          <a:p>
            <a:r>
              <a:rPr lang="es-AR" dirty="0" smtClean="0"/>
              <a:t>Profundidad: 3</a:t>
            </a:r>
          </a:p>
          <a:p>
            <a:endParaRPr lang="es-AR" dirty="0"/>
          </a:p>
          <a:p>
            <a:r>
              <a:rPr lang="es-AR" dirty="0" smtClean="0"/>
              <a:t>Ancho: 6</a:t>
            </a:r>
          </a:p>
          <a:p>
            <a:endParaRPr lang="es-AR" dirty="0"/>
          </a:p>
          <a:p>
            <a:r>
              <a:rPr lang="es-AR" dirty="0" smtClean="0"/>
              <a:t>e/n = 1.25</a:t>
            </a:r>
          </a:p>
          <a:p>
            <a:pPr marL="393192" lvl="1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012681" cy="31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31A-E0BB-40A3-96C1-CBEE5E77FA37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Impureza del árbol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2573640"/>
          </a:xfrm>
        </p:spPr>
        <p:txBody>
          <a:bodyPr/>
          <a:lstStyle/>
          <a:p>
            <a:r>
              <a:rPr lang="es-AR" dirty="0" smtClean="0"/>
              <a:t>m(G) mide que tan diferente de un árbol es el grafo.</a:t>
            </a:r>
          </a:p>
          <a:p>
            <a:r>
              <a:rPr lang="es-AR" dirty="0" smtClean="0"/>
              <a:t>El menor valor de m(G) significa mejor diseño.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6" y="1916832"/>
            <a:ext cx="4531481" cy="30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323528" y="4869160"/>
                <a:ext cx="561662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m(G) = </a:t>
                </a:r>
                <a14:m/>
                <a:endParaRPr lang="es-AR" sz="2000" dirty="0" smtClean="0"/>
              </a:p>
              <a:p>
                <a:endParaRPr lang="es-AR" sz="2000" dirty="0"/>
              </a:p>
              <a:p>
                <a:r>
                  <a:rPr lang="es-AR" sz="2000" dirty="0" smtClean="0"/>
                  <a:t>m(G) = </a:t>
                </a:r>
                <a14:m/>
                <a:endParaRPr lang="es-AR" sz="2000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69160"/>
                <a:ext cx="5616624" cy="1600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6228184" y="5301208"/>
            <a:ext cx="250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</a:t>
            </a:r>
            <a:r>
              <a:rPr lang="es-AR" dirty="0" smtClean="0"/>
              <a:t>(G1) = 0      m(G2)=0.1 m(G3) = 0.2  m(G4) = 1  m(G5) = 1      m(G6) = 1</a:t>
            </a: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CC30-08F5-4949-9DC5-E6474B1C4244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88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y Módulos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Cohesión y acoplamiento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08C-75AB-4140-B892-4D4FD1F75EC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y Módulos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módulo o componente es una secuencia limitada de sentencias de programa con un identificador.</a:t>
            </a:r>
          </a:p>
          <a:p>
            <a:r>
              <a:rPr lang="es-AR" dirty="0" smtClean="0"/>
              <a:t>Un módulo usualmente tiene dos propiedades:</a:t>
            </a:r>
          </a:p>
          <a:p>
            <a:pPr lvl="1"/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Propiedad de escasa descomposición</a:t>
            </a:r>
            <a:r>
              <a:rPr lang="es-AR" dirty="0" smtClean="0"/>
              <a:t>: la proporción de comunicación de datos dentro el módulo es mucho mayor (al menos 10 veces) que la comunicación con el exterior del módulo.</a:t>
            </a:r>
          </a:p>
          <a:p>
            <a:pPr lvl="1"/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Propiedad de </a:t>
            </a:r>
            <a:r>
              <a:rPr lang="es-AR" b="1" dirty="0" err="1" smtClean="0">
                <a:solidFill>
                  <a:schemeClr val="tx2">
                    <a:lumMod val="75000"/>
                  </a:schemeClr>
                </a:solidFill>
              </a:rPr>
              <a:t>compilabilidad</a:t>
            </a:r>
            <a:r>
              <a:rPr lang="es-AR" dirty="0" smtClean="0"/>
              <a:t>: un módulo debería ser </a:t>
            </a:r>
            <a:r>
              <a:rPr lang="es-AR" dirty="0" err="1" smtClean="0"/>
              <a:t>compilable</a:t>
            </a:r>
            <a:r>
              <a:rPr lang="es-AR" dirty="0" smtClean="0"/>
              <a:t> de manera separada (al menos teóricamente).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75BB-DF70-4A3D-88CE-F9E353FD3F52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73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representar la estructura de un programa?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estructura de software puede tener 3 atributos:</a:t>
            </a:r>
          </a:p>
          <a:p>
            <a:endParaRPr lang="es-AR" dirty="0" smtClean="0"/>
          </a:p>
          <a:p>
            <a:pPr lvl="1"/>
            <a:r>
              <a:rPr lang="es-AR" b="1" dirty="0" smtClean="0"/>
              <a:t>Estructura de Flujo de Control</a:t>
            </a:r>
            <a:r>
              <a:rPr lang="es-AR" dirty="0" smtClean="0"/>
              <a:t>: secuencia de ejecución de instrucciones del programa.</a:t>
            </a:r>
          </a:p>
          <a:p>
            <a:pPr lvl="1"/>
            <a:endParaRPr lang="es-AR" dirty="0"/>
          </a:p>
          <a:p>
            <a:pPr lvl="1"/>
            <a:r>
              <a:rPr lang="es-AR" b="1" dirty="0" smtClean="0"/>
              <a:t>Flujo de Datos</a:t>
            </a:r>
            <a:r>
              <a:rPr lang="es-AR" dirty="0" smtClean="0"/>
              <a:t>: seguimiento de datos sobre como son creados y/o manejados por el programa.</a:t>
            </a:r>
          </a:p>
          <a:p>
            <a:pPr lvl="1"/>
            <a:endParaRPr lang="es-AR" dirty="0"/>
          </a:p>
          <a:p>
            <a:pPr lvl="1"/>
            <a:r>
              <a:rPr lang="es-AR" b="1" dirty="0" smtClean="0"/>
              <a:t>Estructura de Datos: </a:t>
            </a:r>
            <a:r>
              <a:rPr lang="es-AR" dirty="0" smtClean="0"/>
              <a:t>la organización de datos con independencia del programa.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0345-FD3F-42AA-ABA1-45AE69BF8ED7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6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042792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Un sistema modular o basado en componentes es un sistema en el que todos los elementos son particionados en diferentes elementos.</a:t>
            </a:r>
          </a:p>
          <a:p>
            <a:r>
              <a:rPr lang="es-AR" dirty="0" smtClean="0"/>
              <a:t>Los componentes no comparten ningún elemento. Hay relaciones solamente entre componentes.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456384" cy="438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130D-A179-4481-8D65-D5DF74C5FDD1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50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Sistema Basado en Componentes (CBS)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sistemas basado en componentes (CBS) se puede definir como un grafo,</a:t>
            </a:r>
          </a:p>
          <a:p>
            <a:pPr marL="0" indent="0" algn="ctr">
              <a:buNone/>
            </a:pPr>
            <a:r>
              <a:rPr lang="es-AR" dirty="0" smtClean="0"/>
              <a:t>S = {C, Re}</a:t>
            </a:r>
          </a:p>
          <a:p>
            <a:r>
              <a:rPr lang="es-AR" dirty="0" smtClean="0"/>
              <a:t>Cada nodo c en el conjunto de nodos C corresponde a un componente.</a:t>
            </a:r>
          </a:p>
          <a:p>
            <a:endParaRPr lang="es-AR" dirty="0"/>
          </a:p>
          <a:p>
            <a:r>
              <a:rPr lang="es-AR" dirty="0" smtClean="0"/>
              <a:t>Cada arista r en el conjunto de relaciones Re indica un relación externa entre dos componentes.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FC7F-C8D3-4AE7-99E6-82FFC8AE97A9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0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CBS: Complejidad de Código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La complejidad de Código de un sistema basado en componentes es la suma de la complejidades </a:t>
            </a:r>
            <a:r>
              <a:rPr lang="es-AR" dirty="0" err="1" smtClean="0"/>
              <a:t>ciclomáticas</a:t>
            </a:r>
            <a:r>
              <a:rPr lang="es-AR" dirty="0" smtClean="0"/>
              <a:t> de sus componentes.</a:t>
            </a:r>
          </a:p>
          <a:p>
            <a:r>
              <a:rPr lang="es-AR" dirty="0" smtClean="0"/>
              <a:t>Ejemplo:</a:t>
            </a:r>
          </a:p>
          <a:p>
            <a:pPr lvl="1"/>
            <a:r>
              <a:rPr lang="es-AR" dirty="0" smtClean="0"/>
              <a:t>v(C1) = v(C3) = 2</a:t>
            </a:r>
          </a:p>
          <a:p>
            <a:pPr lvl="1"/>
            <a:r>
              <a:rPr lang="es-AR" dirty="0" smtClean="0"/>
              <a:t>v(C2) = 1</a:t>
            </a:r>
          </a:p>
          <a:p>
            <a:pPr lvl="1"/>
            <a:r>
              <a:rPr lang="es-AR" dirty="0" smtClean="0"/>
              <a:t>v(G) = 2 + 2 + 1 = 5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528392" cy="445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EF42-59D5-470A-A623-28E312752A8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71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 smtClean="0"/>
              <a:t>La cohesión describe que tan unidas están las responsabilidades entre los elementos de diseño.</a:t>
            </a:r>
          </a:p>
          <a:p>
            <a:endParaRPr lang="es-AR" sz="2800" dirty="0" smtClean="0"/>
          </a:p>
          <a:p>
            <a:r>
              <a:rPr lang="es-AR" sz="2800" dirty="0" smtClean="0"/>
              <a:t>El objetivo es alcanzar una alta cohesión.</a:t>
            </a:r>
          </a:p>
          <a:p>
            <a:endParaRPr lang="es-AR" dirty="0" smtClean="0"/>
          </a:p>
          <a:p>
            <a:r>
              <a:rPr lang="es-AR" dirty="0" smtClean="0"/>
              <a:t>Una alta cohesión es cuando un componente realiza responsabilidades acotadas, cuanto menos cantidad de responsabilidades tiene más cohesivo es.</a:t>
            </a:r>
          </a:p>
          <a:p>
            <a:endParaRPr lang="es-AR" dirty="0"/>
          </a:p>
          <a:p>
            <a:r>
              <a:rPr lang="es-AR" dirty="0"/>
              <a:t>La cohesión de un módulo </a:t>
            </a:r>
            <a:r>
              <a:rPr lang="es-AR" dirty="0" smtClean="0"/>
              <a:t>es la</a:t>
            </a:r>
            <a:r>
              <a:rPr lang="es-AR" dirty="0"/>
              <a:t> medida de </a:t>
            </a:r>
            <a:r>
              <a:rPr lang="es-AR" dirty="0" smtClean="0"/>
              <a:t>la fuerza </a:t>
            </a:r>
            <a:r>
              <a:rPr lang="es-AR" dirty="0"/>
              <a:t>o relación funcional existente entre las sentencias o grupos de sentencias de un mismo módulo.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76F5-46FF-40EC-8439-3227D576C725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Cohesión: Tipos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698976" cy="4389120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Funcional</a:t>
            </a:r>
            <a:r>
              <a:rPr lang="es-AR" dirty="0" smtClean="0"/>
              <a:t>: </a:t>
            </a:r>
            <a:r>
              <a:rPr lang="es-AR" dirty="0"/>
              <a:t>Un módulo tiene cohesión funcional si contiene un elemento que realiza una única y bien definida función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Secuencial</a:t>
            </a:r>
            <a:r>
              <a:rPr lang="es-AR" dirty="0" smtClean="0"/>
              <a:t>: </a:t>
            </a:r>
            <a:r>
              <a:rPr lang="es-AR" dirty="0"/>
              <a:t>Los resultados de una actividad del módulo sirven como entrada para otra actividad del mismo módulo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Comunicacional</a:t>
            </a:r>
            <a:r>
              <a:rPr lang="es-AR" dirty="0" smtClean="0"/>
              <a:t>: </a:t>
            </a:r>
            <a:r>
              <a:rPr lang="es-AR" dirty="0"/>
              <a:t>Las actividades contenidas en el módulo reciben como entrada los mismos datos.</a:t>
            </a:r>
          </a:p>
          <a:p>
            <a:endParaRPr lang="es-AR" dirty="0"/>
          </a:p>
          <a:p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844824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2324" y="3429000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7461" y="4941168"/>
            <a:ext cx="2643188" cy="132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1C1-28B8-4B17-8BFA-DC9E2E758361}" type="datetime1">
              <a:rPr lang="es-AR" smtClean="0"/>
              <a:t>08/10/14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8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Cohesión: Tipos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698976" cy="4389120"/>
          </a:xfrm>
        </p:spPr>
        <p:txBody>
          <a:bodyPr>
            <a:normAutofit fontScale="92500" lnSpcReduction="20000"/>
          </a:bodyPr>
          <a:lstStyle/>
          <a:p>
            <a:r>
              <a:rPr lang="es-AR" sz="2400" b="1" dirty="0" smtClean="0">
                <a:solidFill>
                  <a:srgbClr val="0B5395"/>
                </a:solidFill>
              </a:rPr>
              <a:t>Procedural</a:t>
            </a:r>
            <a:r>
              <a:rPr lang="es-AR" sz="2400" dirty="0" smtClean="0"/>
              <a:t>: </a:t>
            </a:r>
            <a:r>
              <a:rPr lang="es-AR" sz="2400" dirty="0"/>
              <a:t>El módulo contiene actividades sin relación aparente, pero en las que el flujo de control es secuencial</a:t>
            </a:r>
            <a:r>
              <a:rPr lang="es-AR" sz="2400" dirty="0" smtClean="0"/>
              <a:t>.</a:t>
            </a:r>
          </a:p>
          <a:p>
            <a:endParaRPr lang="es-AR" sz="2400" dirty="0"/>
          </a:p>
          <a:p>
            <a:r>
              <a:rPr lang="es-AR" sz="2400" b="1" dirty="0">
                <a:solidFill>
                  <a:srgbClr val="0B5395"/>
                </a:solidFill>
              </a:rPr>
              <a:t>Temporal</a:t>
            </a:r>
            <a:r>
              <a:rPr lang="es-AR" sz="2400" dirty="0" smtClean="0"/>
              <a:t>: </a:t>
            </a:r>
            <a:r>
              <a:rPr lang="es-AR" sz="2400" dirty="0"/>
              <a:t>Las actividades incluidas en el módulo tienen una relación en el tiempo</a:t>
            </a:r>
            <a:r>
              <a:rPr lang="es-AR" sz="2400" dirty="0" smtClean="0"/>
              <a:t>.</a:t>
            </a:r>
          </a:p>
          <a:p>
            <a:endParaRPr lang="es-AR" sz="2400" dirty="0"/>
          </a:p>
          <a:p>
            <a:r>
              <a:rPr lang="es-AR" sz="2400" b="1" dirty="0">
                <a:solidFill>
                  <a:srgbClr val="0B5395"/>
                </a:solidFill>
              </a:rPr>
              <a:t>Lógica</a:t>
            </a:r>
            <a:r>
              <a:rPr lang="es-AR" sz="2400" dirty="0" smtClean="0"/>
              <a:t>: </a:t>
            </a:r>
            <a:r>
              <a:rPr lang="es-AR" sz="2400" dirty="0"/>
              <a:t>Los actividades de los elementos del módulo son de la misma categoría lógica</a:t>
            </a:r>
            <a:r>
              <a:rPr lang="es-AR" sz="2400" dirty="0" smtClean="0"/>
              <a:t>.</a:t>
            </a:r>
          </a:p>
          <a:p>
            <a:endParaRPr lang="es-AR" sz="2400" dirty="0"/>
          </a:p>
          <a:p>
            <a:r>
              <a:rPr lang="es-AR" sz="2400" b="1" dirty="0" err="1">
                <a:solidFill>
                  <a:srgbClr val="0B5395"/>
                </a:solidFill>
              </a:rPr>
              <a:t>Coincidental</a:t>
            </a:r>
            <a:r>
              <a:rPr lang="es-AR" sz="2400" dirty="0" smtClean="0"/>
              <a:t>: </a:t>
            </a:r>
            <a:r>
              <a:rPr lang="es-MX" sz="2400" dirty="0"/>
              <a:t>Los elementos del módulo no tienen relación entre sí.</a:t>
            </a:r>
          </a:p>
          <a:p>
            <a:endParaRPr lang="es-AR" sz="2200" dirty="0"/>
          </a:p>
          <a:p>
            <a:endParaRPr lang="es-AR" sz="2200" dirty="0" smtClean="0"/>
          </a:p>
          <a:p>
            <a:pPr lvl="1"/>
            <a:endParaRPr lang="es-AR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418" y="1700807"/>
            <a:ext cx="2153925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418" y="2924944"/>
            <a:ext cx="2153925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5418" y="4077072"/>
            <a:ext cx="2153925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5417" y="5229199"/>
            <a:ext cx="2153925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F7FC-B6AA-4217-86ED-3B29F3112B97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56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Cohesión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671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47912"/>
            <a:ext cx="1962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63688" y="5229200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Alta Cohesión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6509826" y="522454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Baja Cohesión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FD7E-6A27-4DFB-ACF6-D313D9005D6F}" type="datetime1">
              <a:rPr lang="es-AR" smtClean="0"/>
              <a:t>08/10/14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33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CBS: Cohesión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r>
              <a:rPr lang="es-AR" dirty="0" smtClean="0"/>
              <a:t>La cohesión para un componente está definida en términos de la proporción de la relaciones internas respecto del numero total de relaciones.</a:t>
            </a:r>
          </a:p>
          <a:p>
            <a:pPr marL="0" indent="0" algn="ctr">
              <a:buNone/>
            </a:pPr>
            <a:r>
              <a:rPr lang="es-AR" dirty="0" smtClean="0"/>
              <a:t>CH(C</a:t>
            </a:r>
            <a:r>
              <a:rPr lang="es-AR" baseline="-25000" dirty="0" smtClean="0"/>
              <a:t>i</a:t>
            </a:r>
            <a:r>
              <a:rPr lang="es-AR" dirty="0" smtClean="0"/>
              <a:t>) = R</a:t>
            </a:r>
            <a:r>
              <a:rPr lang="es-AR" baseline="-25000" dirty="0" smtClean="0"/>
              <a:t>internas</a:t>
            </a:r>
            <a:r>
              <a:rPr lang="es-AR" dirty="0" smtClean="0"/>
              <a:t> / (R</a:t>
            </a:r>
            <a:r>
              <a:rPr lang="es-AR" baseline="-25000" dirty="0" smtClean="0"/>
              <a:t>internas</a:t>
            </a:r>
            <a:r>
              <a:rPr lang="es-AR" dirty="0" smtClean="0"/>
              <a:t> + R</a:t>
            </a:r>
            <a:r>
              <a:rPr lang="es-AR" baseline="-25000" dirty="0" smtClean="0"/>
              <a:t> externas</a:t>
            </a:r>
            <a:r>
              <a:rPr lang="es-AR" dirty="0" smtClean="0"/>
              <a:t>)</a:t>
            </a:r>
          </a:p>
          <a:p>
            <a:r>
              <a:rPr lang="es-AR" dirty="0" smtClean="0"/>
              <a:t>La cohesión de un sistema es la media matemática de la cohesión de todos sus componentes.</a:t>
            </a:r>
          </a:p>
          <a:p>
            <a:pPr marL="0" indent="0" algn="ctr">
              <a:buNone/>
            </a:pPr>
            <a:r>
              <a:rPr lang="es-AR" dirty="0" smtClean="0"/>
              <a:t>  	</a:t>
            </a:r>
          </a:p>
          <a:p>
            <a:pPr marL="0" indent="0" algn="ctr">
              <a:buNone/>
            </a:pPr>
            <a:endParaRPr lang="es-AR" dirty="0" smtClean="0"/>
          </a:p>
          <a:p>
            <a:r>
              <a:rPr lang="es-AR" dirty="0" smtClean="0"/>
              <a:t>Mayor cohesión es mejor porque se simplifica el entendimiento de los componentes.</a:t>
            </a:r>
            <a:endParaRPr lang="es-A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26197"/>
              </p:ext>
            </p:extLst>
          </p:nvPr>
        </p:nvGraphicFramePr>
        <p:xfrm>
          <a:off x="1619672" y="4509120"/>
          <a:ext cx="239226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cuaciÛn" r:id="rId4" imgW="1168400" imgH="457200" progId="Equation.3">
                  <p:embed/>
                </p:oleObj>
              </mc:Choice>
              <mc:Fallback>
                <p:oleObj name="EcuaciÛn" r:id="rId4" imgW="116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4509120"/>
                        <a:ext cx="2392265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95270"/>
              </p:ext>
            </p:extLst>
          </p:nvPr>
        </p:nvGraphicFramePr>
        <p:xfrm>
          <a:off x="4860032" y="4725144"/>
          <a:ext cx="280831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cuaciÛn" r:id="rId6" imgW="990600" imgH="177800" progId="Equation.3">
                  <p:embed/>
                </p:oleObj>
              </mc:Choice>
              <mc:Fallback>
                <p:oleObj name="EcuaciÛn" r:id="rId6" imgW="990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0032" y="4725144"/>
                        <a:ext cx="280831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75F6-C286-4C9A-9251-D1678F59527A}" type="datetime1">
              <a:rPr lang="es-AR" smtClean="0"/>
              <a:t>08/10/14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3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Cohesión: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964488" cy="4389120"/>
          </a:xfrm>
        </p:spPr>
        <p:txBody>
          <a:bodyPr>
            <a:normAutofit/>
          </a:bodyPr>
          <a:lstStyle/>
          <a:p>
            <a:r>
              <a:rPr lang="es-AR" sz="2000" dirty="0" smtClean="0"/>
              <a:t>La cohesión para un componente está definida en términos de la proporción de la relaciones internas respecto del numero total de relaciones</a:t>
            </a:r>
            <a:r>
              <a:rPr lang="es-AR" dirty="0" smtClean="0"/>
              <a:t>.</a:t>
            </a:r>
            <a:endParaRPr lang="es-AR" sz="2000" dirty="0"/>
          </a:p>
          <a:p>
            <a:endParaRPr lang="es-AR" dirty="0" smtClean="0"/>
          </a:p>
          <a:p>
            <a:r>
              <a:rPr lang="es-AR" dirty="0" smtClean="0"/>
              <a:t>Ejemplo:</a:t>
            </a:r>
          </a:p>
          <a:p>
            <a:pPr lvl="1"/>
            <a:r>
              <a:rPr lang="es-AR" dirty="0" smtClean="0"/>
              <a:t>CH(C1) = 2/3</a:t>
            </a:r>
          </a:p>
          <a:p>
            <a:pPr lvl="1"/>
            <a:r>
              <a:rPr lang="es-AR" dirty="0" smtClean="0"/>
              <a:t>CH(C2) = 1/3</a:t>
            </a:r>
          </a:p>
          <a:p>
            <a:pPr lvl="1"/>
            <a:r>
              <a:rPr lang="es-AR" dirty="0" smtClean="0"/>
              <a:t>CH(C3) = 2/3</a:t>
            </a:r>
          </a:p>
          <a:p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528392" cy="445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4653136"/>
            <a:ext cx="324036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1AD1-3178-49FC-8DCA-BD3BF3C4C399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03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Cohesión del sistema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/>
                  <a:t>La cohesión de un sistema es la media matemática de la cohesión de todos sus componentes.</a:t>
                </a:r>
              </a:p>
              <a:p>
                <a:pPr marL="0" indent="0" algn="ctr">
                  <a:buNone/>
                </a:pPr>
                <a:r>
                  <a:rPr lang="es-AR" dirty="0"/>
                  <a:t> </a:t>
                </a:r>
                <a:endParaRPr lang="es-AR" dirty="0" smtClean="0"/>
              </a:p>
              <a:p>
                <a:endParaRPr lang="es-AR" dirty="0"/>
              </a:p>
              <a:p>
                <a:r>
                  <a:rPr lang="es-AR" dirty="0" smtClean="0"/>
                  <a:t>Ejemplo:</a:t>
                </a:r>
              </a:p>
              <a:p>
                <a:pPr lvl="1"/>
                <a:r>
                  <a:rPr lang="es-AR" dirty="0" smtClean="0"/>
                  <a:t>CH = ((4/</a:t>
                </a:r>
                <a:r>
                  <a:rPr lang="es-AR" dirty="0"/>
                  <a:t>6</a:t>
                </a:r>
                <a:r>
                  <a:rPr lang="es-AR" dirty="0" smtClean="0"/>
                  <a:t>) + (1/3) + (4/</a:t>
                </a:r>
                <a:r>
                  <a:rPr lang="es-AR" dirty="0"/>
                  <a:t>6</a:t>
                </a:r>
                <a:r>
                  <a:rPr lang="es-AR" dirty="0" smtClean="0"/>
                  <a:t>))/3 = </a:t>
                </a:r>
              </a:p>
              <a:p>
                <a:pPr marL="393192" lvl="1" indent="0">
                  <a:buNone/>
                </a:pPr>
                <a:r>
                  <a:rPr lang="es-AR" dirty="0" smtClean="0"/>
                  <a:t>	   </a:t>
                </a:r>
                <a:r>
                  <a:rPr lang="es-AR" dirty="0"/>
                  <a:t>= </a:t>
                </a:r>
                <a:r>
                  <a:rPr lang="es-AR" dirty="0" smtClean="0"/>
                  <a:t>((2/3) </a:t>
                </a:r>
                <a:r>
                  <a:rPr lang="es-AR" dirty="0"/>
                  <a:t>+ (1/3) + </a:t>
                </a:r>
                <a:r>
                  <a:rPr lang="es-AR" dirty="0" smtClean="0"/>
                  <a:t>(</a:t>
                </a:r>
                <a:r>
                  <a:rPr lang="es-AR" dirty="0"/>
                  <a:t>2</a:t>
                </a:r>
                <a:r>
                  <a:rPr lang="es-AR" dirty="0" smtClean="0"/>
                  <a:t>/3)</a:t>
                </a:r>
                <a:r>
                  <a:rPr lang="es-AR" dirty="0"/>
                  <a:t>)/3 </a:t>
                </a:r>
                <a:r>
                  <a:rPr lang="es-AR" dirty="0" smtClean="0"/>
                  <a:t>) = 5/9 = % 55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1FE3-07D5-4D46-805E-D2B9366B47D4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83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y Preguntas…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Q1 : ¿Cómo representar la estructura de un programa?</a:t>
            </a:r>
          </a:p>
          <a:p>
            <a:r>
              <a:rPr lang="es-AR" sz="2800" dirty="0" smtClean="0">
                <a:solidFill>
                  <a:schemeClr val="accent4">
                    <a:lumMod val="75000"/>
                  </a:schemeClr>
                </a:solidFill>
              </a:rPr>
              <a:t>A1 : Diagrama de Flujo de Control.</a:t>
            </a:r>
          </a:p>
          <a:p>
            <a:endParaRPr lang="es-AR" dirty="0"/>
          </a:p>
          <a:p>
            <a:r>
              <a:rPr lang="es-AR" dirty="0" smtClean="0"/>
              <a:t>Q2 : ¿Cómo definir “complejidad” en términos de la estructura?</a:t>
            </a:r>
          </a:p>
          <a:p>
            <a:r>
              <a:rPr lang="es-AR" sz="2800" dirty="0">
                <a:solidFill>
                  <a:schemeClr val="accent4">
                    <a:lumMod val="75000"/>
                  </a:schemeClr>
                </a:solidFill>
              </a:rPr>
              <a:t>A2 : Complejidad </a:t>
            </a:r>
            <a:r>
              <a:rPr lang="es-AR" sz="2800" dirty="0" err="1">
                <a:solidFill>
                  <a:schemeClr val="accent4">
                    <a:lumMod val="75000"/>
                  </a:schemeClr>
                </a:solidFill>
              </a:rPr>
              <a:t>Ciclomática</a:t>
            </a:r>
            <a:r>
              <a:rPr lang="es-AR" sz="2800" dirty="0">
                <a:solidFill>
                  <a:schemeClr val="accent4">
                    <a:lumMod val="75000"/>
                  </a:schemeClr>
                </a:solidFill>
              </a:rPr>
              <a:t>; Profundidad del anidamiento.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9ACD-D570-4531-BCD2-618EF4BF1A26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4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acoplamiento describe que tan fuerte se relaciona un elemento con otro.</a:t>
            </a:r>
          </a:p>
          <a:p>
            <a:endParaRPr lang="es-AR" dirty="0"/>
          </a:p>
          <a:p>
            <a:r>
              <a:rPr lang="es-AR" dirty="0" smtClean="0"/>
              <a:t>El objetivo es alcanzar un bajo acoplamiento</a:t>
            </a:r>
          </a:p>
          <a:p>
            <a:endParaRPr lang="es-AR" dirty="0"/>
          </a:p>
          <a:p>
            <a:r>
              <a:rPr lang="es-AR" dirty="0" smtClean="0"/>
              <a:t>Un acoplamiento bajo entre componentes es directo, visible, pequeño y tiene relaciones flexibles con otros componentes.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A8D-92F2-49FC-8503-C8C85505A83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46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Acoplamiento: Dependencias de Paquetes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546848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Los paquetes no deberían tener dependencias cruzadas.</a:t>
            </a:r>
          </a:p>
          <a:p>
            <a:endParaRPr lang="es-AR" dirty="0" smtClean="0"/>
          </a:p>
          <a:p>
            <a:r>
              <a:rPr lang="es-AR" dirty="0" smtClean="0"/>
              <a:t>Los paquetes de la capas inferiores no deberían depender de los paquetes de las capas superiores.</a:t>
            </a:r>
          </a:p>
          <a:p>
            <a:endParaRPr lang="es-AR" dirty="0" smtClean="0"/>
          </a:p>
          <a:p>
            <a:r>
              <a:rPr lang="es-AR" dirty="0" smtClean="0"/>
              <a:t>En general las dependencias no deberían saltar capas.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32064"/>
            <a:ext cx="3763238" cy="132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09" y="2991846"/>
            <a:ext cx="2085451" cy="329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2E05-38B6-4CC6-BF82-84F90D52838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15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Acoplamiento: Relaciones de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es-AR" dirty="0" smtClean="0"/>
              <a:t>Esforzarse por obtener el menor acoplamiento posible.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2842554" cy="360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778875" cy="351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09271" y="5949280"/>
            <a:ext cx="205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Alto Acoplamiento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5949280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Bajo Acoplamiento</a:t>
            </a:r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71C3-2FCB-4986-AD40-FFA5AACDCF55}" type="datetime1">
              <a:rPr lang="es-AR" smtClean="0"/>
              <a:t>08/10/14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Métricas de Software - Atributos Internos del Producto - Complejidad Estructural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24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Acoplamiento: Tipos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626968" cy="4389120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El acoplamiento es el grado de interdependencia entre los módulos.</a:t>
            </a:r>
          </a:p>
          <a:p>
            <a:endParaRPr lang="es-AR" dirty="0" smtClean="0"/>
          </a:p>
          <a:p>
            <a:r>
              <a:rPr lang="es-AR" b="1" dirty="0" smtClean="0">
                <a:solidFill>
                  <a:schemeClr val="accent5">
                    <a:lumMod val="75000"/>
                  </a:schemeClr>
                </a:solidFill>
              </a:rPr>
              <a:t>R0</a:t>
            </a:r>
            <a:r>
              <a:rPr lang="es-AR" dirty="0" smtClean="0"/>
              <a:t>: </a:t>
            </a:r>
            <a:r>
              <a:rPr lang="es-AR" b="1" dirty="0" smtClean="0">
                <a:solidFill>
                  <a:srgbClr val="0B5395"/>
                </a:solidFill>
              </a:rPr>
              <a:t>Independencia: </a:t>
            </a:r>
            <a:r>
              <a:rPr lang="es-AR" dirty="0" smtClean="0"/>
              <a:t>los módulos no tienen comunicación.</a:t>
            </a:r>
          </a:p>
          <a:p>
            <a:endParaRPr lang="es-AR" dirty="0" smtClean="0"/>
          </a:p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R1</a:t>
            </a:r>
            <a:r>
              <a:rPr lang="es-AR" dirty="0" smtClean="0"/>
              <a:t>: </a:t>
            </a:r>
            <a:r>
              <a:rPr lang="es-AR" b="1" dirty="0">
                <a:solidFill>
                  <a:srgbClr val="0B5395"/>
                </a:solidFill>
              </a:rPr>
              <a:t>Datos</a:t>
            </a:r>
            <a:r>
              <a:rPr lang="es-AR" dirty="0" smtClean="0"/>
              <a:t>: se comunican por parámetros.</a:t>
            </a:r>
          </a:p>
          <a:p>
            <a:endParaRPr lang="es-AR" dirty="0"/>
          </a:p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R2</a:t>
            </a:r>
            <a:r>
              <a:rPr lang="es-AR" dirty="0" smtClean="0"/>
              <a:t>: </a:t>
            </a:r>
            <a:r>
              <a:rPr lang="es-AR" b="1" dirty="0">
                <a:solidFill>
                  <a:srgbClr val="0B5395"/>
                </a:solidFill>
              </a:rPr>
              <a:t>Estampado</a:t>
            </a:r>
            <a:r>
              <a:rPr lang="es-AR" dirty="0" smtClean="0"/>
              <a:t>: se comunican con una pieza de datos compuesta</a:t>
            </a:r>
            <a:endParaRPr lang="es-AR" dirty="0"/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3210" y="3501008"/>
            <a:ext cx="1224136" cy="118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466" y="5013176"/>
            <a:ext cx="1309623" cy="126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5926-5FCB-480A-83AE-BA49301F5696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40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Acoplamiento: Tipos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626968" cy="4389120"/>
          </a:xfrm>
        </p:spPr>
        <p:txBody>
          <a:bodyPr>
            <a:normAutofit fontScale="92500"/>
          </a:bodyPr>
          <a:lstStyle/>
          <a:p>
            <a:r>
              <a:rPr lang="es-AR" b="1" dirty="0" smtClean="0">
                <a:solidFill>
                  <a:srgbClr val="55A839"/>
                </a:solidFill>
              </a:rPr>
              <a:t>R3</a:t>
            </a:r>
            <a:r>
              <a:rPr lang="es-AR" dirty="0" smtClean="0"/>
              <a:t>: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: </a:t>
            </a:r>
            <a:r>
              <a:rPr lang="es-MX" dirty="0"/>
              <a:t>Un módulo pasa a otro una pieza de información intentando controlar la lógica del mismo.</a:t>
            </a:r>
          </a:p>
          <a:p>
            <a:endParaRPr lang="es-AR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s-AR" sz="2600" b="1" dirty="0">
                <a:solidFill>
                  <a:srgbClr val="55A839"/>
                </a:solidFill>
              </a:rPr>
              <a:t>R4</a:t>
            </a:r>
            <a:r>
              <a:rPr lang="es-AR" dirty="0" smtClean="0"/>
              <a:t>: </a:t>
            </a:r>
            <a:r>
              <a:rPr lang="es-AR" sz="2600" b="1" dirty="0">
                <a:solidFill>
                  <a:schemeClr val="accent2">
                    <a:lumMod val="75000"/>
                  </a:schemeClr>
                </a:solidFill>
              </a:rPr>
              <a:t>Común</a:t>
            </a:r>
            <a:r>
              <a:rPr lang="es-AR" dirty="0" smtClean="0"/>
              <a:t>: </a:t>
            </a:r>
            <a:r>
              <a:rPr lang="es-MX" dirty="0"/>
              <a:t>Dos módulos comparten un área global de datos (memoria, archivo, etc</a:t>
            </a:r>
            <a:r>
              <a:rPr lang="es-MX" dirty="0" smtClean="0"/>
              <a:t>.).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s-MX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s-MX" sz="2600" b="1" dirty="0">
                <a:solidFill>
                  <a:srgbClr val="55A839"/>
                </a:solidFill>
              </a:rPr>
              <a:t>R5</a:t>
            </a:r>
            <a:r>
              <a:rPr lang="es-MX" dirty="0" smtClean="0"/>
              <a:t>: </a:t>
            </a:r>
            <a:r>
              <a:rPr lang="es-MX" sz="2600" b="1" dirty="0">
                <a:solidFill>
                  <a:schemeClr val="accent2">
                    <a:lumMod val="75000"/>
                  </a:schemeClr>
                </a:solidFill>
              </a:rPr>
              <a:t>Contenido</a:t>
            </a:r>
            <a:r>
              <a:rPr lang="es-MX" dirty="0" smtClean="0"/>
              <a:t>: </a:t>
            </a:r>
            <a:r>
              <a:rPr lang="es-MX" dirty="0"/>
              <a:t>Un módulo refiere directamente al código interno de otro</a:t>
            </a:r>
            <a:r>
              <a:rPr lang="es-MX" dirty="0" smtClean="0"/>
              <a:t>.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939517"/>
            <a:ext cx="1462372" cy="14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645024"/>
            <a:ext cx="1652767" cy="102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5085184"/>
            <a:ext cx="1080120" cy="104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6E0-CD83-4535-9C38-0EC90EF90191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77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Sin acoplamiento: R0</a:t>
            </a:r>
          </a:p>
          <a:p>
            <a:endParaRPr lang="es-AR" dirty="0"/>
          </a:p>
          <a:p>
            <a:r>
              <a:rPr lang="es-AR" dirty="0" smtClean="0"/>
              <a:t>Bajo acoplamiento: R1 y R2</a:t>
            </a:r>
          </a:p>
          <a:p>
            <a:endParaRPr lang="es-AR" dirty="0"/>
          </a:p>
          <a:p>
            <a:r>
              <a:rPr lang="es-AR" dirty="0" smtClean="0"/>
              <a:t>Alto acoplamiento: R3, R4, R5 </a:t>
            </a:r>
          </a:p>
          <a:p>
            <a:endParaRPr lang="es-AR" dirty="0"/>
          </a:p>
          <a:p>
            <a:r>
              <a:rPr lang="es-AR" dirty="0" smtClean="0">
                <a:solidFill>
                  <a:srgbClr val="0076A3"/>
                </a:solidFill>
              </a:rPr>
              <a:t>No hay un estándar para medir el acoplamiento.</a:t>
            </a:r>
            <a:endParaRPr lang="es-AR" dirty="0">
              <a:solidFill>
                <a:srgbClr val="0076A3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BF3-9C8E-4608-8DE7-56C5CB105638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30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CBS: Acoplamiento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AR" dirty="0" smtClean="0"/>
                  <a:t>La acoplamiento para un componente está definida en términos de la proporción de la relaciones externas respecto del numero total de relaciones.</a:t>
                </a:r>
              </a:p>
              <a:p>
                <a:pPr marL="0" indent="0" algn="ctr">
                  <a:buNone/>
                </a:pPr>
                <a:endParaRPr lang="es-AR" dirty="0" smtClean="0"/>
              </a:p>
              <a:p>
                <a:r>
                  <a:rPr lang="es-AR" dirty="0" smtClean="0"/>
                  <a:t>La acoplamiento de un sistema es la media matemática de la cohesión de todos sus componentes.</a:t>
                </a:r>
              </a:p>
              <a:p>
                <a:pPr marL="0" indent="0" algn="ctr">
                  <a:buNone/>
                </a:pPr>
                <a:r>
                  <a:rPr lang="es-AR" dirty="0" smtClean="0"/>
                  <a:t>  	</a:t>
                </a:r>
              </a:p>
              <a:p>
                <a:r>
                  <a:rPr lang="es-AR" dirty="0" smtClean="0"/>
                  <a:t>Menor acoplamiento es mejor porque indica se necesita un menor esfuerzo externo.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083" r="-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AEEB-5C0D-4CC1-9CF0-A4805E128EED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51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Acoplamiento: Ejemplo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88840"/>
                <a:ext cx="3744416" cy="4392488"/>
              </a:xfrm>
            </p:spPr>
            <p:txBody>
              <a:bodyPr>
                <a:normAutofit/>
              </a:bodyPr>
              <a:lstStyle/>
              <a:p>
                <a:r>
                  <a:rPr lang="es-AR" dirty="0"/>
                  <a:t>La acoplamiento para un componente</a:t>
                </a:r>
              </a:p>
              <a:p>
                <a:pPr marL="0" indent="0" algn="ctr">
                  <a:buNone/>
                </a:pPr>
                <a:endParaRPr lang="es-AR" sz="2000" dirty="0"/>
              </a:p>
              <a:p>
                <a:endParaRPr lang="es-AR" dirty="0" smtClean="0"/>
              </a:p>
              <a:p>
                <a:r>
                  <a:rPr lang="es-AR" dirty="0" smtClean="0"/>
                  <a:t>Ejemplo:</a:t>
                </a:r>
              </a:p>
              <a:p>
                <a:pPr lvl="1"/>
                <a:r>
                  <a:rPr lang="es-AR" dirty="0" smtClean="0"/>
                  <a:t>CP(C1) = 1/3</a:t>
                </a:r>
              </a:p>
              <a:p>
                <a:pPr lvl="1"/>
                <a:r>
                  <a:rPr lang="es-AR" dirty="0" smtClean="0"/>
                  <a:t>CP(C2) = 2/3</a:t>
                </a:r>
              </a:p>
              <a:p>
                <a:pPr lvl="1"/>
                <a:r>
                  <a:rPr lang="es-AR" dirty="0" smtClean="0"/>
                  <a:t>CP(C3) = 1/3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88840"/>
                <a:ext cx="3744416" cy="439248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528392" cy="445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83568" y="4725144"/>
            <a:ext cx="2376264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DB1B-E7C8-40D8-8580-5FBCCC34216C}" type="datetime1">
              <a:rPr lang="es-AR" smtClean="0"/>
              <a:t>08/10/14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4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Ejemplo: Acoplamiento del sistema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389120"/>
              </a:xfrm>
            </p:spPr>
            <p:txBody>
              <a:bodyPr/>
              <a:lstStyle/>
              <a:p>
                <a:r>
                  <a:rPr lang="es-AR" dirty="0" smtClean="0"/>
                  <a:t>La cohesión de un sistema es la media matemática de la cohesión de todos sus componentes.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 xmlns="">
                    <m:r>
                      <a:rPr lang="es-AR" i="1">
                        <a:latin typeface="Cambria Math"/>
                      </a:rPr>
                      <m:t>𝐶</m:t>
                    </m:r>
                    <m:r>
                      <a:rPr lang="es-AR" b="0" i="1" smtClean="0">
                        <a:latin typeface="Cambria Math"/>
                      </a:rPr>
                      <m:t>𝑃</m:t>
                    </m:r>
                    <m:r>
                      <a:rPr lang="es-A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AR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 dirty="0">
                            <a:latin typeface="Cambria Math"/>
                          </a:rPr>
                          <m:t>𝑖</m:t>
                        </m:r>
                        <m:r>
                          <a:rPr lang="es-AR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AR" i="1" dirty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s-AR" i="1" dirty="0">
                            <a:latin typeface="Cambria Math"/>
                          </a:rPr>
                          <m:t>𝐶</m:t>
                        </m:r>
                        <m:r>
                          <a:rPr lang="es-AR" b="0" i="1" dirty="0" smtClean="0">
                            <a:latin typeface="Cambria Math"/>
                          </a:rPr>
                          <m:t>𝑃</m:t>
                        </m:r>
                        <m:r>
                          <a:rPr lang="es-AR" i="1" dirty="0">
                            <a:latin typeface="Cambria Math"/>
                          </a:rPr>
                          <m:t>(</m:t>
                        </m:r>
                        <m:r>
                          <a:rPr lang="es-AR" i="1" dirty="0">
                            <a:latin typeface="Cambria Math"/>
                          </a:rPr>
                          <m:t>𝐶𝑖</m:t>
                        </m:r>
                        <m:r>
                          <a:rPr lang="es-AR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s-AR" dirty="0" smtClean="0"/>
              </a:p>
              <a:p>
                <a:endParaRPr lang="es-AR" dirty="0"/>
              </a:p>
              <a:p>
                <a:r>
                  <a:rPr lang="es-AR" dirty="0" smtClean="0"/>
                  <a:t>Ejemplo:</a:t>
                </a:r>
              </a:p>
              <a:p>
                <a:pPr lvl="1"/>
                <a:r>
                  <a:rPr lang="es-AR" dirty="0" smtClean="0"/>
                  <a:t>CP = ((2/3) + (1/3) + (2/3))/3 = 4/9 = % </a:t>
                </a:r>
                <a:r>
                  <a:rPr lang="es-AR" dirty="0"/>
                  <a:t>4</a:t>
                </a:r>
                <a:r>
                  <a:rPr lang="es-AR" dirty="0" smtClean="0"/>
                  <a:t>5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3891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8898-5F1D-404C-B908-D7AF4BF0EFCE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0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Acoplamiento: Representación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92208"/>
                <a:ext cx="4186808" cy="4389120"/>
              </a:xfrm>
            </p:spPr>
            <p:txBody>
              <a:bodyPr/>
              <a:lstStyle/>
              <a:p>
                <a:r>
                  <a:rPr lang="es-AR" dirty="0" smtClean="0"/>
                  <a:t>Grafo de representación del acoplamiento.</a:t>
                </a:r>
              </a:p>
              <a:p>
                <a:r>
                  <a:rPr lang="es-AR" dirty="0" smtClean="0"/>
                  <a:t>El acoplamiento entre el módulo x e 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𝑖</m:t>
                      </m:r>
                      <m:r>
                        <a:rPr lang="es-AR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  <a:p>
                <a:r>
                  <a:rPr lang="es-AR" dirty="0" smtClean="0"/>
                  <a:t>i: grado de la peor relación de acoplamiento.</a:t>
                </a:r>
              </a:p>
              <a:p>
                <a:r>
                  <a:rPr lang="es-AR" dirty="0" smtClean="0"/>
                  <a:t>n:número de interconexiones. 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92208"/>
                <a:ext cx="4186808" cy="43891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804547" cy="306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020272" y="2420888"/>
            <a:ext cx="178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Número de </a:t>
            </a:r>
          </a:p>
          <a:p>
            <a:r>
              <a:rPr lang="es-AR" dirty="0" smtClean="0"/>
              <a:t>Interconexiones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250738" y="2744053"/>
            <a:ext cx="1583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Tipo de </a:t>
            </a:r>
          </a:p>
          <a:p>
            <a:r>
              <a:rPr lang="es-AR" dirty="0" smtClean="0"/>
              <a:t>Acoplamiento</a:t>
            </a:r>
          </a:p>
          <a:p>
            <a:r>
              <a:rPr lang="es-AR" dirty="0" smtClean="0"/>
              <a:t>R1 ~ R4 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4973-3D1A-4012-941B-59080F5C53B0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4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Estructuras de Control Básicas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Estructuras de Control </a:t>
            </a:r>
            <a:r>
              <a:rPr lang="es-AR" dirty="0" smtClean="0"/>
              <a:t>Básicas (</a:t>
            </a:r>
            <a:r>
              <a:rPr lang="es-AR" dirty="0" err="1" smtClean="0"/>
              <a:t>BCSs</a:t>
            </a:r>
            <a:r>
              <a:rPr lang="es-AR" dirty="0" smtClean="0"/>
              <a:t>) es un conjunto de mecanismos esenciales del flujo del control usados para construir las estructura lógica del programa.</a:t>
            </a:r>
          </a:p>
          <a:p>
            <a:endParaRPr lang="es-AR" dirty="0"/>
          </a:p>
          <a:p>
            <a:r>
              <a:rPr lang="es-AR" dirty="0" smtClean="0"/>
              <a:t>Tipos de BCS:</a:t>
            </a:r>
          </a:p>
          <a:p>
            <a:pPr lvl="1"/>
            <a:r>
              <a:rPr lang="es-AR" dirty="0" smtClean="0"/>
              <a:t>Secuencia: lista de instrucciones sin ningún otro tipo de BCS.</a:t>
            </a:r>
          </a:p>
          <a:p>
            <a:pPr lvl="1"/>
            <a:r>
              <a:rPr lang="es-AR" dirty="0" smtClean="0"/>
              <a:t>Selección: </a:t>
            </a:r>
            <a:r>
              <a:rPr lang="es-AR" dirty="0" err="1" smtClean="0"/>
              <a:t>if</a:t>
            </a:r>
            <a:r>
              <a:rPr lang="es-AR" dirty="0" smtClean="0"/>
              <a:t> … </a:t>
            </a:r>
            <a:r>
              <a:rPr lang="es-AR" dirty="0" err="1" smtClean="0"/>
              <a:t>then</a:t>
            </a:r>
            <a:r>
              <a:rPr lang="es-AR" dirty="0" smtClean="0"/>
              <a:t>…</a:t>
            </a:r>
            <a:r>
              <a:rPr lang="es-AR" dirty="0" err="1" smtClean="0"/>
              <a:t>else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Iteración: do….</a:t>
            </a:r>
            <a:r>
              <a:rPr lang="es-AR" dirty="0" err="1" smtClean="0"/>
              <a:t>while</a:t>
            </a:r>
            <a:r>
              <a:rPr lang="es-AR" dirty="0" smtClean="0"/>
              <a:t>, </a:t>
            </a:r>
            <a:r>
              <a:rPr lang="es-AR" dirty="0" err="1" smtClean="0"/>
              <a:t>for</a:t>
            </a:r>
            <a:r>
              <a:rPr lang="es-AR" dirty="0" smtClean="0"/>
              <a:t> …. </a:t>
            </a:r>
            <a:r>
              <a:rPr lang="es-AR" dirty="0"/>
              <a:t>t</a:t>
            </a:r>
            <a:r>
              <a:rPr lang="es-AR" dirty="0" smtClean="0"/>
              <a:t>o….do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2BE-2F24-4D47-88C4-AC273E74F364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81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Acoplamiento: Representación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389120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El acoplamiento global de un producto es el valor de la mediana del conjunto de todos los acoplamientos c (</a:t>
                </a:r>
                <a:r>
                  <a:rPr lang="es-AR" dirty="0" err="1" smtClean="0"/>
                  <a:t>x,y</a:t>
                </a:r>
                <a:r>
                  <a:rPr lang="es-AR" dirty="0" smtClean="0"/>
                  <a:t>)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𝑀𝑒𝑑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|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s-AR" b="0" dirty="0" smtClean="0">
                  <a:ea typeface="Cambria Math"/>
                </a:endParaRPr>
              </a:p>
              <a:p>
                <a:r>
                  <a:rPr lang="es-AR" dirty="0" smtClean="0"/>
                  <a:t>Revisión estadística:</a:t>
                </a:r>
              </a:p>
              <a:p>
                <a:pPr lvl="1"/>
                <a:r>
                  <a:rPr lang="es-AR" dirty="0" smtClean="0"/>
                  <a:t>Mediana: es una medida de la tendencia central. La mediana es el valor de la mitad de un conjunto de valores. La mitad de todos lo valores son menores que la mediana y la otra mitas son mayor.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3891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A591-48CB-459F-8906-79C96B3EDE36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0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72119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F43D-A3ED-4563-9091-48EDDA022EC8}" type="datetime1">
              <a:rPr lang="es-AR" smtClean="0"/>
              <a:t>08/10/14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a) Determinar el acoplamiento entre módulos.</a:t>
            </a:r>
          </a:p>
          <a:p>
            <a:r>
              <a:rPr lang="es-AR" dirty="0" smtClean="0"/>
              <a:t>B) Determinar el acoplamiento global del sistema.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25" y="2996952"/>
            <a:ext cx="7488832" cy="338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83568" y="3068960"/>
            <a:ext cx="7920880" cy="2520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5576" y="5661248"/>
            <a:ext cx="7920880" cy="7920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0F9C-9AA6-400C-98E5-1FE7958A9ED4}" type="datetime1">
              <a:rPr lang="es-AR" smtClean="0"/>
              <a:t>08/10/14</a:t>
            </a:fld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14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Información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B090-D3EC-49B0-BC3A-1A990948AF55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21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Medida del Flujo de Información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El flujo de información es medido en términos de fan-in y fan-</a:t>
            </a:r>
            <a:r>
              <a:rPr lang="es-AR" dirty="0" err="1" smtClean="0"/>
              <a:t>out</a:t>
            </a:r>
            <a:r>
              <a:rPr lang="es-AR" dirty="0" smtClean="0"/>
              <a:t> de un componente.</a:t>
            </a:r>
          </a:p>
          <a:p>
            <a:endParaRPr lang="es-AR" dirty="0" smtClean="0"/>
          </a:p>
          <a:p>
            <a:r>
              <a:rPr lang="es-AR" dirty="0" smtClean="0"/>
              <a:t>Fan-in de un módulo M es el número de flujos que terminan de M más el número de estructura de datos que son rescatadas por M.</a:t>
            </a:r>
          </a:p>
          <a:p>
            <a:endParaRPr lang="es-AR" dirty="0" smtClean="0"/>
          </a:p>
          <a:p>
            <a:r>
              <a:rPr lang="es-AR" dirty="0" smtClean="0"/>
              <a:t>Fan-</a:t>
            </a:r>
            <a:r>
              <a:rPr lang="es-AR" dirty="0" err="1" smtClean="0"/>
              <a:t>out</a:t>
            </a:r>
            <a:r>
              <a:rPr lang="es-AR" dirty="0" smtClean="0"/>
              <a:t> de un módulo M es el número de flujos que comienzan en M más el número de estructura de datos que actualiza M.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2845791" cy="46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AC4E-7B70-4B01-B6EF-E054EA2B7CBB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12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Medida de Flujo de Información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Complejidad del flujo de información (IFC) [Henry </a:t>
                </a:r>
                <a:r>
                  <a:rPr lang="es-AR" dirty="0" err="1" smtClean="0"/>
                  <a:t>Kafura</a:t>
                </a:r>
                <a:r>
                  <a:rPr lang="es-AR" dirty="0" smtClean="0"/>
                  <a:t>, 1981]: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𝐼𝐹𝐶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𝑙𝑜𝑛𝑔</m:t>
                      </m:r>
                      <m:r>
                        <a:rPr lang="es-AR" b="0" i="1" smtClean="0">
                          <a:latin typeface="Cambria Math"/>
                        </a:rPr>
                        <m:t>.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𝑥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𝑓𝑎𝑛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𝑖𝑛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𝑓𝑎𝑛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𝑜𝑢𝑡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s-AR" b="0" i="1" baseline="30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AR" baseline="30000" dirty="0" smtClean="0"/>
              </a:p>
              <a:p>
                <a:pPr marL="0" indent="0">
                  <a:buNone/>
                </a:pPr>
                <a:endParaRPr lang="es-AR" baseline="30000" dirty="0"/>
              </a:p>
              <a:p>
                <a:r>
                  <a:rPr lang="es-AR" dirty="0" smtClean="0"/>
                  <a:t>IFC [</a:t>
                </a:r>
                <a:r>
                  <a:rPr lang="es-AR" dirty="0" err="1" smtClean="0"/>
                  <a:t>Shepper</a:t>
                </a:r>
                <a:r>
                  <a:rPr lang="es-AR" dirty="0" smtClean="0"/>
                  <a:t>, 1990]</a:t>
                </a:r>
              </a:p>
              <a:p>
                <a:pPr lvl="1"/>
                <a:endParaRPr lang="es-AR" dirty="0" smtClean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AR" i="1">
                          <a:latin typeface="Cambria Math"/>
                        </a:rPr>
                        <m:t>𝐼𝐹𝐶</m:t>
                      </m:r>
                      <m:r>
                        <a:rPr lang="es-AR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𝑓𝑎𝑛</m:t>
                          </m:r>
                          <m:r>
                            <a:rPr lang="es-AR" i="1">
                              <a:latin typeface="Cambria Math"/>
                            </a:rPr>
                            <m:t>−</m:t>
                          </m:r>
                          <m:r>
                            <a:rPr lang="es-AR" i="1">
                              <a:latin typeface="Cambria Math"/>
                            </a:rPr>
                            <m:t>𝑖𝑛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s-AR" i="1">
                              <a:latin typeface="Cambria Math"/>
                            </a:rPr>
                            <m:t>𝑥</m:t>
                          </m:r>
                          <m:r>
                            <a:rPr lang="es-AR" i="1">
                              <a:latin typeface="Cambria Math"/>
                            </a:rPr>
                            <m:t> </m:t>
                          </m:r>
                          <m:r>
                            <a:rPr lang="es-AR" i="1">
                              <a:latin typeface="Cambria Math"/>
                            </a:rPr>
                            <m:t>𝑓𝑎𝑛</m:t>
                          </m:r>
                          <m:r>
                            <a:rPr lang="es-AR" i="1">
                              <a:latin typeface="Cambria Math"/>
                            </a:rPr>
                            <m:t>−</m:t>
                          </m:r>
                          <m:r>
                            <a:rPr lang="es-AR" i="1">
                              <a:latin typeface="Cambria Math"/>
                            </a:rPr>
                            <m:t>𝑜𝑢𝑡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s-AR" i="1" baseline="3000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AR" baseline="30000" dirty="0"/>
              </a:p>
              <a:p>
                <a:pPr marL="393192" lvl="1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0612-FAE5-4B57-8CAB-1A502A073B02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43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Medida de Flujo de Información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745670" cy="367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0BA1-76AA-47C2-895C-689F569C30F1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50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Medida de Flujo de Información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Revisión de la medida de IFC de Henry </a:t>
            </a:r>
            <a:r>
              <a:rPr lang="es-AR" dirty="0" err="1" smtClean="0"/>
              <a:t>Kafura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Los llamadas a módulos recursivos deberían ser tratadas como llamadas normales.</a:t>
            </a:r>
          </a:p>
          <a:p>
            <a:pPr lvl="1"/>
            <a:r>
              <a:rPr lang="es-AR" dirty="0" smtClean="0"/>
              <a:t>Cualquier  variable compartida por dos o más módulos deberían ser tratadas como una estructura de datos global.</a:t>
            </a:r>
          </a:p>
          <a:p>
            <a:pPr lvl="1"/>
            <a:r>
              <a:rPr lang="es-AR" dirty="0" smtClean="0"/>
              <a:t>Los módulos de las bibliotecas y compiladores deberían ser ignorados.</a:t>
            </a:r>
          </a:p>
          <a:p>
            <a:pPr lvl="1"/>
            <a:r>
              <a:rPr lang="es-AR" dirty="0" smtClean="0"/>
              <a:t>El flujo indirecto debería ser ignorado.</a:t>
            </a:r>
          </a:p>
          <a:p>
            <a:pPr lvl="1"/>
            <a:r>
              <a:rPr lang="es-AR" dirty="0" smtClean="0"/>
              <a:t>Los flujos duplicados deberían ser ignorados.</a:t>
            </a:r>
          </a:p>
          <a:p>
            <a:pPr lvl="1"/>
            <a:r>
              <a:rPr lang="es-AR" dirty="0" smtClean="0"/>
              <a:t>La longitud de módulo debería ser desconsiderada, es un atributo separado.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1253-3951-4069-B719-62F876960F0C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Medición de la Estructura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7364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s-AR" sz="2000" dirty="0"/>
              <a:t>Siempre hay una situación de compromiso entre el flujo de control y las estructura de datos. </a:t>
            </a:r>
            <a:endParaRPr lang="es-AR" sz="20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s-AR" sz="20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s-AR" sz="2000" dirty="0" smtClean="0"/>
              <a:t>Los </a:t>
            </a:r>
            <a:r>
              <a:rPr lang="es-AR" sz="2000" dirty="0"/>
              <a:t>programas con mayor complejidad </a:t>
            </a:r>
            <a:r>
              <a:rPr lang="es-AR" sz="2000" dirty="0" err="1"/>
              <a:t>ciclomática</a:t>
            </a:r>
            <a:r>
              <a:rPr lang="es-AR" sz="2000" dirty="0"/>
              <a:t> usualmente tienen menor complejidad de estructura de datos.</a:t>
            </a:r>
          </a:p>
          <a:p>
            <a:endParaRPr lang="es-AR" sz="2000" dirty="0" smtClean="0"/>
          </a:p>
          <a:p>
            <a:r>
              <a:rPr lang="es-AR" sz="2000" dirty="0" smtClean="0"/>
              <a:t>Ejemplo de medición de estructura de datos:</a:t>
            </a:r>
            <a:endParaRPr lang="es-A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71987"/>
            <a:ext cx="7272808" cy="199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76E-1169-4F03-8D58-BF087A1A22F7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82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330824" cy="4389120"/>
          </a:xfrm>
        </p:spPr>
        <p:txBody>
          <a:bodyPr/>
          <a:lstStyle/>
          <a:p>
            <a:r>
              <a:rPr lang="es-AR" dirty="0" smtClean="0"/>
              <a:t>Calcular la complejidad estructural para el programa A y B.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719792" cy="42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17763"/>
            <a:ext cx="4515395" cy="132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630F-EBA9-4537-810B-2E232E1D66DD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 de Control Básicas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Existen otros tipo de </a:t>
            </a:r>
            <a:r>
              <a:rPr lang="es-AR" dirty="0" err="1" smtClean="0"/>
              <a:t>BCSs</a:t>
            </a:r>
            <a:r>
              <a:rPr lang="es-AR" dirty="0" smtClean="0"/>
              <a:t>, (BCS avanzadas) tales como:</a:t>
            </a:r>
          </a:p>
          <a:p>
            <a:pPr lvl="1"/>
            <a:r>
              <a:rPr lang="es-AR" dirty="0" err="1" smtClean="0"/>
              <a:t>Procedure</a:t>
            </a:r>
            <a:r>
              <a:rPr lang="es-AR" dirty="0" smtClean="0"/>
              <a:t>/</a:t>
            </a:r>
            <a:r>
              <a:rPr lang="es-AR" dirty="0" err="1" smtClean="0"/>
              <a:t>Function</a:t>
            </a:r>
            <a:r>
              <a:rPr lang="es-AR" dirty="0" smtClean="0"/>
              <a:t>/llamada a agente.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Recursión.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Interrupción.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Concurrencia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B73C-80DF-40B3-A260-F9043EE393B3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9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Grafo de Flujo de Control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La estructura de flujo de control es modelada usualmente por un grado dirigido</a:t>
            </a:r>
          </a:p>
          <a:p>
            <a:pPr marL="0" indent="0" algn="ctr">
              <a:buNone/>
            </a:pPr>
            <a:r>
              <a:rPr lang="es-AR" dirty="0" smtClean="0"/>
              <a:t>CFG = { N, A}</a:t>
            </a:r>
          </a:p>
          <a:p>
            <a:r>
              <a:rPr lang="es-AR" dirty="0" smtClean="0"/>
              <a:t>Cada nodo n en el conjunto de nodos (N) corresponde a una sentencia del programa.</a:t>
            </a:r>
          </a:p>
          <a:p>
            <a:endParaRPr lang="es-AR" dirty="0"/>
          </a:p>
          <a:p>
            <a:r>
              <a:rPr lang="es-AR" dirty="0" smtClean="0"/>
              <a:t>Cada arco dirigido a en el conjunto de arcos (A) indica el flujo de control desde una sentencia del programa a otra.</a:t>
            </a:r>
          </a:p>
          <a:p>
            <a:pPr lvl="1"/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Nodos procedimiento</a:t>
            </a:r>
            <a:r>
              <a:rPr lang="es-AR" dirty="0" smtClean="0"/>
              <a:t>: nodos con grado de salida 1</a:t>
            </a:r>
          </a:p>
          <a:p>
            <a:pPr lvl="1"/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Nodos predicado</a:t>
            </a:r>
            <a:r>
              <a:rPr lang="es-AR" dirty="0" smtClean="0"/>
              <a:t>: nodos con grado de salida diferente de 1 y 0.</a:t>
            </a:r>
          </a:p>
          <a:p>
            <a:pPr lvl="1"/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Nodos Inicio</a:t>
            </a:r>
            <a:r>
              <a:rPr lang="es-AR" dirty="0" smtClean="0"/>
              <a:t>: nodos con grado de entrada 0.</a:t>
            </a:r>
          </a:p>
          <a:p>
            <a:pPr lvl="1"/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Nodos terminal</a:t>
            </a:r>
            <a:r>
              <a:rPr lang="es-AR" dirty="0" smtClean="0"/>
              <a:t>:  nodos con grado de salida 0.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175D-16C8-4A32-A726-1661C423D550}" type="datetime1">
              <a:rPr lang="es-AR" smtClean="0"/>
              <a:t>08/10/14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 de Flujo de Control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Definición: </a:t>
            </a:r>
          </a:p>
          <a:p>
            <a:pPr lvl="1"/>
            <a:r>
              <a:rPr lang="es-AR" dirty="0" smtClean="0"/>
              <a:t>Un grafo de flujo es un grafo dirigido en el que dos nodos, el nodo de inicio y el nodo de parada, obedecen a propiedades especiales: el nodo de parada tiene grado de salida cero, y el nodo de entrada grado de entrada cero. Cada nodo restante está dentro de un camino desde el nodo de inicio al nodo de parada.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3600400" cy="409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1A89-5F8F-40D6-BD02-3BAAC9B1D0B4}" type="datetime1">
              <a:rPr lang="es-AR" smtClean="0"/>
              <a:t>08/10/14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Métricas de Software - Atributos Internos del Producto - Complejidad Estructural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0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</TotalTime>
  <Words>4039</Words>
  <Application>Microsoft Macintosh PowerPoint</Application>
  <PresentationFormat>Presentación en pantalla (4:3)</PresentationFormat>
  <Paragraphs>668</Paragraphs>
  <Slides>69</Slides>
  <Notes>69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1" baseType="lpstr">
      <vt:lpstr>Flujo</vt:lpstr>
      <vt:lpstr>EcuaciÛn</vt:lpstr>
      <vt:lpstr>Métrica de Software</vt:lpstr>
      <vt:lpstr>Agenda</vt:lpstr>
      <vt:lpstr>Métricas de Complejidad del Software</vt:lpstr>
      <vt:lpstr>¿Cómo representar la estructura de un programa?</vt:lpstr>
      <vt:lpstr>Objetivos y Preguntas…</vt:lpstr>
      <vt:lpstr>Estructuras de Control Básicas</vt:lpstr>
      <vt:lpstr>Estructuras de Control Básicas</vt:lpstr>
      <vt:lpstr>Grafo de Flujo de Control</vt:lpstr>
      <vt:lpstr>Grafo de Flujo de Control</vt:lpstr>
      <vt:lpstr>Grafo de Flujo de Control</vt:lpstr>
      <vt:lpstr>Grafo de Flujo de Control</vt:lpstr>
      <vt:lpstr>CFG típicos para modelos de programas</vt:lpstr>
      <vt:lpstr>Grafos de flujos primos</vt:lpstr>
      <vt:lpstr>Secuencia y anidamiento</vt:lpstr>
      <vt:lpstr>Secuencia y anidamiento</vt:lpstr>
      <vt:lpstr>Grafo S-estructurado</vt:lpstr>
      <vt:lpstr>Grafo S-estructurado - Ejemplo</vt:lpstr>
      <vt:lpstr>Descomposición Prima</vt:lpstr>
      <vt:lpstr>Medición Jerárquica</vt:lpstr>
      <vt:lpstr>Profundidad del anidamiento</vt:lpstr>
      <vt:lpstr>Profundidad del anidamiento</vt:lpstr>
      <vt:lpstr>Complejidad Ciclomática</vt:lpstr>
      <vt:lpstr>Complejidad Ciclomática</vt:lpstr>
      <vt:lpstr>Complejidad Ciclomática</vt:lpstr>
      <vt:lpstr>Complejidad Ciclomática</vt:lpstr>
      <vt:lpstr>Complejidad Ciclomática: Ejemplo</vt:lpstr>
      <vt:lpstr>Ejemplo: Basado en el código</vt:lpstr>
      <vt:lpstr>Ejemplo: Basado en Grafo</vt:lpstr>
      <vt:lpstr>Ejemplo 1</vt:lpstr>
      <vt:lpstr>Ejemplo 2</vt:lpstr>
      <vt:lpstr>Ejemplo 3</vt:lpstr>
      <vt:lpstr>Complejidad Ciclomática: Crítica</vt:lpstr>
      <vt:lpstr>Arquitectura de Software</vt:lpstr>
      <vt:lpstr>Arquitectura de Software</vt:lpstr>
      <vt:lpstr>Morfología</vt:lpstr>
      <vt:lpstr>Morfología: Ejemplo</vt:lpstr>
      <vt:lpstr>Impureza del árbol</vt:lpstr>
      <vt:lpstr>Componentes y Módulos</vt:lpstr>
      <vt:lpstr>Componentes y Módulos</vt:lpstr>
      <vt:lpstr>Arquitectura de software</vt:lpstr>
      <vt:lpstr>Sistema Basado en Componentes (CBS)</vt:lpstr>
      <vt:lpstr>CBS: Complejidad de Código</vt:lpstr>
      <vt:lpstr>Cohesión</vt:lpstr>
      <vt:lpstr>Cohesión: Tipos</vt:lpstr>
      <vt:lpstr>Cohesión: Tipos</vt:lpstr>
      <vt:lpstr>Ejemplo de Cohesión</vt:lpstr>
      <vt:lpstr>CBS: Cohesión</vt:lpstr>
      <vt:lpstr>Cohesión: Ejemplo</vt:lpstr>
      <vt:lpstr>Ejemplo: Cohesión del sistema</vt:lpstr>
      <vt:lpstr>Acoplamiento</vt:lpstr>
      <vt:lpstr>Acoplamiento: Dependencias de Paquetes</vt:lpstr>
      <vt:lpstr>Acoplamiento: Relaciones de Clases</vt:lpstr>
      <vt:lpstr>Acoplamiento: Tipos</vt:lpstr>
      <vt:lpstr>Acoplamiento: Tipos</vt:lpstr>
      <vt:lpstr>Acoplamiento</vt:lpstr>
      <vt:lpstr>CBS: Acoplamiento</vt:lpstr>
      <vt:lpstr>Acoplamiento: Ejemplo</vt:lpstr>
      <vt:lpstr>Ejemplo: Acoplamiento del sistema</vt:lpstr>
      <vt:lpstr>Acoplamiento: Representación</vt:lpstr>
      <vt:lpstr>Acoplamiento: Representación</vt:lpstr>
      <vt:lpstr>Ejemplo:</vt:lpstr>
      <vt:lpstr>Ejemplo</vt:lpstr>
      <vt:lpstr>Flujo de Información</vt:lpstr>
      <vt:lpstr>Medida del Flujo de Información</vt:lpstr>
      <vt:lpstr>Medida de Flujo de Información</vt:lpstr>
      <vt:lpstr>Medida de Flujo de Información</vt:lpstr>
      <vt:lpstr>Medida de Flujo de Información</vt:lpstr>
      <vt:lpstr>Medición de la Estructura de Datos</vt:lpstr>
      <vt:lpstr>Ejemplo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59</cp:revision>
  <dcterms:modified xsi:type="dcterms:W3CDTF">2014-10-09T01:40:15Z</dcterms:modified>
</cp:coreProperties>
</file>