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4"/>
  </p:sldMasterIdLst>
  <p:sldIdLst>
    <p:sldId id="256" r:id="rId105"/>
    <p:sldId id="257" r:id="rId106"/>
    <p:sldId id="258" r:id="rId107"/>
    <p:sldId id="264" r:id="rId108"/>
    <p:sldId id="265" r:id="rId109"/>
    <p:sldId id="266" r:id="rId110"/>
    <p:sldId id="260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slide" Target="slides/slide6.xml"/><Relationship Id="rId115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113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.xml"/><Relationship Id="rId114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0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3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657075" y="2991813"/>
            <a:ext cx="5673383" cy="35923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657075" y="2991813"/>
            <a:ext cx="5673383" cy="35923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359232" y="0"/>
            <a:ext cx="8784767" cy="6858000"/>
            <a:chOff x="0" y="0"/>
            <a:chExt cx="9144000" cy="6858000"/>
          </a:xfrm>
        </p:grpSpPr>
        <p:sp>
          <p:nvSpPr>
            <p:cNvPr id="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3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77894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62C9-8E47-4491-BB09-D20AA154C8A8}" type="datetimeFigureOut">
              <a:rPr lang="en-US" smtClean="0"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CA3F-CCCD-4942-831E-637B522C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7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7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12.png"/><Relationship Id="rId3" Type="http://schemas.openxmlformats.org/officeDocument/2006/relationships/customXml" Target="../../customXml/item13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21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12.xml"/><Relationship Id="rId16" Type="http://schemas.openxmlformats.org/officeDocument/2006/relationships/image" Target="../media/image10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15.xml"/><Relationship Id="rId15" Type="http://schemas.openxmlformats.org/officeDocument/2006/relationships/image" Target="../media/image9.png"/><Relationship Id="rId10" Type="http://schemas.openxmlformats.org/officeDocument/2006/relationships/customXml" Target="../../customXml/item19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8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.xml"/><Relationship Id="rId18" Type="http://schemas.openxmlformats.org/officeDocument/2006/relationships/customXml" Target="../../customXml/item73.xml"/><Relationship Id="rId26" Type="http://schemas.openxmlformats.org/officeDocument/2006/relationships/customXml" Target="../../customXml/item64.xml"/><Relationship Id="rId39" Type="http://schemas.openxmlformats.org/officeDocument/2006/relationships/customXml" Target="../../customXml/item46.xml"/><Relationship Id="rId21" Type="http://schemas.openxmlformats.org/officeDocument/2006/relationships/customXml" Target="../../customXml/item68.xml"/><Relationship Id="rId34" Type="http://schemas.openxmlformats.org/officeDocument/2006/relationships/customXml" Target="../../customXml/item50.xml"/><Relationship Id="rId42" Type="http://schemas.openxmlformats.org/officeDocument/2006/relationships/customXml" Target="../../customXml/item41.xml"/><Relationship Id="rId47" Type="http://schemas.openxmlformats.org/officeDocument/2006/relationships/customXml" Target="../../customXml/item31.xml"/><Relationship Id="rId50" Type="http://schemas.openxmlformats.org/officeDocument/2006/relationships/customXml" Target="../../customXml/item25.xml"/><Relationship Id="rId55" Type="http://schemas.openxmlformats.org/officeDocument/2006/relationships/image" Target="../media/image13.png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49.xml"/><Relationship Id="rId17" Type="http://schemas.openxmlformats.org/officeDocument/2006/relationships/customXml" Target="../../customXml/item72.xml"/><Relationship Id="rId25" Type="http://schemas.openxmlformats.org/officeDocument/2006/relationships/customXml" Target="../../customXml/item63.xml"/><Relationship Id="rId33" Type="http://schemas.openxmlformats.org/officeDocument/2006/relationships/customXml" Target="../../customXml/item61.xml"/><Relationship Id="rId38" Type="http://schemas.openxmlformats.org/officeDocument/2006/relationships/customXml" Target="../../customXml/item54.xml"/><Relationship Id="rId46" Type="http://schemas.openxmlformats.org/officeDocument/2006/relationships/customXml" Target="../../customXml/item30.xml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67.xml"/><Relationship Id="rId20" Type="http://schemas.openxmlformats.org/officeDocument/2006/relationships/customXml" Target="../../customXml/item75.xml"/><Relationship Id="rId29" Type="http://schemas.openxmlformats.org/officeDocument/2006/relationships/customXml" Target="../../customXml/item57.xml"/><Relationship Id="rId41" Type="http://schemas.openxmlformats.org/officeDocument/2006/relationships/customXml" Target="../../customXml/item48.xml"/><Relationship Id="rId54" Type="http://schemas.openxmlformats.org/officeDocument/2006/relationships/image" Target="../media/image7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45.xml"/><Relationship Id="rId24" Type="http://schemas.openxmlformats.org/officeDocument/2006/relationships/customXml" Target="../../customXml/item71.xml"/><Relationship Id="rId32" Type="http://schemas.openxmlformats.org/officeDocument/2006/relationships/customXml" Target="../../customXml/item60.xml"/><Relationship Id="rId37" Type="http://schemas.openxmlformats.org/officeDocument/2006/relationships/customXml" Target="../../customXml/item53.xml"/><Relationship Id="rId40" Type="http://schemas.openxmlformats.org/officeDocument/2006/relationships/customXml" Target="../../customXml/item47.xml"/><Relationship Id="rId45" Type="http://schemas.openxmlformats.org/officeDocument/2006/relationships/customXml" Target="../../customXml/item44.xml"/><Relationship Id="rId53" Type="http://schemas.openxmlformats.org/officeDocument/2006/relationships/slideLayout" Target="../slideLayouts/slideLayout3.xml"/><Relationship Id="rId58" Type="http://schemas.openxmlformats.org/officeDocument/2006/relationships/image" Target="../media/image3.png"/><Relationship Id="rId5" Type="http://schemas.openxmlformats.org/officeDocument/2006/relationships/customXml" Target="../../customXml/item35.xml"/><Relationship Id="rId15" Type="http://schemas.openxmlformats.org/officeDocument/2006/relationships/customXml" Target="../../customXml/item62.xml"/><Relationship Id="rId23" Type="http://schemas.openxmlformats.org/officeDocument/2006/relationships/customXml" Target="../../customXml/item70.xml"/><Relationship Id="rId28" Type="http://schemas.openxmlformats.org/officeDocument/2006/relationships/customXml" Target="../../customXml/item66.xml"/><Relationship Id="rId36" Type="http://schemas.openxmlformats.org/officeDocument/2006/relationships/customXml" Target="../../customXml/item52.xml"/><Relationship Id="rId49" Type="http://schemas.openxmlformats.org/officeDocument/2006/relationships/customXml" Target="../../customXml/item24.xml"/><Relationship Id="rId57" Type="http://schemas.openxmlformats.org/officeDocument/2006/relationships/image" Target="../media/image14.emf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74.xml"/><Relationship Id="rId31" Type="http://schemas.openxmlformats.org/officeDocument/2006/relationships/customXml" Target="../../customXml/item59.xml"/><Relationship Id="rId44" Type="http://schemas.openxmlformats.org/officeDocument/2006/relationships/customXml" Target="../../customXml/item43.xml"/><Relationship Id="rId52" Type="http://schemas.openxmlformats.org/officeDocument/2006/relationships/customXml" Target="../../customXml/item27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69.xml"/><Relationship Id="rId27" Type="http://schemas.openxmlformats.org/officeDocument/2006/relationships/customXml" Target="../../customXml/item65.xml"/><Relationship Id="rId30" Type="http://schemas.openxmlformats.org/officeDocument/2006/relationships/customXml" Target="../../customXml/item58.xml"/><Relationship Id="rId35" Type="http://schemas.openxmlformats.org/officeDocument/2006/relationships/customXml" Target="../../customXml/item51.xml"/><Relationship Id="rId43" Type="http://schemas.openxmlformats.org/officeDocument/2006/relationships/customXml" Target="../../customXml/item42.xml"/><Relationship Id="rId48" Type="http://schemas.openxmlformats.org/officeDocument/2006/relationships/customXml" Target="../../customXml/item32.xml"/><Relationship Id="rId56" Type="http://schemas.openxmlformats.org/officeDocument/2006/relationships/image" Target="../media/image10.png"/><Relationship Id="rId8" Type="http://schemas.openxmlformats.org/officeDocument/2006/relationships/customXml" Target="../../customXml/item38.xml"/><Relationship Id="rId51" Type="http://schemas.openxmlformats.org/officeDocument/2006/relationships/customXml" Target="../../customXml/item26.xml"/><Relationship Id="rId3" Type="http://schemas.openxmlformats.org/officeDocument/2006/relationships/customXml" Target="../../customXml/item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102.xml"/><Relationship Id="rId18" Type="http://schemas.openxmlformats.org/officeDocument/2006/relationships/customXml" Target="../../customXml/item85.xml"/><Relationship Id="rId26" Type="http://schemas.openxmlformats.org/officeDocument/2006/relationships/slideLayout" Target="../slideLayouts/slideLayout3.xml"/><Relationship Id="rId3" Type="http://schemas.openxmlformats.org/officeDocument/2006/relationships/customXml" Target="../../customXml/item87.xml"/><Relationship Id="rId21" Type="http://schemas.openxmlformats.org/officeDocument/2006/relationships/customXml" Target="../../customXml/item84.xml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101.xml"/><Relationship Id="rId17" Type="http://schemas.openxmlformats.org/officeDocument/2006/relationships/customXml" Target="../../customXml/item91.xml"/><Relationship Id="rId25" Type="http://schemas.openxmlformats.org/officeDocument/2006/relationships/customXml" Target="../../customXml/item81.xml"/><Relationship Id="rId2" Type="http://schemas.openxmlformats.org/officeDocument/2006/relationships/customXml" Target="../../customXml/item77.xml"/><Relationship Id="rId16" Type="http://schemas.openxmlformats.org/officeDocument/2006/relationships/customXml" Target="../../customXml/item90.xml"/><Relationship Id="rId20" Type="http://schemas.openxmlformats.org/officeDocument/2006/relationships/customXml" Target="../../customXml/item83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100.xml"/><Relationship Id="rId24" Type="http://schemas.openxmlformats.org/officeDocument/2006/relationships/customXml" Target="../../customXml/item80.xml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89.xml"/><Relationship Id="rId23" Type="http://schemas.openxmlformats.org/officeDocument/2006/relationships/customXml" Target="../../customXml/item79.xml"/><Relationship Id="rId28" Type="http://schemas.openxmlformats.org/officeDocument/2006/relationships/image" Target="../media/image13.png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86.xml"/><Relationship Id="rId4" Type="http://schemas.openxmlformats.org/officeDocument/2006/relationships/customXml" Target="../../customXml/item88.xml"/><Relationship Id="rId9" Type="http://schemas.openxmlformats.org/officeDocument/2006/relationships/customXml" Target="../../customXml/item98.xml"/><Relationship Id="rId14" Type="http://schemas.openxmlformats.org/officeDocument/2006/relationships/customXml" Target="../../customXml/item93.xml"/><Relationship Id="rId22" Type="http://schemas.openxmlformats.org/officeDocument/2006/relationships/customXml" Target="../../customXml/item78.xml"/><Relationship Id="rId27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6" name="Group"/>
          <p:cNvGrpSpPr/>
          <p:nvPr>
            <p:custDataLst>
              <p:custData r:id="rId1"/>
            </p:custDataLst>
          </p:nvPr>
        </p:nvGrpSpPr>
        <p:grpSpPr>
          <a:xfrm>
            <a:off x="3041650" y="2862467"/>
            <a:ext cx="2616200" cy="1326742"/>
            <a:chOff x="3168650" y="2419758"/>
            <a:chExt cx="2616200" cy="1326742"/>
          </a:xfrm>
        </p:grpSpPr>
        <p:sp useBgFill="1">
          <p:nvSpPr>
            <p:cNvPr id="7" name="Container"/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uxton Sketch" panose="03080500000500000004" pitchFamily="66" charset="0"/>
              </a:endParaRPr>
            </a:p>
          </p:txBody>
        </p:sp>
        <p:sp useBgFill="1">
          <p:nvSpPr>
            <p:cNvPr id="8" name="Content"/>
            <p:cNvSpPr txBox="1"/>
            <p:nvPr/>
          </p:nvSpPr>
          <p:spPr>
            <a:xfrm>
              <a:off x="3316284" y="2419758"/>
              <a:ext cx="1143262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Admin System Login</a:t>
              </a:r>
              <a:endParaRPr lang="en-US" sz="1050" dirty="0"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4160386" y="32226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Buxton Sketch" panose="03080500000500000004" pitchFamily="66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10" name="Content"/>
          <p:cNvSpPr txBox="1"/>
          <p:nvPr>
            <p:custDataLst>
              <p:custData r:id="rId3"/>
            </p:custDataLst>
          </p:nvPr>
        </p:nvSpPr>
        <p:spPr>
          <a:xfrm>
            <a:off x="3256661" y="3245322"/>
            <a:ext cx="4427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dirty="0" smtClean="0">
              <a:solidFill>
                <a:srgbClr val="000000"/>
              </a:solidFill>
              <a:latin typeface="Buxton Sketch" panose="03080500000500000004" pitchFamily="66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 txBox="1"/>
          <p:nvPr>
            <p:custDataLst>
              <p:custData r:id="rId4"/>
            </p:custDataLst>
          </p:nvPr>
        </p:nvSpPr>
        <p:spPr>
          <a:xfrm>
            <a:off x="3216952" y="3582010"/>
            <a:ext cx="7280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200" dirty="0" smtClean="0">
              <a:solidFill>
                <a:srgbClr val="000000"/>
              </a:solidFill>
              <a:latin typeface="Buxton Sketch" panose="03080500000500000004" pitchFamily="66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5"/>
            </p:custDataLst>
          </p:nvPr>
        </p:nvSpPr>
        <p:spPr>
          <a:xfrm>
            <a:off x="4142924" y="360997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"/>
          <p:cNvSpPr/>
          <p:nvPr>
            <p:custDataLst>
              <p:custData r:id="rId1"/>
            </p:custDataLst>
          </p:nvPr>
        </p:nvSpPr>
        <p:spPr>
          <a:xfrm>
            <a:off x="979126" y="973638"/>
            <a:ext cx="7654128" cy="4516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7292543" y="1013082"/>
            <a:ext cx="49269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John </a:t>
            </a:r>
            <a:endParaRPr lang="en-US" sz="1200" dirty="0" smtClean="0">
              <a:solidFill>
                <a:srgbClr val="000000"/>
              </a:solidFill>
              <a:latin typeface="Buxton Sketch" panose="03080500000500000004" pitchFamily="66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53" y="997207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"/>
          <p:cNvSpPr txBox="1"/>
          <p:nvPr>
            <p:custDataLst>
              <p:custData r:id="rId4"/>
            </p:custDataLst>
          </p:nvPr>
        </p:nvSpPr>
        <p:spPr>
          <a:xfrm>
            <a:off x="7884106" y="1013082"/>
            <a:ext cx="66717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5"/>
            </p:custDataLst>
          </p:nvPr>
        </p:nvSpPr>
        <p:spPr>
          <a:xfrm>
            <a:off x="1344721" y="1020185"/>
            <a:ext cx="153048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Home Page</a:t>
            </a:r>
            <a:endParaRPr lang="en-US" sz="2800" dirty="0" smtClean="0">
              <a:solidFill>
                <a:srgbClr val="000000"/>
              </a:solidFill>
              <a:latin typeface="Buxton Sketch" panose="03080500000500000004" pitchFamily="66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/>
          <p:cNvSpPr/>
          <p:nvPr>
            <p:custDataLst>
              <p:custData r:id="rId6"/>
            </p:custDataLst>
          </p:nvPr>
        </p:nvSpPr>
        <p:spPr>
          <a:xfrm>
            <a:off x="5587477" y="3672918"/>
            <a:ext cx="1429796" cy="7916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cs typeface="Segoe UI Semilight" pitchFamily="34" charset="0"/>
              </a:rPr>
              <a:t>Text</a:t>
            </a:r>
          </a:p>
          <a:p>
            <a:endParaRPr lang="en-US" sz="110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"/>
          <p:cNvGrpSpPr/>
          <p:nvPr>
            <p:custDataLst>
              <p:custData r:id="rId1"/>
            </p:custDataLst>
          </p:nvPr>
        </p:nvGrpSpPr>
        <p:grpSpPr>
          <a:xfrm>
            <a:off x="1383957" y="1319132"/>
            <a:ext cx="6028167" cy="4691420"/>
            <a:chOff x="3168650" y="2419758"/>
            <a:chExt cx="2616200" cy="1326742"/>
          </a:xfrm>
        </p:grpSpPr>
        <p:sp useBgFill="1">
          <p:nvSpPr>
            <p:cNvPr id="37" name="Container"/>
            <p:cNvSpPr>
              <a:spLocks/>
            </p:cNvSpPr>
            <p:nvPr/>
          </p:nvSpPr>
          <p:spPr>
            <a:xfrm>
              <a:off x="3168650" y="2460946"/>
              <a:ext cx="2616200" cy="128555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8" name="Content"/>
            <p:cNvSpPr txBox="1">
              <a:spLocks/>
            </p:cNvSpPr>
            <p:nvPr/>
          </p:nvSpPr>
          <p:spPr>
            <a:xfrm>
              <a:off x="3232723" y="2419758"/>
              <a:ext cx="249894" cy="7833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Menu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708501" y="1903686"/>
            <a:ext cx="1356728" cy="4168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Accommodation Management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4" name="Content"/>
          <p:cNvSpPr/>
          <p:nvPr>
            <p:custDataLst>
              <p:custData r:id="rId3"/>
            </p:custDataLst>
          </p:nvPr>
        </p:nvSpPr>
        <p:spPr>
          <a:xfrm>
            <a:off x="2763544" y="2806921"/>
            <a:ext cx="1301685" cy="31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User Management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5" name="Content"/>
          <p:cNvSpPr/>
          <p:nvPr>
            <p:custDataLst>
              <p:custData r:id="rId4"/>
            </p:custDataLst>
          </p:nvPr>
        </p:nvSpPr>
        <p:spPr>
          <a:xfrm>
            <a:off x="2685647" y="4193298"/>
            <a:ext cx="1447488" cy="26197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Tours Management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5"/>
            </p:custDataLst>
          </p:nvPr>
        </p:nvSpPr>
        <p:spPr>
          <a:xfrm>
            <a:off x="2753391" y="3540277"/>
            <a:ext cx="1311838" cy="24913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Car Rental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50" y="3425543"/>
            <a:ext cx="455141" cy="455141"/>
          </a:xfrm>
          <a:prstGeom prst="rect">
            <a:avLst/>
          </a:prstGeom>
        </p:spPr>
      </p:pic>
      <p:pic>
        <p:nvPicPr>
          <p:cNvPr id="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58" y="2307577"/>
            <a:ext cx="238877" cy="3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88" y="1857365"/>
            <a:ext cx="522959" cy="522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34" y="4073135"/>
            <a:ext cx="427164" cy="4418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97" y="2771879"/>
            <a:ext cx="429935" cy="429935"/>
          </a:xfrm>
          <a:prstGeom prst="rect">
            <a:avLst/>
          </a:prstGeom>
        </p:spPr>
      </p:pic>
      <p:grpSp>
        <p:nvGrpSpPr>
          <p:cNvPr id="33" name="Group 32"/>
          <p:cNvGrpSpPr/>
          <p:nvPr>
            <p:custDataLst>
              <p:custData r:id="rId7"/>
            </p:custDataLst>
          </p:nvPr>
        </p:nvGrpSpPr>
        <p:grpSpPr>
          <a:xfrm>
            <a:off x="584886" y="750888"/>
            <a:ext cx="8625017" cy="452129"/>
            <a:chOff x="584886" y="750888"/>
            <a:chExt cx="8625017" cy="452129"/>
          </a:xfrm>
        </p:grpSpPr>
        <p:sp>
          <p:nvSpPr>
            <p:cNvPr id="22" name="Content"/>
            <p:cNvSpPr/>
            <p:nvPr>
              <p:custDataLst>
                <p:custData r:id="rId8"/>
              </p:custDataLst>
            </p:nvPr>
          </p:nvSpPr>
          <p:spPr>
            <a:xfrm>
              <a:off x="584886" y="750888"/>
              <a:ext cx="8336692" cy="42993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            HOME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uxton Sketch" panose="03080500000500000004" pitchFamily="66" charset="0"/>
              </a:endParaRPr>
            </a:p>
          </p:txBody>
        </p:sp>
        <p:pic>
          <p:nvPicPr>
            <p:cNvPr id="2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63" y="853340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7943332" y="799526"/>
              <a:ext cx="1266571" cy="249299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Welcome John </a:t>
              </a:r>
              <a:endPara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542" y="820556"/>
              <a:ext cx="134802" cy="1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8106997" y="953718"/>
              <a:ext cx="56618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Logout</a:t>
              </a:r>
              <a:endPara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781" y="953718"/>
              <a:ext cx="223752" cy="2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accommodation</a:t>
            </a:r>
            <a:endParaRPr lang="en-US" dirty="0"/>
          </a:p>
        </p:txBody>
      </p:sp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580639" y="811517"/>
            <a:ext cx="8625017" cy="452129"/>
            <a:chOff x="584886" y="750888"/>
            <a:chExt cx="8625017" cy="452129"/>
          </a:xfrm>
        </p:grpSpPr>
        <p:sp>
          <p:nvSpPr>
            <p:cNvPr id="5" name="Content"/>
            <p:cNvSpPr/>
            <p:nvPr>
              <p:custDataLst>
                <p:custData r:id="rId49"/>
              </p:custDataLst>
            </p:nvPr>
          </p:nvSpPr>
          <p:spPr>
            <a:xfrm>
              <a:off x="584886" y="750888"/>
              <a:ext cx="8336692" cy="42993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            ACCOMMODATION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uxton Sketch" panose="03080500000500000004" pitchFamily="66" charset="0"/>
              </a:endParaRPr>
            </a:p>
          </p:txBody>
        </p:sp>
        <p:sp>
          <p:nvSpPr>
            <p:cNvPr id="7" name="Content"/>
            <p:cNvSpPr txBox="1"/>
            <p:nvPr>
              <p:custDataLst>
                <p:custData r:id="rId50"/>
              </p:custDataLst>
            </p:nvPr>
          </p:nvSpPr>
          <p:spPr>
            <a:xfrm>
              <a:off x="7943332" y="752104"/>
              <a:ext cx="1266571" cy="249299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Welcome John </a:t>
              </a:r>
              <a:endPara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51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28" y="787469"/>
              <a:ext cx="134802" cy="1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"/>
            <p:cNvSpPr txBox="1"/>
            <p:nvPr>
              <p:custDataLst>
                <p:custData r:id="rId52"/>
              </p:custDataLst>
            </p:nvPr>
          </p:nvSpPr>
          <p:spPr>
            <a:xfrm>
              <a:off x="8106997" y="953718"/>
              <a:ext cx="56618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Logout</a:t>
              </a:r>
              <a:endPara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781" y="953718"/>
              <a:ext cx="223752" cy="223752"/>
            </a:xfrm>
            <a:prstGeom prst="rect">
              <a:avLst/>
            </a:prstGeom>
          </p:spPr>
        </p:pic>
      </p:grpSp>
      <p:sp>
        <p:nvSpPr>
          <p:cNvPr id="11" name="Content"/>
          <p:cNvSpPr txBox="1"/>
          <p:nvPr>
            <p:custDataLst>
              <p:custData r:id="rId2"/>
            </p:custDataLst>
          </p:nvPr>
        </p:nvSpPr>
        <p:spPr>
          <a:xfrm>
            <a:off x="580639" y="1319835"/>
            <a:ext cx="215636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Accommodation </a:t>
            </a:r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Management</a:t>
            </a:r>
            <a:endParaRPr lang="en-US" sz="1200" dirty="0" smtClean="0">
              <a:solidFill>
                <a:srgbClr val="000000"/>
              </a:solidFill>
              <a:latin typeface="Buxton Sketch" panose="03080500000500000004" pitchFamily="66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0" y="921818"/>
            <a:ext cx="204405" cy="204405"/>
          </a:xfrm>
          <a:prstGeom prst="rect">
            <a:avLst/>
          </a:prstGeom>
        </p:spPr>
      </p:pic>
      <p:grpSp>
        <p:nvGrpSpPr>
          <p:cNvPr id="17" name="Group 16"/>
          <p:cNvGrpSpPr/>
          <p:nvPr>
            <p:custDataLst>
              <p:custData r:id="rId3"/>
            </p:custDataLst>
          </p:nvPr>
        </p:nvGrpSpPr>
        <p:grpSpPr>
          <a:xfrm>
            <a:off x="7468745" y="1392291"/>
            <a:ext cx="1268010" cy="372802"/>
            <a:chOff x="7468745" y="1392291"/>
            <a:chExt cx="1268010" cy="372802"/>
          </a:xfrm>
        </p:grpSpPr>
        <p:sp>
          <p:nvSpPr>
            <p:cNvPr id="14" name="Content"/>
            <p:cNvSpPr/>
            <p:nvPr>
              <p:custDataLst>
                <p:custData r:id="rId46"/>
              </p:custDataLst>
            </p:nvPr>
          </p:nvSpPr>
          <p:spPr>
            <a:xfrm>
              <a:off x="7468745" y="1392291"/>
              <a:ext cx="1268010" cy="37280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/>
            <p:cNvSpPr txBox="1"/>
            <p:nvPr>
              <p:custDataLst>
                <p:custData r:id="rId47"/>
              </p:custDataLst>
            </p:nvPr>
          </p:nvSpPr>
          <p:spPr>
            <a:xfrm>
              <a:off x="7708412" y="1463487"/>
              <a:ext cx="960519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Add New Hotel</a:t>
              </a:r>
              <a:endPara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/>
            <p:cNvPicPr preferRelativeResize="0">
              <a:picLocks/>
            </p:cNvPicPr>
            <p:nvPr>
              <p:custDataLst>
                <p:custData r:id="rId48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75" y="1411002"/>
              <a:ext cx="337500" cy="308609"/>
            </a:xfrm>
            <a:prstGeom prst="rect">
              <a:avLst/>
            </a:prstGeom>
          </p:spPr>
        </p:pic>
      </p:grpSp>
      <p:graphicFrame>
        <p:nvGraphicFramePr>
          <p:cNvPr id="18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085157414"/>
              </p:ext>
            </p:extLst>
          </p:nvPr>
        </p:nvGraphicFramePr>
        <p:xfrm>
          <a:off x="853702" y="2164709"/>
          <a:ext cx="6532176" cy="2374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00476"/>
                <a:gridCol w="1580238"/>
                <a:gridCol w="1602104"/>
                <a:gridCol w="1749358"/>
              </a:tblGrid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Hotel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Name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Star Rating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ACTION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Ambre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Trou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au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Biches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(West)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St Regis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Bel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Ombre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(South)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Lux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Le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Morne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(South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West)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St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Geran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Veranda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Grand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Gaube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(North)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Continental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Center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7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…..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.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 . . . . 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Buxton Sketch" panose="03080500000500000004" pitchFamily="66" charset="0"/>
                        </a:rPr>
                        <a:t>…..</a:t>
                      </a:r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Buxton Sketch" panose="03080500000500000004" pitchFamily="66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ontent"/>
          <p:cNvSpPr/>
          <p:nvPr>
            <p:custDataLst>
              <p:custData r:id="rId5"/>
            </p:custDataLst>
          </p:nvPr>
        </p:nvSpPr>
        <p:spPr>
          <a:xfrm>
            <a:off x="5789238" y="2505161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6"/>
            </p:custDataLst>
          </p:nvPr>
        </p:nvSpPr>
        <p:spPr>
          <a:xfrm>
            <a:off x="6461550" y="2505161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7"/>
            </p:custDataLst>
          </p:nvPr>
        </p:nvSpPr>
        <p:spPr>
          <a:xfrm>
            <a:off x="5789238" y="2790225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8"/>
            </p:custDataLst>
          </p:nvPr>
        </p:nvSpPr>
        <p:spPr>
          <a:xfrm>
            <a:off x="6461550" y="2790225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Buxton Sketch" panose="03080500000500000004" pitchFamily="66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9"/>
            </p:custDataLst>
          </p:nvPr>
        </p:nvSpPr>
        <p:spPr>
          <a:xfrm>
            <a:off x="5789238" y="3100736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10"/>
            </p:custDataLst>
          </p:nvPr>
        </p:nvSpPr>
        <p:spPr>
          <a:xfrm>
            <a:off x="6461550" y="3100736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Buxton Sketch" panose="03080500000500000004" pitchFamily="66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grpSp>
        <p:nvGrpSpPr>
          <p:cNvPr id="26" name="Group 25"/>
          <p:cNvGrpSpPr/>
          <p:nvPr>
            <p:custDataLst>
              <p:custData r:id="rId11"/>
            </p:custDataLst>
          </p:nvPr>
        </p:nvGrpSpPr>
        <p:grpSpPr>
          <a:xfrm>
            <a:off x="4325102" y="2505161"/>
            <a:ext cx="826645" cy="220574"/>
            <a:chOff x="4407930" y="2774344"/>
            <a:chExt cx="1042318" cy="228015"/>
          </a:xfrm>
        </p:grpSpPr>
        <p:pic>
          <p:nvPicPr>
            <p:cNvPr id="27" name="Picture 26" descr="C:\Users\t-dantay\Documents\Placeholders\star.png"/>
            <p:cNvPicPr>
              <a:picLocks noChangeAspect="1" noChangeArrowheads="1"/>
            </p:cNvPicPr>
            <p:nvPr>
              <p:custDataLst>
                <p:custData r:id="rId42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930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43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82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44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251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45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648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>
            <p:custDataLst>
              <p:custData r:id="rId12"/>
            </p:custDataLst>
          </p:nvPr>
        </p:nvGrpSpPr>
        <p:grpSpPr>
          <a:xfrm>
            <a:off x="4421409" y="2831321"/>
            <a:ext cx="541310" cy="187504"/>
            <a:chOff x="4407930" y="2774344"/>
            <a:chExt cx="766921" cy="228015"/>
          </a:xfrm>
        </p:grpSpPr>
        <p:pic>
          <p:nvPicPr>
            <p:cNvPr id="32" name="Picture 31" descr="C:\Users\t-dantay\Documents\Placeholders\star.png"/>
            <p:cNvPicPr>
              <a:picLocks noChangeAspect="1" noChangeArrowheads="1"/>
            </p:cNvPicPr>
            <p:nvPr>
              <p:custDataLst>
                <p:custData r:id="rId39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930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40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82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41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251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>
            <p:custDataLst>
              <p:custData r:id="rId13"/>
            </p:custDataLst>
          </p:nvPr>
        </p:nvGrpSpPr>
        <p:grpSpPr>
          <a:xfrm>
            <a:off x="4238643" y="3108054"/>
            <a:ext cx="981756" cy="180640"/>
            <a:chOff x="4425092" y="3673549"/>
            <a:chExt cx="1297890" cy="228015"/>
          </a:xfrm>
        </p:grpSpPr>
        <p:pic>
          <p:nvPicPr>
            <p:cNvPr id="36" name="Picture 35" descr="C:\Users\t-dantay\Documents\Placeholders\star.png"/>
            <p:cNvPicPr>
              <a:picLocks noChangeAspect="1" noChangeArrowheads="1"/>
            </p:cNvPicPr>
            <p:nvPr>
              <p:custDataLst>
                <p:custData r:id="rId34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092" y="3673549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5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944" y="3683680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6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413" y="3683680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7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810" y="3673549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8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82" y="3673549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>
            <p:custDataLst>
              <p:custData r:id="rId14"/>
            </p:custDataLst>
          </p:nvPr>
        </p:nvGrpSpPr>
        <p:grpSpPr>
          <a:xfrm>
            <a:off x="4205203" y="3399694"/>
            <a:ext cx="981756" cy="180640"/>
            <a:chOff x="4425092" y="3673549"/>
            <a:chExt cx="1297890" cy="228015"/>
          </a:xfrm>
        </p:grpSpPr>
        <p:pic>
          <p:nvPicPr>
            <p:cNvPr id="42" name="Picture 41" descr="C:\Users\t-dantay\Documents\Placeholders\star.png"/>
            <p:cNvPicPr>
              <a:picLocks noChangeAspect="1" noChangeArrowheads="1"/>
            </p:cNvPicPr>
            <p:nvPr>
              <p:custDataLst>
                <p:custData r:id="rId29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092" y="3673549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0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944" y="3683680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1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413" y="3683680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2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810" y="3673549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3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82" y="3673549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>
            <p:custDataLst>
              <p:custData r:id="rId15"/>
            </p:custDataLst>
          </p:nvPr>
        </p:nvGrpSpPr>
        <p:grpSpPr>
          <a:xfrm>
            <a:off x="4291662" y="3677106"/>
            <a:ext cx="826645" cy="220574"/>
            <a:chOff x="4407930" y="2774344"/>
            <a:chExt cx="1042318" cy="228015"/>
          </a:xfrm>
        </p:grpSpPr>
        <p:pic>
          <p:nvPicPr>
            <p:cNvPr id="48" name="Picture 47" descr="C:\Users\t-dantay\Documents\Placeholders\star.png"/>
            <p:cNvPicPr>
              <a:picLocks noChangeAspect="1" noChangeArrowheads="1"/>
            </p:cNvPicPr>
            <p:nvPr>
              <p:custDataLst>
                <p:custData r:id="rId25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930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82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7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251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8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648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>
            <p:custDataLst>
              <p:custData r:id="rId16"/>
            </p:custDataLst>
          </p:nvPr>
        </p:nvGrpSpPr>
        <p:grpSpPr>
          <a:xfrm>
            <a:off x="4287791" y="3983354"/>
            <a:ext cx="826645" cy="220574"/>
            <a:chOff x="4407930" y="2774344"/>
            <a:chExt cx="1042318" cy="228015"/>
          </a:xfrm>
        </p:grpSpPr>
        <p:pic>
          <p:nvPicPr>
            <p:cNvPr id="53" name="Picture 52" descr="C:\Users\t-dantay\Documents\Placeholders\star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930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82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251" y="2784475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648" y="2774344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Content"/>
          <p:cNvSpPr/>
          <p:nvPr>
            <p:custDataLst>
              <p:custData r:id="rId17"/>
            </p:custDataLst>
          </p:nvPr>
        </p:nvSpPr>
        <p:spPr>
          <a:xfrm>
            <a:off x="5797899" y="3385800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8"/>
            </p:custDataLst>
          </p:nvPr>
        </p:nvSpPr>
        <p:spPr>
          <a:xfrm>
            <a:off x="6470211" y="3385800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Buxton Sketch" panose="03080500000500000004" pitchFamily="66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9"/>
            </p:custDataLst>
          </p:nvPr>
        </p:nvSpPr>
        <p:spPr>
          <a:xfrm>
            <a:off x="5789238" y="3670864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0"/>
            </p:custDataLst>
          </p:nvPr>
        </p:nvSpPr>
        <p:spPr>
          <a:xfrm>
            <a:off x="6461550" y="3670864"/>
            <a:ext cx="5970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Buxton Sketch" panose="03080500000500000004" pitchFamily="66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accommodation</a:t>
            </a:r>
            <a:endParaRPr lang="en-US" dirty="0"/>
          </a:p>
        </p:txBody>
      </p:sp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580639" y="811517"/>
            <a:ext cx="8625017" cy="452129"/>
            <a:chOff x="584886" y="750888"/>
            <a:chExt cx="8625017" cy="452129"/>
          </a:xfrm>
        </p:grpSpPr>
        <p:sp>
          <p:nvSpPr>
            <p:cNvPr id="5" name="Content"/>
            <p:cNvSpPr/>
            <p:nvPr>
              <p:custDataLst>
                <p:custData r:id="rId22"/>
              </p:custDataLst>
            </p:nvPr>
          </p:nvSpPr>
          <p:spPr>
            <a:xfrm>
              <a:off x="584886" y="750888"/>
              <a:ext cx="8336692" cy="42993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            ACCOMMODATION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Buxton Sketch" panose="03080500000500000004" pitchFamily="66" charset="0"/>
                </a:rPr>
                <a:t> 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uxton Sketch" panose="03080500000500000004" pitchFamily="66" charset="0"/>
              </a:endParaRPr>
            </a:p>
          </p:txBody>
        </p:sp>
        <p:sp>
          <p:nvSpPr>
            <p:cNvPr id="7" name="Content"/>
            <p:cNvSpPr txBox="1"/>
            <p:nvPr>
              <p:custDataLst>
                <p:custData r:id="rId23"/>
              </p:custDataLst>
            </p:nvPr>
          </p:nvSpPr>
          <p:spPr>
            <a:xfrm>
              <a:off x="7943332" y="799526"/>
              <a:ext cx="1266571" cy="249299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Welcome John </a:t>
              </a:r>
              <a:endPara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542" y="820556"/>
              <a:ext cx="134802" cy="1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8106997" y="953718"/>
              <a:ext cx="56618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Logout</a:t>
              </a:r>
              <a:endPara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781" y="953718"/>
              <a:ext cx="223752" cy="223752"/>
            </a:xfrm>
            <a:prstGeom prst="rect">
              <a:avLst/>
            </a:prstGeom>
          </p:spPr>
        </p:pic>
      </p:grpSp>
      <p:sp>
        <p:nvSpPr>
          <p:cNvPr id="11" name="Content"/>
          <p:cNvSpPr txBox="1"/>
          <p:nvPr>
            <p:custDataLst>
              <p:custData r:id="rId2"/>
            </p:custDataLst>
          </p:nvPr>
        </p:nvSpPr>
        <p:spPr>
          <a:xfrm>
            <a:off x="580639" y="1319835"/>
            <a:ext cx="280557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>
                <a:solidFill>
                  <a:srgbClr val="0070C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Accommodation Management </a:t>
            </a:r>
            <a:r>
              <a:rPr lang="en-US" sz="1200" dirty="0" smtClean="0">
                <a:solidFill>
                  <a:srgbClr val="000000"/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rPr>
              <a:t>&gt; Add Hotel</a:t>
            </a:r>
            <a:endParaRPr lang="en-US" sz="1200" dirty="0" smtClean="0">
              <a:solidFill>
                <a:srgbClr val="000000"/>
              </a:solidFill>
              <a:latin typeface="Buxton Sketch" panose="03080500000500000004" pitchFamily="66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0" y="921818"/>
            <a:ext cx="204405" cy="204405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751500" y="2098416"/>
            <a:ext cx="2362200" cy="230832"/>
            <a:chOff x="838200" y="2664768"/>
            <a:chExt cx="2362200" cy="230832"/>
          </a:xfrm>
        </p:grpSpPr>
        <p:sp>
          <p:nvSpPr>
            <p:cNvPr id="62" name="Content"/>
            <p:cNvSpPr/>
            <p:nvPr>
              <p:custDataLst>
                <p:custData r:id="rId20"/>
              </p:custDataLst>
            </p:nvPr>
          </p:nvSpPr>
          <p:spPr>
            <a:xfrm>
              <a:off x="1980298" y="2667000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Buxton Sketch" pitchFamily="66" charset="0"/>
                  <a:cs typeface="Segoe UI" pitchFamily="34" charset="0"/>
                </a:rPr>
                <a:t>Hotel Nova 2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63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838200" y="2664768"/>
              <a:ext cx="5437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rPr>
                <a:t>Name: </a:t>
              </a:r>
              <a:endParaRPr lang="en-US" sz="1200" dirty="0" smtClean="0">
                <a:solidFill>
                  <a:srgbClr val="000000"/>
                </a:solidFill>
                <a:latin typeface="Buxton Sketch" pitchFamily="66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1500" y="2481475"/>
            <a:ext cx="2362200" cy="230832"/>
            <a:chOff x="838200" y="2664768"/>
            <a:chExt cx="2362200" cy="230832"/>
          </a:xfrm>
        </p:grpSpPr>
        <p:sp>
          <p:nvSpPr>
            <p:cNvPr id="65" name="Content"/>
            <p:cNvSpPr/>
            <p:nvPr>
              <p:custDataLst>
                <p:custData r:id="rId18"/>
              </p:custDataLst>
            </p:nvPr>
          </p:nvSpPr>
          <p:spPr>
            <a:xfrm>
              <a:off x="1980298" y="2667000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Buxton Sketch" pitchFamily="66" charset="0"/>
                  <a:cs typeface="Segoe UI" pitchFamily="34" charset="0"/>
                </a:rPr>
                <a:t>Nova Hotels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Buxton Sketch" pitchFamily="66" charset="0"/>
                  <a:cs typeface="Segoe UI" pitchFamily="34" charset="0"/>
                </a:rPr>
                <a:t>Inc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66" name="Content"/>
            <p:cNvSpPr txBox="1"/>
            <p:nvPr>
              <p:custDataLst>
                <p:custData r:id="rId19"/>
              </p:custDataLst>
            </p:nvPr>
          </p:nvSpPr>
          <p:spPr>
            <a:xfrm>
              <a:off x="838200" y="2664768"/>
              <a:ext cx="113563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rPr>
                <a:t>Parent Company: </a:t>
              </a:r>
              <a:endParaRPr lang="en-US" sz="1200" dirty="0" smtClean="0">
                <a:solidFill>
                  <a:srgbClr val="000000"/>
                </a:solidFill>
                <a:latin typeface="Buxton Sketch" pitchFamily="66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7" name="Content"/>
          <p:cNvSpPr/>
          <p:nvPr>
            <p:custDataLst>
              <p:custData r:id="rId3"/>
            </p:custDataLst>
          </p:nvPr>
        </p:nvSpPr>
        <p:spPr>
          <a:xfrm>
            <a:off x="1885685" y="2868930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uxton Sketch" panose="03080500000500000004" pitchFamily="66" charset="0"/>
                <a:cs typeface="Segoe UI" pitchFamily="34" charset="0"/>
              </a:rPr>
              <a:t>Beach side hotel with white sand beach and huge pool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Buxton Sketch" panose="03080500000500000004" pitchFamily="66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4"/>
            </p:custDataLst>
          </p:nvPr>
        </p:nvSpPr>
        <p:spPr>
          <a:xfrm>
            <a:off x="751499" y="2868930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uxton Sketch" pitchFamily="66" charset="0"/>
                <a:ea typeface="Segoe UI" pitchFamily="34" charset="0"/>
                <a:cs typeface="Segoe UI" pitchFamily="34" charset="0"/>
              </a:rPr>
              <a:t>Description: </a:t>
            </a:r>
            <a:endParaRPr lang="en-US" sz="1200" dirty="0" smtClean="0">
              <a:solidFill>
                <a:srgbClr val="000000"/>
              </a:solidFill>
              <a:latin typeface="Buxton Sketch" pitchFamily="66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3" name="Group"/>
          <p:cNvGrpSpPr/>
          <p:nvPr>
            <p:custDataLst>
              <p:custData r:id="rId5"/>
            </p:custDataLst>
          </p:nvPr>
        </p:nvGrpSpPr>
        <p:grpSpPr>
          <a:xfrm>
            <a:off x="4615728" y="1886535"/>
            <a:ext cx="3323357" cy="2026438"/>
            <a:chOff x="3168650" y="2419759"/>
            <a:chExt cx="2616200" cy="1326742"/>
          </a:xfrm>
        </p:grpSpPr>
        <p:sp useBgFill="1">
          <p:nvSpPr>
            <p:cNvPr id="84" name="Container"/>
            <p:cNvSpPr>
              <a:spLocks/>
            </p:cNvSpPr>
            <p:nvPr/>
          </p:nvSpPr>
          <p:spPr>
            <a:xfrm>
              <a:off x="3168650" y="2495222"/>
              <a:ext cx="2616200" cy="125127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85" name="Content"/>
            <p:cNvSpPr txBox="1">
              <a:spLocks/>
            </p:cNvSpPr>
            <p:nvPr/>
          </p:nvSpPr>
          <p:spPr>
            <a:xfrm>
              <a:off x="3284870" y="2419759"/>
              <a:ext cx="479778" cy="2586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Contact</a:t>
              </a:r>
              <a:endParaRPr lang="en-US" sz="1050" dirty="0"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81731" y="2184168"/>
            <a:ext cx="2362200" cy="223510"/>
            <a:chOff x="838200" y="2664768"/>
            <a:chExt cx="2362200" cy="230832"/>
          </a:xfrm>
        </p:grpSpPr>
        <p:sp>
          <p:nvSpPr>
            <p:cNvPr id="73" name="Content"/>
            <p:cNvSpPr/>
            <p:nvPr>
              <p:custDataLst>
                <p:custData r:id="rId16"/>
              </p:custDataLst>
            </p:nvPr>
          </p:nvSpPr>
          <p:spPr>
            <a:xfrm>
              <a:off x="1980298" y="2667000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Buxton Sketch" pitchFamily="66" charset="0"/>
                  <a:cs typeface="Segoe UI" pitchFamily="34" charset="0"/>
                </a:rPr>
                <a:t>1230 1321654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74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838200" y="2664768"/>
              <a:ext cx="58862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rPr>
                <a:t>Phone: </a:t>
              </a:r>
              <a:endParaRPr lang="en-US" sz="1200" dirty="0" smtClean="0">
                <a:solidFill>
                  <a:srgbClr val="000000"/>
                </a:solidFill>
                <a:latin typeface="Buxton Sketch" pitchFamily="66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89351" y="2817714"/>
            <a:ext cx="2207228" cy="223510"/>
            <a:chOff x="903899" y="5128192"/>
            <a:chExt cx="2028677" cy="230832"/>
          </a:xfrm>
        </p:grpSpPr>
        <p:sp>
          <p:nvSpPr>
            <p:cNvPr id="71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903899" y="5128192"/>
              <a:ext cx="39956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rPr>
                <a:t>Fax: </a:t>
              </a:r>
              <a:endParaRPr lang="en-US" sz="1200" dirty="0" smtClean="0">
                <a:solidFill>
                  <a:srgbClr val="000000"/>
                </a:solidFill>
                <a:latin typeface="Buxton Sketch" pitchFamily="66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DownArrow"/>
            <p:cNvSpPr>
              <a:spLocks noChangeAspect="1"/>
            </p:cNvSpPr>
            <p:nvPr/>
          </p:nvSpPr>
          <p:spPr>
            <a:xfrm rot="10800000">
              <a:off x="2851269" y="522354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3597" y="3137091"/>
            <a:ext cx="2262457" cy="246059"/>
            <a:chOff x="903899" y="5104905"/>
            <a:chExt cx="2079438" cy="254119"/>
          </a:xfrm>
        </p:grpSpPr>
        <p:sp>
          <p:nvSpPr>
            <p:cNvPr id="79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903899" y="5128192"/>
              <a:ext cx="4820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rPr>
                <a:t>email: </a:t>
              </a:r>
              <a:endParaRPr lang="en-US" sz="1200" dirty="0" smtClean="0">
                <a:solidFill>
                  <a:srgbClr val="000000"/>
                </a:solidFill>
                <a:latin typeface="Buxton Sketch" pitchFamily="66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ontent"/>
            <p:cNvSpPr/>
            <p:nvPr/>
          </p:nvSpPr>
          <p:spPr>
            <a:xfrm>
              <a:off x="1885685" y="5104905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rPr>
                <a:t>nova@email.com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Buxton Sketch" panose="03080500000500000004" pitchFamily="66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90296" y="4109129"/>
            <a:ext cx="3323357" cy="1420713"/>
            <a:chOff x="737896" y="3956729"/>
            <a:chExt cx="3323357" cy="1420713"/>
          </a:xfrm>
        </p:grpSpPr>
        <p:grpSp>
          <p:nvGrpSpPr>
            <p:cNvPr id="87" name="Group"/>
            <p:cNvGrpSpPr/>
            <p:nvPr>
              <p:custDataLst>
                <p:custData r:id="rId7"/>
              </p:custDataLst>
            </p:nvPr>
          </p:nvGrpSpPr>
          <p:grpSpPr>
            <a:xfrm>
              <a:off x="737896" y="3956729"/>
              <a:ext cx="3323357" cy="1420713"/>
              <a:chOff x="3168650" y="2419759"/>
              <a:chExt cx="2616200" cy="1326742"/>
            </a:xfrm>
          </p:grpSpPr>
          <p:sp useBgFill="1">
            <p:nvSpPr>
              <p:cNvPr id="101" name="Container"/>
              <p:cNvSpPr>
                <a:spLocks/>
              </p:cNvSpPr>
              <p:nvPr/>
            </p:nvSpPr>
            <p:spPr>
              <a:xfrm>
                <a:off x="3168650" y="2555768"/>
                <a:ext cx="2616200" cy="1190733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102" name="Content"/>
              <p:cNvSpPr txBox="1">
                <a:spLocks/>
              </p:cNvSpPr>
              <p:nvPr/>
            </p:nvSpPr>
            <p:spPr>
              <a:xfrm>
                <a:off x="3284870" y="2419759"/>
                <a:ext cx="488612" cy="2586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Buxton Sketch" panose="03080500000500000004" pitchFamily="66" charset="0"/>
                    <a:ea typeface="Segoe UI" pitchFamily="34" charset="0"/>
                    <a:cs typeface="Segoe UI" pitchFamily="34" charset="0"/>
                  </a:rPr>
                  <a:t>Address</a:t>
                </a:r>
                <a:endParaRPr lang="en-US" sz="1050" dirty="0">
                  <a:latin typeface="Buxton Sketch" panose="03080500000500000004" pitchFamily="66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903899" y="4264112"/>
              <a:ext cx="2362200" cy="230832"/>
              <a:chOff x="838200" y="2664768"/>
              <a:chExt cx="2362200" cy="230832"/>
            </a:xfrm>
          </p:grpSpPr>
          <p:sp>
            <p:nvSpPr>
              <p:cNvPr id="99" name="Content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1980298" y="2667000"/>
                <a:ext cx="1220102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Buxton Sketch" pitchFamily="66" charset="0"/>
                    <a:cs typeface="Segoe UI" pitchFamily="34" charset="0"/>
                  </a:rPr>
                  <a:t>Royal Rd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sp>
            <p:nvSpPr>
              <p:cNvPr id="100" name="Content"/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838200" y="2664768"/>
                <a:ext cx="615874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Buxton Sketch" pitchFamily="66" charset="0"/>
                    <a:ea typeface="Segoe UI" pitchFamily="34" charset="0"/>
                    <a:cs typeface="Segoe UI" pitchFamily="34" charset="0"/>
                  </a:rPr>
                  <a:t>Street: </a:t>
                </a:r>
                <a:endPara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03642" y="4599771"/>
              <a:ext cx="2262457" cy="252025"/>
              <a:chOff x="903899" y="5104905"/>
              <a:chExt cx="2079438" cy="252025"/>
            </a:xfrm>
          </p:grpSpPr>
          <p:sp>
            <p:nvSpPr>
              <p:cNvPr id="95" name="Content"/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903899" y="5130285"/>
                <a:ext cx="547586" cy="22664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Buxton Sketch" pitchFamily="66" charset="0"/>
                    <a:ea typeface="Segoe UI" pitchFamily="34" charset="0"/>
                    <a:cs typeface="Segoe UI" pitchFamily="34" charset="0"/>
                  </a:rPr>
                  <a:t>Town: </a:t>
                </a:r>
                <a:endPara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6" name="DropdownBox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1885685" y="5104905"/>
                <a:ext cx="1097652" cy="228600"/>
                <a:chOff x="3543035" y="3292192"/>
                <a:chExt cx="1097652" cy="228600"/>
              </a:xfrm>
            </p:grpSpPr>
            <p:sp>
              <p:nvSpPr>
                <p:cNvPr id="97" name="Content"/>
                <p:cNvSpPr/>
                <p:nvPr/>
              </p:nvSpPr>
              <p:spPr>
                <a:xfrm>
                  <a:off x="3543035" y="3292192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uxton Sketch" panose="03080500000500000004" pitchFamily="66" charset="0"/>
                      <a:ea typeface="Segoe UI" pitchFamily="34" charset="0"/>
                      <a:cs typeface="Segoe UI" pitchFamily="34" charset="0"/>
                    </a:rPr>
                    <a:t>Flic </a:t>
                  </a:r>
                  <a:r>
                    <a:rPr lang="en-US" sz="12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Buxton Sketch" panose="03080500000500000004" pitchFamily="66" charset="0"/>
                      <a:ea typeface="Segoe UI" pitchFamily="34" charset="0"/>
                      <a:cs typeface="Segoe UI" pitchFamily="34" charset="0"/>
                    </a:rPr>
                    <a:t>en</a:t>
                  </a:r>
                  <a:r>
                    <a:rPr 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uxton Sketch" panose="03080500000500000004" pitchFamily="66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2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Buxton Sketch" panose="03080500000500000004" pitchFamily="66" charset="0"/>
                      <a:ea typeface="Segoe UI" pitchFamily="34" charset="0"/>
                      <a:cs typeface="Segoe UI" pitchFamily="34" charset="0"/>
                    </a:rPr>
                    <a:t>flac</a:t>
                  </a:r>
                  <a:endParaRPr lang="en-US" sz="1200" dirty="0">
                    <a:solidFill>
                      <a:schemeClr val="bg1">
                        <a:lumMod val="50000"/>
                      </a:schemeClr>
                    </a:solidFill>
                    <a:latin typeface="Buxton Sketch" panose="03080500000500000004" pitchFamily="66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8" name="DownArrow"/>
                <p:cNvSpPr>
                  <a:spLocks noChangeAspect="1"/>
                </p:cNvSpPr>
                <p:nvPr/>
              </p:nvSpPr>
              <p:spPr>
                <a:xfrm rot="10800000">
                  <a:off x="4508619" y="3410834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982844" y="4982003"/>
              <a:ext cx="2262457" cy="254119"/>
              <a:chOff x="903899" y="5104905"/>
              <a:chExt cx="2079438" cy="254119"/>
            </a:xfrm>
          </p:grpSpPr>
          <p:sp>
            <p:nvSpPr>
              <p:cNvPr id="91" name="Content"/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903899" y="5128192"/>
                <a:ext cx="641193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Buxton Sketch" pitchFamily="66" charset="0"/>
                    <a:ea typeface="Segoe UI" pitchFamily="34" charset="0"/>
                    <a:cs typeface="Segoe UI" pitchFamily="34" charset="0"/>
                  </a:rPr>
                  <a:t>Country: </a:t>
                </a:r>
                <a:endParaRPr lang="en-US" sz="1200" dirty="0" smtClean="0">
                  <a:solidFill>
                    <a:srgbClr val="000000"/>
                  </a:solidFill>
                  <a:latin typeface="Buxton Sketch" pitchFamily="66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DropdownBox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1885685" y="5104905"/>
                <a:ext cx="1097652" cy="228600"/>
                <a:chOff x="3543035" y="3292192"/>
                <a:chExt cx="1097652" cy="228600"/>
              </a:xfrm>
            </p:grpSpPr>
            <p:sp>
              <p:nvSpPr>
                <p:cNvPr id="93" name="Content"/>
                <p:cNvSpPr/>
                <p:nvPr/>
              </p:nvSpPr>
              <p:spPr>
                <a:xfrm>
                  <a:off x="3543035" y="3292192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uxton Sketch" panose="03080500000500000004" pitchFamily="66" charset="0"/>
                      <a:ea typeface="Segoe UI" pitchFamily="34" charset="0"/>
                      <a:cs typeface="Segoe UI" pitchFamily="34" charset="0"/>
                    </a:rPr>
                    <a:t>Mauritius</a:t>
                  </a:r>
                  <a:endParaRPr lang="en-US" sz="1200" dirty="0">
                    <a:solidFill>
                      <a:schemeClr val="bg1">
                        <a:lumMod val="50000"/>
                      </a:schemeClr>
                    </a:solidFill>
                    <a:latin typeface="Buxton Sketch" panose="03080500000500000004" pitchFamily="66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DownArrow"/>
                <p:cNvSpPr>
                  <a:spLocks noChangeAspect="1"/>
                </p:cNvSpPr>
                <p:nvPr/>
              </p:nvSpPr>
              <p:spPr>
                <a:xfrm rot="10800000">
                  <a:off x="4508619" y="3410834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</p:grpSp>
      <p:sp>
        <p:nvSpPr>
          <p:cNvPr id="103" name="Content"/>
          <p:cNvSpPr/>
          <p:nvPr>
            <p:custDataLst>
              <p:custData r:id="rId6"/>
            </p:custDataLst>
          </p:nvPr>
        </p:nvSpPr>
        <p:spPr>
          <a:xfrm>
            <a:off x="5923829" y="282731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cs typeface="Segoe UI" pitchFamily="34" charset="0"/>
              </a:rPr>
              <a:t>1230 1321654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uxton Sketch" pitchFamily="66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.xml><?xml version="1.0" encoding="utf-8"?>
<Control xmlns="http://schemas.microsoft.com/VisualStudio/2011/storyboarding/control">
  <Id Name="20f291a5-fc60-4a4e-9765-a0cab79dfddf" Revision="1" Stencil="System.MyShapes" StencilVersion="1.0"/>
</Control>
</file>

<file path=customXml/item22.xml><?xml version="1.0" encoding="utf-8"?>
<Control xmlns="http://schemas.microsoft.com/VisualStudio/2011/storyboarding/control">
  <Id Name="8bbdb6ad-8121-4b8d-9553-b851d0dfd73f" Revision="1" Stencil="System.MyShapes" StencilVersion="1.0"/>
</Control>
</file>

<file path=customXml/item23.xml><?xml version="1.0" encoding="utf-8"?>
<Control xmlns="http://schemas.microsoft.com/VisualStudio/2011/storyboarding/control">
  <Id Name="22d7019e-5e30-4c39-b354-66c343e571a6" Revision="1" Stencil="System.MyShapes" StencilVersion="1.0"/>
</Control>
</file>

<file path=customXml/item24.xml><?xml version="1.0" encoding="utf-8"?>
<Control xmlns="http://schemas.microsoft.com/VisualStudio/2011/storyboarding/control">
  <Id Name="8bbdb6ad-8121-4b8d-9553-b851d0dfd73f" Revision="1" Stencil="System.MyShapes" StencilVersion="1.0"/>
</Control>
</file>

<file path=customXml/item2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.xml><?xml version="1.0" encoding="utf-8"?>
<Control xmlns="http://schemas.microsoft.com/VisualStudio/2011/storyboarding/control">
  <Id Name="20f291a5-fc60-4a4e-9765-a0cab79dfddf" Revision="1" Stencil="System.MyShapes" StencilVersion="1.0"/>
</Control>
</file>

<file path=customXml/item28.xml><?xml version="1.0" encoding="utf-8"?>
<Control xmlns="http://schemas.microsoft.com/VisualStudio/2011/storyboarding/control">
  <Id Name="22d7019e-5e30-4c39-b354-66c343e571a6" Revision="1" Stencil="System.MyShapes" StencilVersion="1.0"/>
</Control>
</file>

<file path=customXml/item29.xml><?xml version="1.0" encoding="utf-8"?>
<Control xmlns="http://schemas.microsoft.com/VisualStudio/2011/storyboarding/control">
  <Id Name="57c4c7e7-2154-4171-a322-f419ae21df1e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017f69ac-ba13-491b-ae3c-5ae2af364a61" Revision="1" Stencil="System.MyShapes" StencilVersion="1.0"/>
</Control>
</file>

<file path=customXml/item31.xml><?xml version="1.0" encoding="utf-8"?>
<Control xmlns="http://schemas.microsoft.com/VisualStudio/2011/storyboarding/control">
  <Id Name="20f291a5-fc60-4a4e-9765-a0cab79dfddf" Revision="1" Stencil="System.MyShapes" StencilVersion="1.0"/>
</Control>
</file>

<file path=customXml/item32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33.xml><?xml version="1.0" encoding="utf-8"?>
<Control xmlns="http://schemas.microsoft.com/VisualStudio/2011/storyboarding/control">
  <Id Name="aeaba01f-6ef5-422e-ac31-823a3cba122c" Revision="1" Stencil="System.MyShapes" StencilVersion="1.0"/>
</Control>
</file>

<file path=customXml/item3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5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36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37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38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39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4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5.xml><?xml version="1.0" encoding="utf-8"?>
<Control xmlns="http://schemas.microsoft.com/VisualStudio/2011/storyboarding/control">
  <Id Name="e7afad69-8a03-4453-8a70-1314e7365df4" Revision="1" Stencil="System.MyShapes" StencilVersion="1.0"/>
</Control>
</file>

<file path=customXml/item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9.xml><?xml version="1.0" encoding="utf-8"?>
<Control xmlns="http://schemas.microsoft.com/VisualStudio/2011/storyboarding/control">
  <Id Name="8e7223f8-85cb-4767-bd0f-d860989da4b6" Revision="1" Stencil="System.MyShapes" StencilVersion="1.0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5.xml><?xml version="1.0" encoding="utf-8"?>
<Control xmlns="http://schemas.microsoft.com/VisualStudio/2011/storyboarding/control">
  <Id Name="4e9361c4-0977-4c7f-8c17-a3fe992e3211" Revision="1" Stencil="System.MyShapes" StencilVersion="1.0"/>
</Control>
</file>

<file path=customXml/item56.xml><?xml version="1.0" encoding="utf-8"?>
<Control xmlns="http://schemas.microsoft.com/VisualStudio/2011/storyboarding/control">
  <Id Name="4e9361c4-0977-4c7f-8c17-a3fe992e3211" Revision="1" Stencil="System.MyShapes" StencilVersion="1.0"/>
</Control>
</file>

<file path=customXml/item5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2.xml><?xml version="1.0" encoding="utf-8"?>
<Control xmlns="http://schemas.microsoft.com/VisualStudio/2011/storyboarding/control">
  <Id Name="e7afad69-8a03-4453-8a70-1314e7365df4" Revision="1" Stencil="System.MyShapes" StencilVersion="1.0"/>
</Control>
</file>

<file path=customXml/item6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7.xml><?xml version="1.0" encoding="utf-8"?>
<Control xmlns="http://schemas.microsoft.com/VisualStudio/2011/storyboarding/control">
  <Id Name="e7afad69-8a03-4453-8a70-1314e7365df4" Revision="1" Stencil="System.MyShapes" StencilVersion="1.0"/>
</Control>
</file>

<file path=customXml/item6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2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73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74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75.xml><?xml version="1.0" encoding="utf-8"?>
<Control xmlns="http://schemas.microsoft.com/VisualStudio/2011/storyboarding/control">
  <Id Name="e0635dc2-fc9c-4f77-b82f-ee28ce7d3efd" Revision="1" Stencil="System.MyShapes" StencilVersion="1.0"/>
</Control>
</file>

<file path=customXml/item76.xml><?xml version="1.0" encoding="utf-8"?>
<Control xmlns="http://schemas.microsoft.com/VisualStudio/2011/storyboarding/control">
  <Id Name="22d7019e-5e30-4c39-b354-66c343e571a6" Revision="1" Stencil="System.MyShapes" StencilVersion="1.0"/>
</Control>
</file>

<file path=customXml/item77.xml><?xml version="1.0" encoding="utf-8"?>
<Control xmlns="http://schemas.microsoft.com/VisualStudio/2011/storyboarding/control">
  <Id Name="57c4c7e7-2154-4171-a322-f419ae21df1e" Revision="1" Stencil="System.MyShapes" StencilVersion="1.0"/>
</Control>
</file>

<file path=customXml/item78.xml><?xml version="1.0" encoding="utf-8"?>
<Control xmlns="http://schemas.microsoft.com/VisualStudio/2011/storyboarding/control">
  <Id Name="8bbdb6ad-8121-4b8d-9553-b851d0dfd73f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1.xml><?xml version="1.0" encoding="utf-8"?>
<Control xmlns="http://schemas.microsoft.com/VisualStudio/2011/storyboarding/control">
  <Id Name="20f291a5-fc60-4a4e-9765-a0cab79dfddf" Revision="1" Stencil="System.MyShapes" StencilVersion="1.0"/>
</Control>
</file>

<file path=customXml/item8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CAA0507-8943-4372-80C8-D34ABFCEEF2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E55163E-ACE5-4AC8-AC9E-16FBB606D59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B1EC0AD-23E2-4BDD-906E-74133B2D062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6AB2909-5828-4A2D-B542-4A94DB7B348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AFBAB09-DBAA-4FFA-A00D-BFBACFC88AD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5BCF5A9-D47C-4070-A3E4-3C9E5E4B384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12FDAD4-05DE-4069-9F74-A16E6B26411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9935890-9B3E-4661-A8C6-2BE5C93510E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25D1954-28FE-45E4-B778-06A23B25E14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A16B18E-3847-45EB-82B7-A3D2EE85562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0ADA76C-4E1F-4097-8D53-875CFACA509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A4D2BEF-221E-4265-9487-4F3D1DA3DD9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EC5DF2-784B-45B8-B64F-7BDF71ABA1C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CB41626-F4B1-4E36-82F1-737612F0CA9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B4D722B-3197-483F-A60B-433FD401371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DD9B90-6AAB-435B-A54C-0704ECFFEEE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123274A-79D6-4C99-9662-AB12F40D6D9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BE0DCB9-3105-45CF-AEB6-FF527895A97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973311F-C5EF-494E-8D77-3FB6F6C7F6E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503CE8-BBB9-491A-BF7C-F214EF51E5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95C7A11-108F-4FED-946C-B9C1039B360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A69FAC3-FE5B-4935-A9E8-10C7FADEA0F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03C82F4-FF08-4D87-A6DC-1135C26D61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75D6FE7-FFFB-4DE6-8F25-779F63FE7E1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9A57EE4-3525-4DA1-B6C1-E92853C1CA1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57ACF2A-476E-45C1-86F2-9CAA968292C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3BB4AD6-9E20-4BBE-98FE-7735628461D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4783C60-5071-4402-B27B-24B199AD694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E44C616-EB8C-48D3-B335-7CC3E436ED2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962C3EF-7197-43F2-A701-E67FD79CB5E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6D6C5FA-794B-4C1E-A855-F418D6127EF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54E3648-8914-4EC6-A0C9-23295363103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F1C1E32-F3B7-42C4-9FCC-7572A066C7A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E280399-C6C8-40CB-AA81-8A819167CDA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8B45CEE-3872-4AC8-B12D-B0173C0F152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5297E09-2DDF-4EDA-ADDD-DAC2F17C63B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8B76CED-F19B-4F6D-951D-0783150E54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0F408E7-0DAC-4943-B0C2-E63CEB0C820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72BDBB6-BC52-4D5B-8729-CCAB309D5EC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4E2EA1C-D03F-49DA-99DD-93BCBC28786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28B63C6-5943-4EF9-BB88-4F425762C77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7A043D0-2864-434E-8E71-443AF360444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4897A66-A2BA-48D6-A033-F7213A36121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84D1F36-AEB8-48FE-9E39-4DC9D23D0ED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DFFEB5C-741B-43C4-B010-A719F1289DE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750F73E-F957-494B-A434-D84264D49EF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E8A45EB-743B-46F0-9523-ED83953E58C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4A59236-E7D0-4CAB-A303-6C496AE008B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53708CF-451E-41E6-83BF-30256C19170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C4B54D3-7C48-4D51-83A9-AD39C0D65F8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48BC515-14EA-4541-9FAA-5F47A059925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EB2B470-40A7-44E5-85D9-66470920C50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C204BAC-D51B-4241-9B8C-E865488A687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5819618-0FF5-434C-B7BB-0C724631852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331C480-4EF9-4FDB-9798-6F82840A942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E4E0B37-304B-486B-8F17-F5E48CFFC75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52824CA-CCF8-42F2-A0F4-010A1FC6789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F4EF5F2-A0BB-4C50-852D-27F0939FBFE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C8F64A3-F954-41D6-A3A5-79ABFE2E41D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7C5418-5AB7-4994-A885-06382072EFB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6CFEF9F-70D5-489C-BE11-C5891C459C7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276A327-2A54-440F-BBDF-B4ABA789B17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694FDA2-FECF-4B66-954D-1240938CBE6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FB388CD-F0F4-43E7-BFC7-BF5ED68641E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8BD47F5-6C69-4B86-8F7B-66E476233E4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CB21349-51B3-41DF-B68B-693875F3ECE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9577643-A429-4D17-BBCC-D9E2841D914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713C04F-6F9B-4ABE-94C8-46FA6791F92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6AFEF0B-4243-4577-AB94-EA93C1F92E2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BC34294-5EA8-4039-8A38-FF1A9BD6374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DA01A0B-BE21-4E9D-BDAC-B2A992DB881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FFCD2FC-3F88-4B44-93FC-3C44C2E125C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858C19C-FCA5-4AFD-BC64-F449529675B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4FA9435-0784-4D63-A43F-876A515D64A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D4C9BEC-C2D5-42B1-9608-03CA88C82A1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46BD733-68F3-487C-930B-FF4E0A91164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0FA719F-6E9E-4755-B0DB-6FABDC5D17A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EAEBF20-7FA5-48BF-9CE1-E6ABF4758E8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9CAD76B-23A4-4E1A-8639-A95DC18F543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4A29D14-D030-43E0-A8D5-D6334596B73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0854944-D120-479C-B5FB-555A20929BC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C5C3CA5-123A-42F6-AB44-361F4E70F90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866AEAF-EBDD-4AB3-83FE-AD2260AEA77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289ABED-DF9E-4783-9DFF-BA5A29CC2D8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048B997-EA76-495D-84DA-EC2A7FBDAC5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6C1E85D-2B2A-46B5-9E19-54042B4C02F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0899848-8003-4F2F-9051-F3D1871F2FC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3595B98-07A2-4111-8606-E38AA9BC2AA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903556F-3D86-49D4-B9AC-AA30EBF09B2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141E748-3575-4748-8825-258B451A6DB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B014D7B-2707-4BCF-ADE7-D535D816F45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727A54C-77C3-444B-8D38-D55DB072E3E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BFC1F2-85C7-4FE4-AF92-C3CDACBD080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4A2A7E2-02F1-4836-A95C-71489F0F5C7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9EC3E05-A6AA-4D56-826D-50CEE49B60D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85F411E-A938-456D-A46A-E59CFF097EE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AB05B7F-A2CA-4572-8C5B-1CB38BDE7C5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BE3AEFE-FA5E-4147-A811-5E76C2CF073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D322E54-FCCE-46CD-B405-E7976AA69BC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845BFAD-E228-47E3-A46B-F9C407ED8A9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A3D40AD-1A9B-493F-953E-CFAFB692113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1E95C66-3170-4987-ADDB-C6B9DA259F2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1C57B5D-F6D2-4221-A40C-A1FE269A93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158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Buxton Sketch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Login</vt:lpstr>
      <vt:lpstr>Home page</vt:lpstr>
      <vt:lpstr>PowerPoint Presentation</vt:lpstr>
      <vt:lpstr>accommodation</vt:lpstr>
      <vt:lpstr>accommodation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L'Etourdi Giovanni</dc:creator>
  <cp:lastModifiedBy>L'Etourdi Giovanni</cp:lastModifiedBy>
  <cp:revision>15</cp:revision>
  <dcterms:created xsi:type="dcterms:W3CDTF">2016-01-22T03:00:55Z</dcterms:created>
  <dcterms:modified xsi:type="dcterms:W3CDTF">2016-01-22T04:51:10Z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