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6" r:id="rId10"/>
    <p:sldId id="264" r:id="rId11"/>
    <p:sldId id="268" r:id="rId12"/>
    <p:sldId id="270" r:id="rId13"/>
    <p:sldId id="269" r:id="rId14"/>
    <p:sldId id="274" r:id="rId15"/>
    <p:sldId id="276" r:id="rId16"/>
    <p:sldId id="271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63" r:id="rId3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Average" panose="020B060402020202020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3" d="100"/>
          <a:sy n="113" d="100"/>
        </p:scale>
        <p:origin x="-71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total\execucao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5\frentes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total\execucao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2\frentes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2\frentes1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3\frentes1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3\frentes1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4\frentes1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4\frentes1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ong-gen-tico-multiobjetivo\Documenta&#231;&#227;o\Gr&#225;ficos\execu&#231;&#227;o%205\frentes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Frentes de Pareto da Geração 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Frente 1</c:v>
          </c:tx>
          <c:spPr>
            <a:ln w="28575">
              <a:noFill/>
            </a:ln>
          </c:spPr>
          <c:xVal>
            <c:numRef>
              <c:f>frentes1!$D$3:$D$8</c:f>
              <c:numCache>
                <c:formatCode>General</c:formatCode>
                <c:ptCount val="6"/>
                <c:pt idx="0">
                  <c:v>83</c:v>
                </c:pt>
                <c:pt idx="1">
                  <c:v>83</c:v>
                </c:pt>
                <c:pt idx="2">
                  <c:v>90</c:v>
                </c:pt>
                <c:pt idx="3">
                  <c:v>90</c:v>
                </c:pt>
                <c:pt idx="4">
                  <c:v>120</c:v>
                </c:pt>
                <c:pt idx="5">
                  <c:v>120</c:v>
                </c:pt>
              </c:numCache>
            </c:numRef>
          </c:xVal>
          <c:yVal>
            <c:numRef>
              <c:f>frentes1!$E$3:$E$8</c:f>
              <c:numCache>
                <c:formatCode>General</c:formatCode>
                <c:ptCount val="6"/>
                <c:pt idx="0">
                  <c:v>0.25226371702619299</c:v>
                </c:pt>
                <c:pt idx="1">
                  <c:v>0.25226371702619299</c:v>
                </c:pt>
                <c:pt idx="2">
                  <c:v>7.9280905343410396E-2</c:v>
                </c:pt>
                <c:pt idx="3">
                  <c:v>7.9280905343410396E-2</c:v>
                </c:pt>
                <c:pt idx="4" formatCode="0.00E+00">
                  <c:v>4.5190111860160499E-4</c:v>
                </c:pt>
                <c:pt idx="5" formatCode="0.00E+00">
                  <c:v>4.5190111860160499E-4</c:v>
                </c:pt>
              </c:numCache>
            </c:numRef>
          </c:yVal>
          <c:smooth val="0"/>
        </c:ser>
        <c:ser>
          <c:idx val="2"/>
          <c:order val="1"/>
          <c:tx>
            <c:v>Frente 2</c:v>
          </c:tx>
          <c:spPr>
            <a:ln w="28575">
              <a:noFill/>
            </a:ln>
          </c:spPr>
          <c:xVal>
            <c:numRef>
              <c:f>frentes1!$D$11:$D$16</c:f>
              <c:numCache>
                <c:formatCode>General</c:formatCode>
                <c:ptCount val="6"/>
                <c:pt idx="0">
                  <c:v>94</c:v>
                </c:pt>
                <c:pt idx="1">
                  <c:v>94</c:v>
                </c:pt>
                <c:pt idx="2">
                  <c:v>187</c:v>
                </c:pt>
                <c:pt idx="3">
                  <c:v>187</c:v>
                </c:pt>
                <c:pt idx="4">
                  <c:v>237</c:v>
                </c:pt>
                <c:pt idx="5">
                  <c:v>237</c:v>
                </c:pt>
              </c:numCache>
            </c:numRef>
          </c:xVal>
          <c:yVal>
            <c:numRef>
              <c:f>frentes1!$E$11:$E$16</c:f>
              <c:numCache>
                <c:formatCode>General</c:formatCode>
                <c:ptCount val="6"/>
                <c:pt idx="0">
                  <c:v>8.5523635996795203E-2</c:v>
                </c:pt>
                <c:pt idx="1">
                  <c:v>8.5523635996795203E-2</c:v>
                </c:pt>
                <c:pt idx="2">
                  <c:v>2.83763661254787E-2</c:v>
                </c:pt>
                <c:pt idx="3">
                  <c:v>2.83763661254787E-2</c:v>
                </c:pt>
                <c:pt idx="4">
                  <c:v>1.1060391208514301E-2</c:v>
                </c:pt>
                <c:pt idx="5">
                  <c:v>1.1060391208514301E-2</c:v>
                </c:pt>
              </c:numCache>
            </c:numRef>
          </c:yVal>
          <c:smooth val="0"/>
        </c:ser>
        <c:ser>
          <c:idx val="3"/>
          <c:order val="2"/>
          <c:tx>
            <c:v>Frente 3</c:v>
          </c:tx>
          <c:spPr>
            <a:ln w="28575">
              <a:noFill/>
            </a:ln>
          </c:spPr>
          <c:xVal>
            <c:numRef>
              <c:f>frentes1!$D$19:$D$30</c:f>
              <c:numCache>
                <c:formatCode>General</c:formatCode>
                <c:ptCount val="12"/>
                <c:pt idx="0">
                  <c:v>108</c:v>
                </c:pt>
                <c:pt idx="1">
                  <c:v>108</c:v>
                </c:pt>
                <c:pt idx="2">
                  <c:v>108</c:v>
                </c:pt>
                <c:pt idx="3">
                  <c:v>108</c:v>
                </c:pt>
                <c:pt idx="4">
                  <c:v>150</c:v>
                </c:pt>
                <c:pt idx="5">
                  <c:v>150</c:v>
                </c:pt>
                <c:pt idx="6">
                  <c:v>156</c:v>
                </c:pt>
                <c:pt idx="7">
                  <c:v>156</c:v>
                </c:pt>
                <c:pt idx="8">
                  <c:v>212</c:v>
                </c:pt>
                <c:pt idx="9">
                  <c:v>212</c:v>
                </c:pt>
                <c:pt idx="10">
                  <c:v>239</c:v>
                </c:pt>
                <c:pt idx="11">
                  <c:v>239</c:v>
                </c:pt>
              </c:numCache>
            </c:numRef>
          </c:xVal>
          <c:yVal>
            <c:numRef>
              <c:f>frentes1!$E$19:$E$30</c:f>
              <c:numCache>
                <c:formatCode>General</c:formatCode>
                <c:ptCount val="12"/>
                <c:pt idx="0">
                  <c:v>0.39425271613858598</c:v>
                </c:pt>
                <c:pt idx="1">
                  <c:v>0.39425271613858598</c:v>
                </c:pt>
                <c:pt idx="2">
                  <c:v>0.22073466311353401</c:v>
                </c:pt>
                <c:pt idx="3">
                  <c:v>0.22073466311353401</c:v>
                </c:pt>
                <c:pt idx="4">
                  <c:v>0.19493341534340899</c:v>
                </c:pt>
                <c:pt idx="5">
                  <c:v>0.19493341534340899</c:v>
                </c:pt>
                <c:pt idx="6">
                  <c:v>0.15771652032158801</c:v>
                </c:pt>
                <c:pt idx="7">
                  <c:v>0.15771652032158801</c:v>
                </c:pt>
                <c:pt idx="8">
                  <c:v>8.1936752755988607E-2</c:v>
                </c:pt>
                <c:pt idx="9">
                  <c:v>8.1936752755988607E-2</c:v>
                </c:pt>
                <c:pt idx="10">
                  <c:v>7.7711317078370007E-2</c:v>
                </c:pt>
                <c:pt idx="11">
                  <c:v>7.7711317078370007E-2</c:v>
                </c:pt>
              </c:numCache>
            </c:numRef>
          </c:yVal>
          <c:smooth val="0"/>
        </c:ser>
        <c:ser>
          <c:idx val="0"/>
          <c:order val="3"/>
          <c:tx>
            <c:v>Outras Frentes</c:v>
          </c:tx>
          <c:spPr>
            <a:ln w="28575">
              <a:noFill/>
            </a:ln>
          </c:spPr>
          <c:xVal>
            <c:numRef>
              <c:f>frentes1!$D$33:$D$76</c:f>
              <c:numCache>
                <c:formatCode>General</c:formatCode>
                <c:ptCount val="44"/>
                <c:pt idx="0">
                  <c:v>115</c:v>
                </c:pt>
                <c:pt idx="1">
                  <c:v>115</c:v>
                </c:pt>
                <c:pt idx="2">
                  <c:v>118</c:v>
                </c:pt>
                <c:pt idx="3">
                  <c:v>118</c:v>
                </c:pt>
                <c:pt idx="4">
                  <c:v>153</c:v>
                </c:pt>
                <c:pt idx="5">
                  <c:v>153</c:v>
                </c:pt>
                <c:pt idx="6">
                  <c:v>160</c:v>
                </c:pt>
                <c:pt idx="7">
                  <c:v>160</c:v>
                </c:pt>
                <c:pt idx="8">
                  <c:v>200</c:v>
                </c:pt>
                <c:pt idx="9">
                  <c:v>200</c:v>
                </c:pt>
                <c:pt idx="12">
                  <c:v>121</c:v>
                </c:pt>
                <c:pt idx="13">
                  <c:v>121</c:v>
                </c:pt>
                <c:pt idx="14">
                  <c:v>122</c:v>
                </c:pt>
                <c:pt idx="15">
                  <c:v>122</c:v>
                </c:pt>
                <c:pt idx="16">
                  <c:v>151</c:v>
                </c:pt>
                <c:pt idx="17">
                  <c:v>151</c:v>
                </c:pt>
                <c:pt idx="18">
                  <c:v>188</c:v>
                </c:pt>
                <c:pt idx="19">
                  <c:v>188</c:v>
                </c:pt>
                <c:pt idx="20">
                  <c:v>213</c:v>
                </c:pt>
                <c:pt idx="21">
                  <c:v>213</c:v>
                </c:pt>
                <c:pt idx="24">
                  <c:v>130</c:v>
                </c:pt>
                <c:pt idx="25">
                  <c:v>130</c:v>
                </c:pt>
                <c:pt idx="26">
                  <c:v>209</c:v>
                </c:pt>
                <c:pt idx="27">
                  <c:v>209</c:v>
                </c:pt>
                <c:pt idx="28">
                  <c:v>227</c:v>
                </c:pt>
                <c:pt idx="29">
                  <c:v>227</c:v>
                </c:pt>
                <c:pt idx="32">
                  <c:v>142</c:v>
                </c:pt>
                <c:pt idx="33">
                  <c:v>142</c:v>
                </c:pt>
                <c:pt idx="34">
                  <c:v>162</c:v>
                </c:pt>
                <c:pt idx="35">
                  <c:v>162</c:v>
                </c:pt>
                <c:pt idx="36">
                  <c:v>212</c:v>
                </c:pt>
                <c:pt idx="37">
                  <c:v>212</c:v>
                </c:pt>
                <c:pt idx="38">
                  <c:v>226</c:v>
                </c:pt>
                <c:pt idx="39">
                  <c:v>226</c:v>
                </c:pt>
                <c:pt idx="42">
                  <c:v>204</c:v>
                </c:pt>
                <c:pt idx="43">
                  <c:v>204</c:v>
                </c:pt>
              </c:numCache>
            </c:numRef>
          </c:xVal>
          <c:yVal>
            <c:numRef>
              <c:f>frentes1!$E$33:$E$76</c:f>
              <c:numCache>
                <c:formatCode>General</c:formatCode>
                <c:ptCount val="44"/>
                <c:pt idx="0">
                  <c:v>0.66362645547022403</c:v>
                </c:pt>
                <c:pt idx="1">
                  <c:v>0.66362645547022403</c:v>
                </c:pt>
                <c:pt idx="2">
                  <c:v>0.50063216159613499</c:v>
                </c:pt>
                <c:pt idx="3">
                  <c:v>0.50063216159613499</c:v>
                </c:pt>
                <c:pt idx="4">
                  <c:v>0.45586239523646299</c:v>
                </c:pt>
                <c:pt idx="5">
                  <c:v>0.45586239523646299</c:v>
                </c:pt>
                <c:pt idx="6">
                  <c:v>0.31066236858567198</c:v>
                </c:pt>
                <c:pt idx="7">
                  <c:v>0.31066236858567198</c:v>
                </c:pt>
                <c:pt idx="8">
                  <c:v>0.21426786066018999</c:v>
                </c:pt>
                <c:pt idx="9">
                  <c:v>0.21426786066018999</c:v>
                </c:pt>
                <c:pt idx="12">
                  <c:v>0.73139712346999697</c:v>
                </c:pt>
                <c:pt idx="13">
                  <c:v>0.73139712346999697</c:v>
                </c:pt>
                <c:pt idx="14">
                  <c:v>0.70698409719750699</c:v>
                </c:pt>
                <c:pt idx="15">
                  <c:v>0.70698409719750699</c:v>
                </c:pt>
                <c:pt idx="16">
                  <c:v>0.66996447903244905</c:v>
                </c:pt>
                <c:pt idx="17">
                  <c:v>0.66996447903244905</c:v>
                </c:pt>
                <c:pt idx="18">
                  <c:v>0.39721149354931101</c:v>
                </c:pt>
                <c:pt idx="19">
                  <c:v>0.39721149354931101</c:v>
                </c:pt>
                <c:pt idx="20">
                  <c:v>0.30701891374503598</c:v>
                </c:pt>
                <c:pt idx="21">
                  <c:v>0.30701891374503598</c:v>
                </c:pt>
                <c:pt idx="24">
                  <c:v>0.71470625196531201</c:v>
                </c:pt>
                <c:pt idx="25">
                  <c:v>0.71470625196531201</c:v>
                </c:pt>
                <c:pt idx="26">
                  <c:v>0.47009905797927298</c:v>
                </c:pt>
                <c:pt idx="27">
                  <c:v>0.47009905797927298</c:v>
                </c:pt>
                <c:pt idx="28">
                  <c:v>0.39435742908025001</c:v>
                </c:pt>
                <c:pt idx="29">
                  <c:v>0.39435742908025001</c:v>
                </c:pt>
                <c:pt idx="32">
                  <c:v>0.947666934512568</c:v>
                </c:pt>
                <c:pt idx="33">
                  <c:v>0.947666934512568</c:v>
                </c:pt>
                <c:pt idx="34">
                  <c:v>0.72765304588792901</c:v>
                </c:pt>
                <c:pt idx="35">
                  <c:v>0.72765304588792901</c:v>
                </c:pt>
                <c:pt idx="36">
                  <c:v>0.55130340619559604</c:v>
                </c:pt>
                <c:pt idx="37">
                  <c:v>0.55130340619559604</c:v>
                </c:pt>
                <c:pt idx="38">
                  <c:v>0.47209431563240101</c:v>
                </c:pt>
                <c:pt idx="39">
                  <c:v>0.47209431563240101</c:v>
                </c:pt>
                <c:pt idx="42">
                  <c:v>0.73875670067649102</c:v>
                </c:pt>
                <c:pt idx="43">
                  <c:v>0.73875670067649102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97408"/>
        <c:axId val="129422848"/>
      </c:scatterChart>
      <c:valAx>
        <c:axId val="129297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r">
                  <a:defRPr/>
                </a:pPr>
                <a:r>
                  <a:rPr lang="pt-BR"/>
                  <a:t>Tamanho da Raquete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422848"/>
        <c:crosses val="autoZero"/>
        <c:crossBetween val="midCat"/>
      </c:valAx>
      <c:valAx>
        <c:axId val="129422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Prioridade</a:t>
                </a:r>
                <a:r>
                  <a:rPr lang="pt-BR" baseline="0"/>
                  <a:t> Bola Especial</a:t>
                </a:r>
                <a:endParaRPr lang="pt-B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2974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frentes1!$D$7229:$D$7280</c:f>
              <c:numCache>
                <c:formatCode>General</c:formatCode>
                <c:ptCount val="52"/>
                <c:pt idx="0">
                  <c:v>138.914845064914</c:v>
                </c:pt>
                <c:pt idx="1">
                  <c:v>157.05083142199001</c:v>
                </c:pt>
                <c:pt idx="2">
                  <c:v>154.028858707837</c:v>
                </c:pt>
                <c:pt idx="3">
                  <c:v>154.028858707837</c:v>
                </c:pt>
                <c:pt idx="4">
                  <c:v>150.97185188637599</c:v>
                </c:pt>
                <c:pt idx="5">
                  <c:v>150.64551274216799</c:v>
                </c:pt>
                <c:pt idx="6">
                  <c:v>149.00688599368499</c:v>
                </c:pt>
                <c:pt idx="7">
                  <c:v>149.00688599368499</c:v>
                </c:pt>
                <c:pt idx="8">
                  <c:v>149.00688599368499</c:v>
                </c:pt>
                <c:pt idx="9">
                  <c:v>149.00688599368499</c:v>
                </c:pt>
                <c:pt idx="10">
                  <c:v>149.98936894003</c:v>
                </c:pt>
                <c:pt idx="11">
                  <c:v>149.498127466857</c:v>
                </c:pt>
                <c:pt idx="12">
                  <c:v>148.028858707837</c:v>
                </c:pt>
                <c:pt idx="13">
                  <c:v>148.13452638509099</c:v>
                </c:pt>
                <c:pt idx="14">
                  <c:v>148.13452638509099</c:v>
                </c:pt>
                <c:pt idx="15">
                  <c:v>148.517872350761</c:v>
                </c:pt>
                <c:pt idx="16">
                  <c:v>148.024685725002</c:v>
                </c:pt>
                <c:pt idx="17">
                  <c:v>148.13452638509099</c:v>
                </c:pt>
                <c:pt idx="18">
                  <c:v>148.13452638509099</c:v>
                </c:pt>
                <c:pt idx="19">
                  <c:v>148.57070618938801</c:v>
                </c:pt>
                <c:pt idx="20">
                  <c:v>148.46086552929901</c:v>
                </c:pt>
                <c:pt idx="21">
                  <c:v>148.57070618938801</c:v>
                </c:pt>
                <c:pt idx="22">
                  <c:v>148.46086552929901</c:v>
                </c:pt>
                <c:pt idx="23">
                  <c:v>148.95383975933299</c:v>
                </c:pt>
                <c:pt idx="24">
                  <c:v>148.35261628723899</c:v>
                </c:pt>
                <c:pt idx="25">
                  <c:v>148.297695957195</c:v>
                </c:pt>
                <c:pt idx="26">
                  <c:v>147.05083142199001</c:v>
                </c:pt>
                <c:pt idx="27">
                  <c:v>147.26216677649799</c:v>
                </c:pt>
                <c:pt idx="28">
                  <c:v>147.26216677649799</c:v>
                </c:pt>
                <c:pt idx="29">
                  <c:v>147.26216677649799</c:v>
                </c:pt>
                <c:pt idx="30">
                  <c:v>147.914845064914</c:v>
                </c:pt>
                <c:pt idx="31">
                  <c:v>147.728936482943</c:v>
                </c:pt>
                <c:pt idx="32">
                  <c:v>147.26216677649799</c:v>
                </c:pt>
                <c:pt idx="33">
                  <c:v>147.58850592070601</c:v>
                </c:pt>
                <c:pt idx="34">
                  <c:v>147.931731434017</c:v>
                </c:pt>
                <c:pt idx="35">
                  <c:v>147.69834658079401</c:v>
                </c:pt>
                <c:pt idx="36">
                  <c:v>147.08996172757199</c:v>
                </c:pt>
                <c:pt idx="37">
                  <c:v>147.75167549280999</c:v>
                </c:pt>
                <c:pt idx="38">
                  <c:v>147.89001956362901</c:v>
                </c:pt>
                <c:pt idx="39">
                  <c:v>147.26216677649799</c:v>
                </c:pt>
                <c:pt idx="40">
                  <c:v>147.26216677649799</c:v>
                </c:pt>
                <c:pt idx="41">
                  <c:v>147.914845064914</c:v>
                </c:pt>
                <c:pt idx="42">
                  <c:v>147.58850592070601</c:v>
                </c:pt>
                <c:pt idx="43">
                  <c:v>147.425336348602</c:v>
                </c:pt>
                <c:pt idx="44">
                  <c:v>147.028858707837</c:v>
                </c:pt>
                <c:pt idx="45">
                  <c:v>146.45098697220101</c:v>
                </c:pt>
                <c:pt idx="46">
                  <c:v>146.856576874349</c:v>
                </c:pt>
                <c:pt idx="47">
                  <c:v>146.856576874349</c:v>
                </c:pt>
                <c:pt idx="48">
                  <c:v>146.58850592070601</c:v>
                </c:pt>
                <c:pt idx="49">
                  <c:v>143.26216677649799</c:v>
                </c:pt>
                <c:pt idx="50">
                  <c:v>142.028858707837</c:v>
                </c:pt>
                <c:pt idx="51">
                  <c:v>141.13452638509099</c:v>
                </c:pt>
              </c:numCache>
            </c:numRef>
          </c:xVal>
          <c:yVal>
            <c:numRef>
              <c:f>frentes1!$E$7229:$E$7280</c:f>
              <c:numCache>
                <c:formatCode>General</c:formatCode>
                <c:ptCount val="52"/>
                <c:pt idx="0">
                  <c:v>2.1133069790531798E-3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frentes1!$D$7283</c:f>
              <c:numCache>
                <c:formatCode>General</c:formatCode>
                <c:ptCount val="1"/>
                <c:pt idx="0">
                  <c:v>142.914845064914</c:v>
                </c:pt>
              </c:numCache>
            </c:numRef>
          </c:xVal>
          <c:yVal>
            <c:numRef>
              <c:f>frentes1!$E$7283</c:f>
              <c:numCache>
                <c:formatCode>General</c:formatCode>
                <c:ptCount val="1"/>
                <c:pt idx="0">
                  <c:v>9.0048958755501503E-3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frentes1!$D$7286:$D$7296</c:f>
              <c:numCache>
                <c:formatCode>General</c:formatCode>
                <c:ptCount val="11"/>
                <c:pt idx="0">
                  <c:v>147.58850592070601</c:v>
                </c:pt>
                <c:pt idx="1">
                  <c:v>154.97185188637599</c:v>
                </c:pt>
                <c:pt idx="2">
                  <c:v>157.05083142199001</c:v>
                </c:pt>
                <c:pt idx="5">
                  <c:v>153.26216677649799</c:v>
                </c:pt>
                <c:pt idx="6">
                  <c:v>155.58850592070601</c:v>
                </c:pt>
                <c:pt idx="9">
                  <c:v>155.26216677649799</c:v>
                </c:pt>
                <c:pt idx="10">
                  <c:v>156.856576874349</c:v>
                </c:pt>
              </c:numCache>
            </c:numRef>
          </c:xVal>
          <c:yVal>
            <c:numRef>
              <c:f>frentes1!$E$7286:$E$7296</c:f>
              <c:numCache>
                <c:formatCode>General</c:formatCode>
                <c:ptCount val="11"/>
                <c:pt idx="0">
                  <c:v>4.6676755769965599E-2</c:v>
                </c:pt>
                <c:pt idx="1">
                  <c:v>3.3757988413164297E-2</c:v>
                </c:pt>
                <c:pt idx="2">
                  <c:v>2.3679387687271201E-2</c:v>
                </c:pt>
                <c:pt idx="5">
                  <c:v>6.9778755627405098E-2</c:v>
                </c:pt>
                <c:pt idx="6">
                  <c:v>4.4328212821099597E-2</c:v>
                </c:pt>
                <c:pt idx="9">
                  <c:v>7.7822354131490107E-2</c:v>
                </c:pt>
                <c:pt idx="10">
                  <c:v>6.1554420878122303E-2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56704"/>
        <c:axId val="144474880"/>
      </c:scatterChart>
      <c:valAx>
        <c:axId val="14445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474880"/>
        <c:crosses val="autoZero"/>
        <c:crossBetween val="midCat"/>
      </c:valAx>
      <c:valAx>
        <c:axId val="144474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4567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Frentes de Pareto da Geração </a:t>
            </a:r>
            <a:r>
              <a:rPr lang="pt-BR" dirty="0" smtClean="0"/>
              <a:t>100</a:t>
            </a:r>
            <a:endParaRPr lang="pt-BR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Frente 1</c:v>
          </c:tx>
          <c:spPr>
            <a:ln w="28575">
              <a:noFill/>
            </a:ln>
          </c:spPr>
          <c:xVal>
            <c:numRef>
              <c:f>frentes1!$D$7403:$D$7454</c:f>
              <c:numCache>
                <c:formatCode>General</c:formatCode>
                <c:ptCount val="52"/>
                <c:pt idx="0">
                  <c:v>178.63331315565301</c:v>
                </c:pt>
                <c:pt idx="1">
                  <c:v>170.04964056450001</c:v>
                </c:pt>
                <c:pt idx="2">
                  <c:v>169.47116360996</c:v>
                </c:pt>
                <c:pt idx="3">
                  <c:v>169.03702568928799</c:v>
                </c:pt>
                <c:pt idx="4">
                  <c:v>169.799113882884</c:v>
                </c:pt>
                <c:pt idx="5">
                  <c:v>169.47116360996</c:v>
                </c:pt>
                <c:pt idx="6">
                  <c:v>169.084010615701</c:v>
                </c:pt>
                <c:pt idx="7">
                  <c:v>168.04964056450001</c:v>
                </c:pt>
                <c:pt idx="8">
                  <c:v>168.04964056450001</c:v>
                </c:pt>
                <c:pt idx="9">
                  <c:v>168.76040208723001</c:v>
                </c:pt>
                <c:pt idx="10">
                  <c:v>168.44537345000199</c:v>
                </c:pt>
                <c:pt idx="11">
                  <c:v>168.602887768616</c:v>
                </c:pt>
                <c:pt idx="12">
                  <c:v>168.40502132586499</c:v>
                </c:pt>
                <c:pt idx="13">
                  <c:v>168.24750700725099</c:v>
                </c:pt>
                <c:pt idx="14">
                  <c:v>168.69685762144201</c:v>
                </c:pt>
                <c:pt idx="15">
                  <c:v>168.69685762144201</c:v>
                </c:pt>
                <c:pt idx="16">
                  <c:v>168.04964056450001</c:v>
                </c:pt>
                <c:pt idx="17">
                  <c:v>168.530578149299</c:v>
                </c:pt>
                <c:pt idx="18">
                  <c:v>168.63331315565301</c:v>
                </c:pt>
                <c:pt idx="19">
                  <c:v>168.53496072606299</c:v>
                </c:pt>
                <c:pt idx="20">
                  <c:v>168.89043411857099</c:v>
                </c:pt>
                <c:pt idx="21">
                  <c:v>168.163020425322</c:v>
                </c:pt>
                <c:pt idx="22">
                  <c:v>168.49235837641501</c:v>
                </c:pt>
                <c:pt idx="23">
                  <c:v>168.111652922145</c:v>
                </c:pt>
                <c:pt idx="24">
                  <c:v>167.802765064423</c:v>
                </c:pt>
                <c:pt idx="25">
                  <c:v>167.41958329004399</c:v>
                </c:pt>
                <c:pt idx="26">
                  <c:v>167.795462701346</c:v>
                </c:pt>
                <c:pt idx="27">
                  <c:v>167.795462701346</c:v>
                </c:pt>
                <c:pt idx="28">
                  <c:v>167.734611927272</c:v>
                </c:pt>
                <c:pt idx="29">
                  <c:v>167.92255163292299</c:v>
                </c:pt>
                <c:pt idx="30">
                  <c:v>167.61117417723301</c:v>
                </c:pt>
                <c:pt idx="31">
                  <c:v>167.799113882884</c:v>
                </c:pt>
                <c:pt idx="32">
                  <c:v>167.92255163292299</c:v>
                </c:pt>
                <c:pt idx="33">
                  <c:v>167.85900716713499</c:v>
                </c:pt>
                <c:pt idx="34">
                  <c:v>167.70331843929</c:v>
                </c:pt>
                <c:pt idx="35">
                  <c:v>167.60934858646399</c:v>
                </c:pt>
                <c:pt idx="36">
                  <c:v>167.60752299569501</c:v>
                </c:pt>
                <c:pt idx="37">
                  <c:v>167.58999268863701</c:v>
                </c:pt>
                <c:pt idx="38">
                  <c:v>167.41958329004399</c:v>
                </c:pt>
                <c:pt idx="39">
                  <c:v>167.795462701346</c:v>
                </c:pt>
                <c:pt idx="40">
                  <c:v>167.513553142869</c:v>
                </c:pt>
                <c:pt idx="41">
                  <c:v>167.59875784216601</c:v>
                </c:pt>
                <c:pt idx="42">
                  <c:v>167.82858178009701</c:v>
                </c:pt>
                <c:pt idx="43">
                  <c:v>167.513553142869</c:v>
                </c:pt>
                <c:pt idx="44">
                  <c:v>167.56053806928199</c:v>
                </c:pt>
                <c:pt idx="45">
                  <c:v>167.709287234367</c:v>
                </c:pt>
                <c:pt idx="46">
                  <c:v>167.490060679663</c:v>
                </c:pt>
                <c:pt idx="47">
                  <c:v>166.41958329004399</c:v>
                </c:pt>
                <c:pt idx="48">
                  <c:v>160.795462701346</c:v>
                </c:pt>
                <c:pt idx="49">
                  <c:v>159.44537345000199</c:v>
                </c:pt>
                <c:pt idx="50">
                  <c:v>159.084010615701</c:v>
                </c:pt>
                <c:pt idx="51">
                  <c:v>158.734611927272</c:v>
                </c:pt>
              </c:numCache>
            </c:numRef>
          </c:xVal>
          <c:yVal>
            <c:numRef>
              <c:f>frentes1!$E$7403:$E$7454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yVal>
          <c:smooth val="0"/>
        </c:ser>
        <c:ser>
          <c:idx val="2"/>
          <c:order val="1"/>
          <c:tx>
            <c:v>Frente 2</c:v>
          </c:tx>
          <c:spPr>
            <a:ln w="28575">
              <a:noFill/>
            </a:ln>
          </c:spPr>
          <c:xVal>
            <c:numRef>
              <c:f>frentes1!$D$7457:$D$7461</c:f>
              <c:numCache>
                <c:formatCode>General</c:formatCode>
                <c:ptCount val="5"/>
                <c:pt idx="0">
                  <c:v>158.795462701346</c:v>
                </c:pt>
                <c:pt idx="1">
                  <c:v>160.59875784216601</c:v>
                </c:pt>
                <c:pt idx="2">
                  <c:v>164.44537345000199</c:v>
                </c:pt>
                <c:pt idx="3">
                  <c:v>165.60752299569501</c:v>
                </c:pt>
                <c:pt idx="4">
                  <c:v>168.41958329004399</c:v>
                </c:pt>
              </c:numCache>
            </c:numRef>
          </c:xVal>
          <c:yVal>
            <c:numRef>
              <c:f>frentes1!$E$7457:$E$7461</c:f>
              <c:numCache>
                <c:formatCode>General</c:formatCode>
                <c:ptCount val="5"/>
                <c:pt idx="0">
                  <c:v>6.9269321810532997E-2</c:v>
                </c:pt>
                <c:pt idx="1">
                  <c:v>5.7231770587015798E-2</c:v>
                </c:pt>
                <c:pt idx="2">
                  <c:v>4.7544416291803303E-2</c:v>
                </c:pt>
                <c:pt idx="3">
                  <c:v>3.9880062467643598E-2</c:v>
                </c:pt>
                <c:pt idx="4">
                  <c:v>2.6076530570279501E-2</c:v>
                </c:pt>
              </c:numCache>
            </c:numRef>
          </c:yVal>
          <c:smooth val="0"/>
        </c:ser>
        <c:ser>
          <c:idx val="3"/>
          <c:order val="2"/>
          <c:tx>
            <c:v>Frente 3</c:v>
          </c:tx>
          <c:spPr>
            <a:ln w="28575">
              <a:noFill/>
            </a:ln>
          </c:spPr>
          <c:xVal>
            <c:numRef>
              <c:f>frentes1!$D$7464:$D$7466</c:f>
              <c:numCache>
                <c:formatCode>General</c:formatCode>
                <c:ptCount val="3"/>
                <c:pt idx="0">
                  <c:v>164.47116360996</c:v>
                </c:pt>
                <c:pt idx="1">
                  <c:v>172.47116360996</c:v>
                </c:pt>
                <c:pt idx="2">
                  <c:v>177.63331315565301</c:v>
                </c:pt>
              </c:numCache>
            </c:numRef>
          </c:xVal>
          <c:yVal>
            <c:numRef>
              <c:f>frentes1!$E$7464:$E$7466</c:f>
              <c:numCache>
                <c:formatCode>General</c:formatCode>
                <c:ptCount val="3"/>
                <c:pt idx="0">
                  <c:v>8.3095984753806695E-2</c:v>
                </c:pt>
                <c:pt idx="1">
                  <c:v>2.7622744027598699E-2</c:v>
                </c:pt>
                <c:pt idx="2">
                  <c:v>2.6405839448455901E-2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98688"/>
        <c:axId val="144500608"/>
      </c:scatterChart>
      <c:valAx>
        <c:axId val="144498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r">
                  <a:defRPr/>
                </a:pPr>
                <a:r>
                  <a:rPr lang="pt-BR"/>
                  <a:t>Tamanho da Raquete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500608"/>
        <c:crosses val="autoZero"/>
        <c:crossBetween val="midCat"/>
      </c:valAx>
      <c:valAx>
        <c:axId val="144500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Prioridade</a:t>
                </a:r>
                <a:r>
                  <a:rPr lang="pt-BR" baseline="0"/>
                  <a:t> Bola Especial</a:t>
                </a:r>
                <a:endParaRPr lang="pt-B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4986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frentes1!$D$3:$D$8</c:f>
              <c:numCache>
                <c:formatCode>General</c:formatCode>
                <c:ptCount val="6"/>
                <c:pt idx="0">
                  <c:v>77</c:v>
                </c:pt>
                <c:pt idx="1">
                  <c:v>77</c:v>
                </c:pt>
                <c:pt idx="2">
                  <c:v>99</c:v>
                </c:pt>
                <c:pt idx="3">
                  <c:v>99</c:v>
                </c:pt>
                <c:pt idx="4">
                  <c:v>135</c:v>
                </c:pt>
                <c:pt idx="5">
                  <c:v>135</c:v>
                </c:pt>
              </c:numCache>
            </c:numRef>
          </c:xVal>
          <c:yVal>
            <c:numRef>
              <c:f>frentes1!$E$3:$E$8</c:f>
              <c:numCache>
                <c:formatCode>General</c:formatCode>
                <c:ptCount val="6"/>
                <c:pt idx="0">
                  <c:v>0.283063429842145</c:v>
                </c:pt>
                <c:pt idx="1">
                  <c:v>0.283063429842145</c:v>
                </c:pt>
                <c:pt idx="2">
                  <c:v>0.15824231274823</c:v>
                </c:pt>
                <c:pt idx="3">
                  <c:v>0.15824231274823</c:v>
                </c:pt>
                <c:pt idx="4">
                  <c:v>5.7658264104070697E-2</c:v>
                </c:pt>
                <c:pt idx="5">
                  <c:v>5.7658264104070697E-2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frentes1!$D$11:$D$24</c:f>
              <c:numCache>
                <c:formatCode>General</c:formatCode>
                <c:ptCount val="14"/>
                <c:pt idx="0">
                  <c:v>86</c:v>
                </c:pt>
                <c:pt idx="1">
                  <c:v>86</c:v>
                </c:pt>
                <c:pt idx="2">
                  <c:v>96</c:v>
                </c:pt>
                <c:pt idx="3">
                  <c:v>96</c:v>
                </c:pt>
                <c:pt idx="4">
                  <c:v>137</c:v>
                </c:pt>
                <c:pt idx="5">
                  <c:v>137</c:v>
                </c:pt>
                <c:pt idx="6">
                  <c:v>140</c:v>
                </c:pt>
                <c:pt idx="7">
                  <c:v>140</c:v>
                </c:pt>
                <c:pt idx="8">
                  <c:v>167</c:v>
                </c:pt>
                <c:pt idx="9">
                  <c:v>167</c:v>
                </c:pt>
                <c:pt idx="10">
                  <c:v>181</c:v>
                </c:pt>
                <c:pt idx="11">
                  <c:v>181</c:v>
                </c:pt>
                <c:pt idx="12">
                  <c:v>228</c:v>
                </c:pt>
                <c:pt idx="13">
                  <c:v>228</c:v>
                </c:pt>
              </c:numCache>
            </c:numRef>
          </c:xVal>
          <c:yVal>
            <c:numRef>
              <c:f>frentes1!$E$11:$E$24</c:f>
              <c:numCache>
                <c:formatCode>General</c:formatCode>
                <c:ptCount val="14"/>
                <c:pt idx="0">
                  <c:v>0.50777889626327499</c:v>
                </c:pt>
                <c:pt idx="1">
                  <c:v>0.50777889626327499</c:v>
                </c:pt>
                <c:pt idx="2">
                  <c:v>0.378330598111139</c:v>
                </c:pt>
                <c:pt idx="3">
                  <c:v>0.378330598111139</c:v>
                </c:pt>
                <c:pt idx="4">
                  <c:v>0.32491859386345001</c:v>
                </c:pt>
                <c:pt idx="5">
                  <c:v>0.32491859386345001</c:v>
                </c:pt>
                <c:pt idx="6">
                  <c:v>0.31862591766153697</c:v>
                </c:pt>
                <c:pt idx="7">
                  <c:v>0.31862591766153697</c:v>
                </c:pt>
                <c:pt idx="8">
                  <c:v>0.25765085403756899</c:v>
                </c:pt>
                <c:pt idx="9">
                  <c:v>0.25765085403756899</c:v>
                </c:pt>
                <c:pt idx="10">
                  <c:v>0.242442530960186</c:v>
                </c:pt>
                <c:pt idx="11">
                  <c:v>0.242442530960186</c:v>
                </c:pt>
                <c:pt idx="12">
                  <c:v>0.119387709450399</c:v>
                </c:pt>
                <c:pt idx="13">
                  <c:v>0.119387709450399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frentes1!$D$27:$D$34</c:f>
              <c:numCache>
                <c:formatCode>General</c:formatCode>
                <c:ptCount val="8"/>
                <c:pt idx="0">
                  <c:v>87</c:v>
                </c:pt>
                <c:pt idx="1">
                  <c:v>87</c:v>
                </c:pt>
                <c:pt idx="2">
                  <c:v>116</c:v>
                </c:pt>
                <c:pt idx="3">
                  <c:v>116</c:v>
                </c:pt>
                <c:pt idx="4">
                  <c:v>156</c:v>
                </c:pt>
                <c:pt idx="5">
                  <c:v>156</c:v>
                </c:pt>
                <c:pt idx="6">
                  <c:v>231</c:v>
                </c:pt>
                <c:pt idx="7">
                  <c:v>231</c:v>
                </c:pt>
              </c:numCache>
            </c:numRef>
          </c:xVal>
          <c:yVal>
            <c:numRef>
              <c:f>frentes1!$E$27:$E$34</c:f>
              <c:numCache>
                <c:formatCode>General</c:formatCode>
                <c:ptCount val="8"/>
                <c:pt idx="0">
                  <c:v>0.53036997354253201</c:v>
                </c:pt>
                <c:pt idx="1">
                  <c:v>0.53036997354253201</c:v>
                </c:pt>
                <c:pt idx="2">
                  <c:v>0.391373941846068</c:v>
                </c:pt>
                <c:pt idx="3">
                  <c:v>0.391373941846068</c:v>
                </c:pt>
                <c:pt idx="4">
                  <c:v>0.335101503142122</c:v>
                </c:pt>
                <c:pt idx="5">
                  <c:v>0.335101503142122</c:v>
                </c:pt>
                <c:pt idx="6">
                  <c:v>0.25124549892153197</c:v>
                </c:pt>
                <c:pt idx="7">
                  <c:v>0.25124549892153197</c:v>
                </c:pt>
              </c:numCache>
            </c:numRef>
          </c:yVal>
          <c:smooth val="0"/>
        </c:ser>
        <c:ser>
          <c:idx val="4"/>
          <c:order val="4"/>
          <c:spPr>
            <a:ln w="28575">
              <a:noFill/>
            </a:ln>
          </c:spPr>
          <c:xVal>
            <c:numRef>
              <c:f>frentes1!$D$37:$D$40</c:f>
              <c:numCache>
                <c:formatCode>General</c:formatCode>
                <c:ptCount val="4"/>
                <c:pt idx="0">
                  <c:v>113</c:v>
                </c:pt>
                <c:pt idx="1">
                  <c:v>113</c:v>
                </c:pt>
                <c:pt idx="2">
                  <c:v>130</c:v>
                </c:pt>
                <c:pt idx="3">
                  <c:v>130</c:v>
                </c:pt>
              </c:numCache>
            </c:numRef>
          </c:xVal>
          <c:yVal>
            <c:numRef>
              <c:f>frentes1!$E$37:$E$40</c:f>
              <c:numCache>
                <c:formatCode>General</c:formatCode>
                <c:ptCount val="4"/>
                <c:pt idx="0">
                  <c:v>0.69752553904089398</c:v>
                </c:pt>
                <c:pt idx="1">
                  <c:v>0.69752553904089398</c:v>
                </c:pt>
                <c:pt idx="2">
                  <c:v>0.391831025043411</c:v>
                </c:pt>
                <c:pt idx="3">
                  <c:v>0.391831025043411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frentes1!$D$43:$D$78</c:f>
              <c:numCache>
                <c:formatCode>General</c:formatCode>
                <c:ptCount val="36"/>
                <c:pt idx="0">
                  <c:v>131</c:v>
                </c:pt>
                <c:pt idx="1">
                  <c:v>131</c:v>
                </c:pt>
                <c:pt idx="4">
                  <c:v>134</c:v>
                </c:pt>
                <c:pt idx="5">
                  <c:v>134</c:v>
                </c:pt>
                <c:pt idx="6">
                  <c:v>134</c:v>
                </c:pt>
                <c:pt idx="7">
                  <c:v>134</c:v>
                </c:pt>
                <c:pt idx="8">
                  <c:v>142</c:v>
                </c:pt>
                <c:pt idx="9">
                  <c:v>142</c:v>
                </c:pt>
                <c:pt idx="10">
                  <c:v>155</c:v>
                </c:pt>
                <c:pt idx="11">
                  <c:v>155</c:v>
                </c:pt>
                <c:pt idx="14">
                  <c:v>135</c:v>
                </c:pt>
                <c:pt idx="15">
                  <c:v>135</c:v>
                </c:pt>
                <c:pt idx="16">
                  <c:v>137</c:v>
                </c:pt>
                <c:pt idx="17">
                  <c:v>137</c:v>
                </c:pt>
                <c:pt idx="18">
                  <c:v>156</c:v>
                </c:pt>
                <c:pt idx="19">
                  <c:v>156</c:v>
                </c:pt>
                <c:pt idx="20">
                  <c:v>196</c:v>
                </c:pt>
                <c:pt idx="21">
                  <c:v>196</c:v>
                </c:pt>
                <c:pt idx="24">
                  <c:v>168</c:v>
                </c:pt>
                <c:pt idx="25">
                  <c:v>168</c:v>
                </c:pt>
                <c:pt idx="26">
                  <c:v>170</c:v>
                </c:pt>
                <c:pt idx="27">
                  <c:v>170</c:v>
                </c:pt>
                <c:pt idx="30">
                  <c:v>183</c:v>
                </c:pt>
                <c:pt idx="31">
                  <c:v>183</c:v>
                </c:pt>
                <c:pt idx="32">
                  <c:v>194</c:v>
                </c:pt>
                <c:pt idx="33">
                  <c:v>194</c:v>
                </c:pt>
                <c:pt idx="34">
                  <c:v>230</c:v>
                </c:pt>
                <c:pt idx="35">
                  <c:v>230</c:v>
                </c:pt>
              </c:numCache>
            </c:numRef>
          </c:xVal>
          <c:yVal>
            <c:numRef>
              <c:f>frentes1!$E$43:$E$78</c:f>
              <c:numCache>
                <c:formatCode>General</c:formatCode>
                <c:ptCount val="36"/>
                <c:pt idx="0">
                  <c:v>0.42249392219351201</c:v>
                </c:pt>
                <c:pt idx="1">
                  <c:v>0.42249392219351201</c:v>
                </c:pt>
                <c:pt idx="4">
                  <c:v>0.65266975450601805</c:v>
                </c:pt>
                <c:pt idx="5">
                  <c:v>0.65266975450601805</c:v>
                </c:pt>
                <c:pt idx="6">
                  <c:v>0.647777538914169</c:v>
                </c:pt>
                <c:pt idx="7">
                  <c:v>0.647777538914169</c:v>
                </c:pt>
                <c:pt idx="8">
                  <c:v>0.61523275653723297</c:v>
                </c:pt>
                <c:pt idx="9">
                  <c:v>0.61523275653723297</c:v>
                </c:pt>
                <c:pt idx="10">
                  <c:v>0.44339937510886102</c:v>
                </c:pt>
                <c:pt idx="11">
                  <c:v>0.44339937510886102</c:v>
                </c:pt>
                <c:pt idx="14">
                  <c:v>0.95991159423001005</c:v>
                </c:pt>
                <c:pt idx="15">
                  <c:v>0.95991159423001005</c:v>
                </c:pt>
                <c:pt idx="16">
                  <c:v>0.91740353938117003</c:v>
                </c:pt>
                <c:pt idx="17">
                  <c:v>0.91740353938117003</c:v>
                </c:pt>
                <c:pt idx="18">
                  <c:v>0.53535023509351198</c:v>
                </c:pt>
                <c:pt idx="19">
                  <c:v>0.53535023509351198</c:v>
                </c:pt>
                <c:pt idx="20">
                  <c:v>0.51391390814545002</c:v>
                </c:pt>
                <c:pt idx="21">
                  <c:v>0.51391390814545002</c:v>
                </c:pt>
                <c:pt idx="24">
                  <c:v>0.82940801325366897</c:v>
                </c:pt>
                <c:pt idx="25">
                  <c:v>0.82940801325366897</c:v>
                </c:pt>
                <c:pt idx="26">
                  <c:v>0.54924141238680102</c:v>
                </c:pt>
                <c:pt idx="27">
                  <c:v>0.54924141238680102</c:v>
                </c:pt>
                <c:pt idx="30">
                  <c:v>0.87607804719061699</c:v>
                </c:pt>
                <c:pt idx="31">
                  <c:v>0.87607804719061699</c:v>
                </c:pt>
                <c:pt idx="32">
                  <c:v>0.57919712454390604</c:v>
                </c:pt>
                <c:pt idx="33">
                  <c:v>0.57919712454390604</c:v>
                </c:pt>
                <c:pt idx="34">
                  <c:v>0.56264613538658403</c:v>
                </c:pt>
                <c:pt idx="35">
                  <c:v>0.56264613538658403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33472"/>
        <c:axId val="201449472"/>
      </c:scatterChart>
      <c:valAx>
        <c:axId val="20143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1449472"/>
        <c:crosses val="autoZero"/>
        <c:crossBetween val="midCat"/>
      </c:valAx>
      <c:valAx>
        <c:axId val="20144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4334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frentes1!$D$7013:$D$7067</c:f>
              <c:numCache>
                <c:formatCode>General</c:formatCode>
                <c:ptCount val="55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75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75</c:v>
                </c:pt>
                <c:pt idx="38">
                  <c:v>75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75</c:v>
                </c:pt>
                <c:pt idx="43">
                  <c:v>75</c:v>
                </c:pt>
                <c:pt idx="44">
                  <c:v>75</c:v>
                </c:pt>
                <c:pt idx="45">
                  <c:v>75</c:v>
                </c:pt>
                <c:pt idx="46">
                  <c:v>75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75</c:v>
                </c:pt>
              </c:numCache>
            </c:numRef>
          </c:xVal>
          <c:yVal>
            <c:numRef>
              <c:f>frentes1!$E$7013:$E$7067</c:f>
              <c:numCache>
                <c:formatCode>General</c:formatCode>
                <c:ptCount val="5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0.99872701385498097</c:v>
                </c:pt>
                <c:pt idx="6">
                  <c:v>0.99872701385498097</c:v>
                </c:pt>
                <c:pt idx="7">
                  <c:v>0.99851808044693902</c:v>
                </c:pt>
                <c:pt idx="8">
                  <c:v>0.99814342165631997</c:v>
                </c:pt>
                <c:pt idx="9">
                  <c:v>0.99801735093956701</c:v>
                </c:pt>
                <c:pt idx="10">
                  <c:v>0.99787723254351102</c:v>
                </c:pt>
                <c:pt idx="11">
                  <c:v>0.99779872468314101</c:v>
                </c:pt>
                <c:pt idx="12">
                  <c:v>0.99748204342479696</c:v>
                </c:pt>
                <c:pt idx="13">
                  <c:v>0.99745402770996305</c:v>
                </c:pt>
                <c:pt idx="14">
                  <c:v>0.99745402770996305</c:v>
                </c:pt>
                <c:pt idx="15">
                  <c:v>0.99745402770996305</c:v>
                </c:pt>
                <c:pt idx="16">
                  <c:v>0.99738085786705799</c:v>
                </c:pt>
                <c:pt idx="17">
                  <c:v>0.99730768802415304</c:v>
                </c:pt>
                <c:pt idx="18">
                  <c:v>0.997240739471001</c:v>
                </c:pt>
                <c:pt idx="19">
                  <c:v>0.99713409535152098</c:v>
                </c:pt>
                <c:pt idx="20">
                  <c:v>0.99710933073678398</c:v>
                </c:pt>
                <c:pt idx="21">
                  <c:v>0.99707274581533201</c:v>
                </c:pt>
                <c:pt idx="22">
                  <c:v>0.99703616089387903</c:v>
                </c:pt>
                <c:pt idx="23">
                  <c:v>0.99702745123203995</c:v>
                </c:pt>
                <c:pt idx="24">
                  <c:v>0.99702745123203995</c:v>
                </c:pt>
                <c:pt idx="25">
                  <c:v>0.99702745123203995</c:v>
                </c:pt>
                <c:pt idx="26">
                  <c:v>0.99696067318029402</c:v>
                </c:pt>
                <c:pt idx="27">
                  <c:v>0.99689389512854798</c:v>
                </c:pt>
                <c:pt idx="28">
                  <c:v>0.99689389512854798</c:v>
                </c:pt>
                <c:pt idx="29">
                  <c:v>0.99689389512854798</c:v>
                </c:pt>
                <c:pt idx="30">
                  <c:v>0.99687669662294198</c:v>
                </c:pt>
                <c:pt idx="31">
                  <c:v>0.99686050610267396</c:v>
                </c:pt>
                <c:pt idx="32">
                  <c:v>0.99684868090810796</c:v>
                </c:pt>
                <c:pt idx="33">
                  <c:v>0.996829264446077</c:v>
                </c:pt>
                <c:pt idx="34">
                  <c:v>0.99682179897028</c:v>
                </c:pt>
                <c:pt idx="35">
                  <c:v>0.99682066519327395</c:v>
                </c:pt>
                <c:pt idx="36">
                  <c:v>0.99682066519327395</c:v>
                </c:pt>
                <c:pt idx="37">
                  <c:v>0.99676463376360602</c:v>
                </c:pt>
                <c:pt idx="38">
                  <c:v>0.99676463376360602</c:v>
                </c:pt>
                <c:pt idx="39">
                  <c:v>0.99676463376360602</c:v>
                </c:pt>
                <c:pt idx="40">
                  <c:v>0.99676248639432996</c:v>
                </c:pt>
                <c:pt idx="41">
                  <c:v>0.99676141270969298</c:v>
                </c:pt>
                <c:pt idx="42">
                  <c:v>0.99676033902505501</c:v>
                </c:pt>
                <c:pt idx="43">
                  <c:v>0.99676033902505501</c:v>
                </c:pt>
                <c:pt idx="44">
                  <c:v>0.99668292476026699</c:v>
                </c:pt>
                <c:pt idx="45">
                  <c:v>0.99661829407779601</c:v>
                </c:pt>
                <c:pt idx="46">
                  <c:v>0.99661614670851995</c:v>
                </c:pt>
                <c:pt idx="47">
                  <c:v>0.99647195439198599</c:v>
                </c:pt>
                <c:pt idx="48">
                  <c:v>0.95696363783248095</c:v>
                </c:pt>
                <c:pt idx="49">
                  <c:v>0.95600849421249001</c:v>
                </c:pt>
                <c:pt idx="50">
                  <c:v>0.90728032404349201</c:v>
                </c:pt>
                <c:pt idx="51">
                  <c:v>0.90368596825610004</c:v>
                </c:pt>
                <c:pt idx="52">
                  <c:v>0.90228768308999396</c:v>
                </c:pt>
                <c:pt idx="53">
                  <c:v>0.90005036796299298</c:v>
                </c:pt>
                <c:pt idx="54">
                  <c:v>0.899799683223372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frentes1!$D$7070:$D$7076</c:f>
              <c:numCache>
                <c:formatCode>General</c:formatCode>
                <c:ptCount val="7"/>
                <c:pt idx="0">
                  <c:v>76</c:v>
                </c:pt>
                <c:pt idx="1">
                  <c:v>81</c:v>
                </c:pt>
                <c:pt idx="4">
                  <c:v>83</c:v>
                </c:pt>
                <c:pt idx="5">
                  <c:v>79</c:v>
                </c:pt>
                <c:pt idx="6">
                  <c:v>83</c:v>
                </c:pt>
              </c:numCache>
            </c:numRef>
          </c:xVal>
          <c:yVal>
            <c:numRef>
              <c:f>frentes1!$E$7070:$E$7076</c:f>
              <c:numCache>
                <c:formatCode>General</c:formatCode>
                <c:ptCount val="7"/>
                <c:pt idx="0">
                  <c:v>0.97945035745573505</c:v>
                </c:pt>
                <c:pt idx="1">
                  <c:v>0.91902027603198799</c:v>
                </c:pt>
                <c:pt idx="4">
                  <c:v>1</c:v>
                </c:pt>
                <c:pt idx="5">
                  <c:v>1</c:v>
                </c:pt>
                <c:pt idx="6">
                  <c:v>0.94665741289623595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344896"/>
        <c:axId val="201357952"/>
      </c:scatterChart>
      <c:valAx>
        <c:axId val="20134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1357952"/>
        <c:crosses val="autoZero"/>
        <c:crossBetween val="midCat"/>
      </c:valAx>
      <c:valAx>
        <c:axId val="201357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3448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frentes1!$D$3:$D$6</c:f>
              <c:numCache>
                <c:formatCode>General</c:formatCode>
                <c:ptCount val="4"/>
                <c:pt idx="0">
                  <c:v>80</c:v>
                </c:pt>
                <c:pt idx="1">
                  <c:v>80</c:v>
                </c:pt>
                <c:pt idx="2">
                  <c:v>103</c:v>
                </c:pt>
                <c:pt idx="3">
                  <c:v>103</c:v>
                </c:pt>
              </c:numCache>
            </c:numRef>
          </c:xVal>
          <c:yVal>
            <c:numRef>
              <c:f>frentes1!$E$3:$E$6</c:f>
              <c:numCache>
                <c:formatCode>General</c:formatCode>
                <c:ptCount val="4"/>
                <c:pt idx="0">
                  <c:v>7.3704513083924202E-3</c:v>
                </c:pt>
                <c:pt idx="1">
                  <c:v>7.3704513083924202E-3</c:v>
                </c:pt>
                <c:pt idx="2">
                  <c:v>4.9361161143304201E-3</c:v>
                </c:pt>
                <c:pt idx="3">
                  <c:v>4.9361161143304201E-3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frentes1!$D$9:$D$10</c:f>
              <c:numCache>
                <c:formatCode>General</c:formatCode>
                <c:ptCount val="2"/>
                <c:pt idx="0">
                  <c:v>81</c:v>
                </c:pt>
                <c:pt idx="1">
                  <c:v>81</c:v>
                </c:pt>
              </c:numCache>
            </c:numRef>
          </c:xVal>
          <c:yVal>
            <c:numRef>
              <c:f>frentes1!$E$9:$E$10</c:f>
              <c:numCache>
                <c:formatCode>General</c:formatCode>
                <c:ptCount val="2"/>
                <c:pt idx="0">
                  <c:v>5.0408248939223799E-2</c:v>
                </c:pt>
                <c:pt idx="1">
                  <c:v>5.0408248939223799E-2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frentes1!$D$13:$D$22</c:f>
              <c:numCache>
                <c:formatCode>General</c:formatCode>
                <c:ptCount val="10"/>
                <c:pt idx="0">
                  <c:v>86</c:v>
                </c:pt>
                <c:pt idx="1">
                  <c:v>86</c:v>
                </c:pt>
                <c:pt idx="2">
                  <c:v>93</c:v>
                </c:pt>
                <c:pt idx="3">
                  <c:v>93</c:v>
                </c:pt>
                <c:pt idx="4">
                  <c:v>93</c:v>
                </c:pt>
                <c:pt idx="5">
                  <c:v>93</c:v>
                </c:pt>
                <c:pt idx="6">
                  <c:v>111</c:v>
                </c:pt>
                <c:pt idx="7">
                  <c:v>111</c:v>
                </c:pt>
                <c:pt idx="8">
                  <c:v>170</c:v>
                </c:pt>
                <c:pt idx="9">
                  <c:v>170</c:v>
                </c:pt>
              </c:numCache>
            </c:numRef>
          </c:xVal>
          <c:yVal>
            <c:numRef>
              <c:f>frentes1!$E$13:$E$22</c:f>
              <c:numCache>
                <c:formatCode>General</c:formatCode>
                <c:ptCount val="10"/>
                <c:pt idx="0">
                  <c:v>0.240964499268113</c:v>
                </c:pt>
                <c:pt idx="1">
                  <c:v>0.240964499268113</c:v>
                </c:pt>
                <c:pt idx="2">
                  <c:v>0.127625176078736</c:v>
                </c:pt>
                <c:pt idx="3">
                  <c:v>0.127625176078736</c:v>
                </c:pt>
                <c:pt idx="4">
                  <c:v>9.1650128187497598E-2</c:v>
                </c:pt>
                <c:pt idx="5">
                  <c:v>9.1650128187497598E-2</c:v>
                </c:pt>
                <c:pt idx="6">
                  <c:v>8.42809848268357E-2</c:v>
                </c:pt>
                <c:pt idx="7">
                  <c:v>8.42809848268357E-2</c:v>
                </c:pt>
                <c:pt idx="8">
                  <c:v>7.7050109747748494E-2</c:v>
                </c:pt>
                <c:pt idx="9">
                  <c:v>7.7050109747748494E-2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frentes1!$D$25:$D$78</c:f>
              <c:numCache>
                <c:formatCode>General</c:formatCode>
                <c:ptCount val="54"/>
                <c:pt idx="0">
                  <c:v>100</c:v>
                </c:pt>
                <c:pt idx="1">
                  <c:v>100</c:v>
                </c:pt>
                <c:pt idx="2">
                  <c:v>112</c:v>
                </c:pt>
                <c:pt idx="3">
                  <c:v>112</c:v>
                </c:pt>
                <c:pt idx="4">
                  <c:v>113</c:v>
                </c:pt>
                <c:pt idx="5">
                  <c:v>113</c:v>
                </c:pt>
                <c:pt idx="6">
                  <c:v>122</c:v>
                </c:pt>
                <c:pt idx="7">
                  <c:v>122</c:v>
                </c:pt>
                <c:pt idx="8">
                  <c:v>122</c:v>
                </c:pt>
                <c:pt idx="9">
                  <c:v>122</c:v>
                </c:pt>
                <c:pt idx="10">
                  <c:v>147</c:v>
                </c:pt>
                <c:pt idx="11">
                  <c:v>147</c:v>
                </c:pt>
                <c:pt idx="14">
                  <c:v>124</c:v>
                </c:pt>
                <c:pt idx="15">
                  <c:v>124</c:v>
                </c:pt>
                <c:pt idx="16">
                  <c:v>145</c:v>
                </c:pt>
                <c:pt idx="17">
                  <c:v>145</c:v>
                </c:pt>
                <c:pt idx="18">
                  <c:v>161</c:v>
                </c:pt>
                <c:pt idx="19">
                  <c:v>161</c:v>
                </c:pt>
                <c:pt idx="20">
                  <c:v>166</c:v>
                </c:pt>
                <c:pt idx="21">
                  <c:v>166</c:v>
                </c:pt>
                <c:pt idx="22">
                  <c:v>218</c:v>
                </c:pt>
                <c:pt idx="23">
                  <c:v>218</c:v>
                </c:pt>
                <c:pt idx="26">
                  <c:v>153</c:v>
                </c:pt>
                <c:pt idx="27">
                  <c:v>153</c:v>
                </c:pt>
                <c:pt idx="28">
                  <c:v>174</c:v>
                </c:pt>
                <c:pt idx="29">
                  <c:v>174</c:v>
                </c:pt>
                <c:pt idx="30">
                  <c:v>175</c:v>
                </c:pt>
                <c:pt idx="31">
                  <c:v>175</c:v>
                </c:pt>
                <c:pt idx="32">
                  <c:v>183</c:v>
                </c:pt>
                <c:pt idx="33">
                  <c:v>183</c:v>
                </c:pt>
                <c:pt idx="34">
                  <c:v>199</c:v>
                </c:pt>
                <c:pt idx="35">
                  <c:v>199</c:v>
                </c:pt>
                <c:pt idx="36">
                  <c:v>207</c:v>
                </c:pt>
                <c:pt idx="37">
                  <c:v>207</c:v>
                </c:pt>
                <c:pt idx="40">
                  <c:v>161</c:v>
                </c:pt>
                <c:pt idx="41">
                  <c:v>161</c:v>
                </c:pt>
                <c:pt idx="42">
                  <c:v>175</c:v>
                </c:pt>
                <c:pt idx="43">
                  <c:v>175</c:v>
                </c:pt>
                <c:pt idx="44">
                  <c:v>216</c:v>
                </c:pt>
                <c:pt idx="45">
                  <c:v>216</c:v>
                </c:pt>
                <c:pt idx="48">
                  <c:v>202</c:v>
                </c:pt>
                <c:pt idx="49">
                  <c:v>202</c:v>
                </c:pt>
                <c:pt idx="52">
                  <c:v>229</c:v>
                </c:pt>
                <c:pt idx="53">
                  <c:v>229</c:v>
                </c:pt>
              </c:numCache>
            </c:numRef>
          </c:xVal>
          <c:yVal>
            <c:numRef>
              <c:f>frentes1!$E$25:$E$78</c:f>
              <c:numCache>
                <c:formatCode>General</c:formatCode>
                <c:ptCount val="54"/>
                <c:pt idx="0">
                  <c:v>0.805880598555068</c:v>
                </c:pt>
                <c:pt idx="1">
                  <c:v>0.805880598555068</c:v>
                </c:pt>
                <c:pt idx="2">
                  <c:v>0.68992267153102804</c:v>
                </c:pt>
                <c:pt idx="3">
                  <c:v>0.68992267153102804</c:v>
                </c:pt>
                <c:pt idx="4">
                  <c:v>0.52642379705685405</c:v>
                </c:pt>
                <c:pt idx="5">
                  <c:v>0.52642379705685405</c:v>
                </c:pt>
                <c:pt idx="6">
                  <c:v>0.47655137012881399</c:v>
                </c:pt>
                <c:pt idx="7">
                  <c:v>0.47655137012881399</c:v>
                </c:pt>
                <c:pt idx="8">
                  <c:v>0.33132187230069998</c:v>
                </c:pt>
                <c:pt idx="9">
                  <c:v>0.33132187230069998</c:v>
                </c:pt>
                <c:pt idx="10">
                  <c:v>9.1847574132886398E-2</c:v>
                </c:pt>
                <c:pt idx="11">
                  <c:v>9.1847574132886398E-2</c:v>
                </c:pt>
                <c:pt idx="14">
                  <c:v>0.94030892677953504</c:v>
                </c:pt>
                <c:pt idx="15">
                  <c:v>0.94030892677953504</c:v>
                </c:pt>
                <c:pt idx="16">
                  <c:v>0.62461536258911698</c:v>
                </c:pt>
                <c:pt idx="17">
                  <c:v>0.62461536258911698</c:v>
                </c:pt>
                <c:pt idx="18">
                  <c:v>0.237322809052255</c:v>
                </c:pt>
                <c:pt idx="19">
                  <c:v>0.237322809052255</c:v>
                </c:pt>
                <c:pt idx="20">
                  <c:v>0.21277151380926901</c:v>
                </c:pt>
                <c:pt idx="21">
                  <c:v>0.21277151380926901</c:v>
                </c:pt>
                <c:pt idx="22">
                  <c:v>0.193454990594216</c:v>
                </c:pt>
                <c:pt idx="23">
                  <c:v>0.193454990594216</c:v>
                </c:pt>
                <c:pt idx="26">
                  <c:v>0.980302279062916</c:v>
                </c:pt>
                <c:pt idx="27">
                  <c:v>0.980302279062916</c:v>
                </c:pt>
                <c:pt idx="28">
                  <c:v>0.55070087747684504</c:v>
                </c:pt>
                <c:pt idx="29">
                  <c:v>0.55070087747684504</c:v>
                </c:pt>
                <c:pt idx="30">
                  <c:v>0.49749158168019503</c:v>
                </c:pt>
                <c:pt idx="31">
                  <c:v>0.49749158168019503</c:v>
                </c:pt>
                <c:pt idx="32">
                  <c:v>0.431296824337423</c:v>
                </c:pt>
                <c:pt idx="33">
                  <c:v>0.431296824337423</c:v>
                </c:pt>
                <c:pt idx="34">
                  <c:v>0.28483854056484598</c:v>
                </c:pt>
                <c:pt idx="35">
                  <c:v>0.28483854056484598</c:v>
                </c:pt>
                <c:pt idx="36">
                  <c:v>0.278448622450296</c:v>
                </c:pt>
                <c:pt idx="37">
                  <c:v>0.278448622450296</c:v>
                </c:pt>
                <c:pt idx="40">
                  <c:v>0.98557022257162896</c:v>
                </c:pt>
                <c:pt idx="41">
                  <c:v>0.98557022257162896</c:v>
                </c:pt>
                <c:pt idx="42">
                  <c:v>0.70296291954925305</c:v>
                </c:pt>
                <c:pt idx="43">
                  <c:v>0.70296291954925305</c:v>
                </c:pt>
                <c:pt idx="44">
                  <c:v>0.61475163526976895</c:v>
                </c:pt>
                <c:pt idx="45">
                  <c:v>0.61475163526976895</c:v>
                </c:pt>
                <c:pt idx="48">
                  <c:v>0.70514457157848198</c:v>
                </c:pt>
                <c:pt idx="49">
                  <c:v>0.70514457157848198</c:v>
                </c:pt>
                <c:pt idx="52">
                  <c:v>0.89815831791755396</c:v>
                </c:pt>
                <c:pt idx="53">
                  <c:v>0.89815831791755396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256448"/>
        <c:axId val="127287680"/>
      </c:scatterChart>
      <c:valAx>
        <c:axId val="127256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287680"/>
        <c:crosses val="autoZero"/>
        <c:crossBetween val="midCat"/>
      </c:valAx>
      <c:valAx>
        <c:axId val="12728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2564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frentes1!$D$7187:$D$7240</c:f>
              <c:numCache>
                <c:formatCode>General</c:formatCode>
                <c:ptCount val="54"/>
                <c:pt idx="0">
                  <c:v>182.98740099179599</c:v>
                </c:pt>
                <c:pt idx="1">
                  <c:v>179.580961020827</c:v>
                </c:pt>
                <c:pt idx="2">
                  <c:v>177.85613137819101</c:v>
                </c:pt>
                <c:pt idx="3">
                  <c:v>177.30579066346201</c:v>
                </c:pt>
                <c:pt idx="4">
                  <c:v>177.30579066346201</c:v>
                </c:pt>
                <c:pt idx="5">
                  <c:v>177.580961020827</c:v>
                </c:pt>
                <c:pt idx="6">
                  <c:v>177.580961020827</c:v>
                </c:pt>
                <c:pt idx="7">
                  <c:v>177.44337584214401</c:v>
                </c:pt>
                <c:pt idx="8">
                  <c:v>177.71854619950901</c:v>
                </c:pt>
                <c:pt idx="9">
                  <c:v>177.580961020827</c:v>
                </c:pt>
                <c:pt idx="10">
                  <c:v>177.85613137819101</c:v>
                </c:pt>
                <c:pt idx="11">
                  <c:v>177.44337584214401</c:v>
                </c:pt>
                <c:pt idx="12">
                  <c:v>177.580961020827</c:v>
                </c:pt>
                <c:pt idx="13">
                  <c:v>177.30579066346201</c:v>
                </c:pt>
                <c:pt idx="14">
                  <c:v>177.30579066346201</c:v>
                </c:pt>
                <c:pt idx="15">
                  <c:v>177.10132400866399</c:v>
                </c:pt>
                <c:pt idx="16">
                  <c:v>177.64975361016801</c:v>
                </c:pt>
                <c:pt idx="17">
                  <c:v>177.580961020827</c:v>
                </c:pt>
                <c:pt idx="18">
                  <c:v>177.30579066346201</c:v>
                </c:pt>
                <c:pt idx="19">
                  <c:v>177.203557336063</c:v>
                </c:pt>
                <c:pt idx="20">
                  <c:v>177.54656472615599</c:v>
                </c:pt>
                <c:pt idx="21">
                  <c:v>177.033667880145</c:v>
                </c:pt>
                <c:pt idx="22">
                  <c:v>177.30579066346201</c:v>
                </c:pt>
                <c:pt idx="23">
                  <c:v>177.32346658910399</c:v>
                </c:pt>
                <c:pt idx="24">
                  <c:v>176.34651663913701</c:v>
                </c:pt>
                <c:pt idx="25">
                  <c:v>176.00673772730201</c:v>
                </c:pt>
                <c:pt idx="26">
                  <c:v>176.486374739464</c:v>
                </c:pt>
                <c:pt idx="27">
                  <c:v>176.146595827629</c:v>
                </c:pt>
                <c:pt idx="28">
                  <c:v>176.146595827629</c:v>
                </c:pt>
                <c:pt idx="29">
                  <c:v>176.17662718322001</c:v>
                </c:pt>
                <c:pt idx="30">
                  <c:v>176.896082701463</c:v>
                </c:pt>
                <c:pt idx="31">
                  <c:v>176.24655623338299</c:v>
                </c:pt>
                <c:pt idx="32">
                  <c:v>176.34651663913701</c:v>
                </c:pt>
                <c:pt idx="33">
                  <c:v>176.486374739464</c:v>
                </c:pt>
                <c:pt idx="34">
                  <c:v>176.41644568930101</c:v>
                </c:pt>
                <c:pt idx="35">
                  <c:v>176.41644568930101</c:v>
                </c:pt>
                <c:pt idx="36">
                  <c:v>176.96373882998199</c:v>
                </c:pt>
                <c:pt idx="37">
                  <c:v>176.92991076572301</c:v>
                </c:pt>
                <c:pt idx="38">
                  <c:v>176.381481164219</c:v>
                </c:pt>
                <c:pt idx="39">
                  <c:v>176.65512773456001</c:v>
                </c:pt>
                <c:pt idx="40">
                  <c:v>175.66695881546599</c:v>
                </c:pt>
                <c:pt idx="41">
                  <c:v>175.40852459758199</c:v>
                </c:pt>
                <c:pt idx="42">
                  <c:v>175.90677732154799</c:v>
                </c:pt>
                <c:pt idx="43">
                  <c:v>175.87752061835999</c:v>
                </c:pt>
                <c:pt idx="44">
                  <c:v>175.956954199085</c:v>
                </c:pt>
                <c:pt idx="45">
                  <c:v>175.34651663913701</c:v>
                </c:pt>
                <c:pt idx="46">
                  <c:v>175.486374739464</c:v>
                </c:pt>
                <c:pt idx="47">
                  <c:v>174.470532556026</c:v>
                </c:pt>
                <c:pt idx="48">
                  <c:v>174.98740099179599</c:v>
                </c:pt>
                <c:pt idx="49">
                  <c:v>174.98740099179599</c:v>
                </c:pt>
                <c:pt idx="50">
                  <c:v>170.580961020827</c:v>
                </c:pt>
                <c:pt idx="51">
                  <c:v>169.34651663913701</c:v>
                </c:pt>
                <c:pt idx="52">
                  <c:v>168.96373882998199</c:v>
                </c:pt>
                <c:pt idx="53">
                  <c:v>167.44337584214401</c:v>
                </c:pt>
              </c:numCache>
            </c:numRef>
          </c:xVal>
          <c:yVal>
            <c:numRef>
              <c:f>frentes1!$E$7187:$E$7240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frentes1!$D$7243:$D$7244</c:f>
              <c:numCache>
                <c:formatCode>General</c:formatCode>
                <c:ptCount val="2"/>
                <c:pt idx="0">
                  <c:v>173.30579066346201</c:v>
                </c:pt>
                <c:pt idx="1">
                  <c:v>181.486374739464</c:v>
                </c:pt>
              </c:numCache>
            </c:numRef>
          </c:xVal>
          <c:yVal>
            <c:numRef>
              <c:f>frentes1!$E$7243:$E$7244</c:f>
              <c:numCache>
                <c:formatCode>General</c:formatCode>
                <c:ptCount val="2"/>
                <c:pt idx="0">
                  <c:v>4.6784686622270498E-2</c:v>
                </c:pt>
                <c:pt idx="1">
                  <c:v>2.1583551114623799E-2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frentes1!$D$7247:$D$7252</c:f>
              <c:numCache>
                <c:formatCode>General</c:formatCode>
                <c:ptCount val="6"/>
                <c:pt idx="0">
                  <c:v>173.96373882998199</c:v>
                </c:pt>
                <c:pt idx="1">
                  <c:v>185.10132400866399</c:v>
                </c:pt>
                <c:pt idx="4">
                  <c:v>177.30579066346201</c:v>
                </c:pt>
                <c:pt idx="5">
                  <c:v>183.486374739464</c:v>
                </c:pt>
              </c:numCache>
            </c:numRef>
          </c:xVal>
          <c:yVal>
            <c:numRef>
              <c:f>frentes1!$E$7247:$E$7252</c:f>
              <c:numCache>
                <c:formatCode>General</c:formatCode>
                <c:ptCount val="6"/>
                <c:pt idx="0">
                  <c:v>6.6021552511609793E-2</c:v>
                </c:pt>
                <c:pt idx="1">
                  <c:v>5.8202283414285502E-2</c:v>
                </c:pt>
                <c:pt idx="4">
                  <c:v>7.3280686637548303E-2</c:v>
                </c:pt>
                <c:pt idx="5">
                  <c:v>6.6211610149403605E-2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24928"/>
        <c:axId val="127326464"/>
      </c:scatterChart>
      <c:valAx>
        <c:axId val="12732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326464"/>
        <c:crosses val="autoZero"/>
        <c:crossBetween val="midCat"/>
      </c:valAx>
      <c:valAx>
        <c:axId val="127326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3249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frentes1!$D$3:$D$10</c:f>
              <c:numCache>
                <c:formatCode>General</c:formatCode>
                <c:ptCount val="8"/>
                <c:pt idx="0">
                  <c:v>80</c:v>
                </c:pt>
                <c:pt idx="1">
                  <c:v>80</c:v>
                </c:pt>
                <c:pt idx="2">
                  <c:v>104</c:v>
                </c:pt>
                <c:pt idx="3">
                  <c:v>104</c:v>
                </c:pt>
                <c:pt idx="4">
                  <c:v>124</c:v>
                </c:pt>
                <c:pt idx="5">
                  <c:v>124</c:v>
                </c:pt>
                <c:pt idx="6">
                  <c:v>180</c:v>
                </c:pt>
                <c:pt idx="7">
                  <c:v>180</c:v>
                </c:pt>
              </c:numCache>
            </c:numRef>
          </c:xVal>
          <c:yVal>
            <c:numRef>
              <c:f>frentes1!$E$3:$E$10</c:f>
              <c:numCache>
                <c:formatCode>General</c:formatCode>
                <c:ptCount val="8"/>
                <c:pt idx="0">
                  <c:v>0.57905773396694205</c:v>
                </c:pt>
                <c:pt idx="1">
                  <c:v>0.57905773396694205</c:v>
                </c:pt>
                <c:pt idx="2">
                  <c:v>0.43910183050228901</c:v>
                </c:pt>
                <c:pt idx="3">
                  <c:v>0.43910183050228901</c:v>
                </c:pt>
                <c:pt idx="4">
                  <c:v>8.8080245849292901E-2</c:v>
                </c:pt>
                <c:pt idx="5">
                  <c:v>8.8080245849292901E-2</c:v>
                </c:pt>
                <c:pt idx="6">
                  <c:v>1.1672327343190399E-2</c:v>
                </c:pt>
                <c:pt idx="7">
                  <c:v>1.1672327343190399E-2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frentes1!$D$13:$D$20</c:f>
              <c:numCache>
                <c:formatCode>General</c:formatCode>
                <c:ptCount val="8"/>
                <c:pt idx="0">
                  <c:v>82</c:v>
                </c:pt>
                <c:pt idx="1">
                  <c:v>82</c:v>
                </c:pt>
                <c:pt idx="2">
                  <c:v>90</c:v>
                </c:pt>
                <c:pt idx="3">
                  <c:v>90</c:v>
                </c:pt>
                <c:pt idx="4">
                  <c:v>159</c:v>
                </c:pt>
                <c:pt idx="5">
                  <c:v>159</c:v>
                </c:pt>
                <c:pt idx="6">
                  <c:v>237</c:v>
                </c:pt>
                <c:pt idx="7">
                  <c:v>237</c:v>
                </c:pt>
              </c:numCache>
            </c:numRef>
          </c:xVal>
          <c:yVal>
            <c:numRef>
              <c:f>frentes1!$E$13:$E$20</c:f>
              <c:numCache>
                <c:formatCode>General</c:formatCode>
                <c:ptCount val="8"/>
                <c:pt idx="0">
                  <c:v>0.77070346932484901</c:v>
                </c:pt>
                <c:pt idx="1">
                  <c:v>0.77070346932484901</c:v>
                </c:pt>
                <c:pt idx="2">
                  <c:v>0.66038122082900796</c:v>
                </c:pt>
                <c:pt idx="3">
                  <c:v>0.66038122082900796</c:v>
                </c:pt>
                <c:pt idx="4">
                  <c:v>0.17292962815874099</c:v>
                </c:pt>
                <c:pt idx="5">
                  <c:v>0.17292962815874099</c:v>
                </c:pt>
                <c:pt idx="6">
                  <c:v>0.172251215103432</c:v>
                </c:pt>
                <c:pt idx="7">
                  <c:v>0.172251215103432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frentes1!$D$23:$D$34</c:f>
              <c:numCache>
                <c:formatCode>General</c:formatCode>
                <c:ptCount val="12"/>
                <c:pt idx="0">
                  <c:v>84</c:v>
                </c:pt>
                <c:pt idx="1">
                  <c:v>84</c:v>
                </c:pt>
                <c:pt idx="2">
                  <c:v>88</c:v>
                </c:pt>
                <c:pt idx="3">
                  <c:v>88</c:v>
                </c:pt>
                <c:pt idx="4">
                  <c:v>96</c:v>
                </c:pt>
                <c:pt idx="5">
                  <c:v>96</c:v>
                </c:pt>
                <c:pt idx="6">
                  <c:v>107</c:v>
                </c:pt>
                <c:pt idx="7">
                  <c:v>107</c:v>
                </c:pt>
                <c:pt idx="8">
                  <c:v>162</c:v>
                </c:pt>
                <c:pt idx="9">
                  <c:v>162</c:v>
                </c:pt>
                <c:pt idx="10">
                  <c:v>172</c:v>
                </c:pt>
                <c:pt idx="11">
                  <c:v>172</c:v>
                </c:pt>
              </c:numCache>
            </c:numRef>
          </c:xVal>
          <c:yVal>
            <c:numRef>
              <c:f>frentes1!$E$23:$E$34</c:f>
              <c:numCache>
                <c:formatCode>General</c:formatCode>
                <c:ptCount val="12"/>
                <c:pt idx="0">
                  <c:v>0.99847071031102097</c:v>
                </c:pt>
                <c:pt idx="1">
                  <c:v>0.99847071031102097</c:v>
                </c:pt>
                <c:pt idx="2">
                  <c:v>0.88528546941373498</c:v>
                </c:pt>
                <c:pt idx="3">
                  <c:v>0.88528546941373498</c:v>
                </c:pt>
                <c:pt idx="4">
                  <c:v>0.75244595069615405</c:v>
                </c:pt>
                <c:pt idx="5">
                  <c:v>0.75244595069615405</c:v>
                </c:pt>
                <c:pt idx="6">
                  <c:v>0.66300421046190605</c:v>
                </c:pt>
                <c:pt idx="7">
                  <c:v>0.66300421046190605</c:v>
                </c:pt>
                <c:pt idx="8">
                  <c:v>0.39049105071631401</c:v>
                </c:pt>
                <c:pt idx="9">
                  <c:v>0.39049105071631401</c:v>
                </c:pt>
                <c:pt idx="10">
                  <c:v>0.24511085288245901</c:v>
                </c:pt>
                <c:pt idx="11">
                  <c:v>0.24511085288245901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frentes1!$D$37:$D$78</c:f>
              <c:numCache>
                <c:formatCode>General</c:formatCode>
                <c:ptCount val="42"/>
                <c:pt idx="0">
                  <c:v>118</c:v>
                </c:pt>
                <c:pt idx="1">
                  <c:v>118</c:v>
                </c:pt>
                <c:pt idx="2">
                  <c:v>135</c:v>
                </c:pt>
                <c:pt idx="3">
                  <c:v>135</c:v>
                </c:pt>
                <c:pt idx="4">
                  <c:v>172</c:v>
                </c:pt>
                <c:pt idx="5">
                  <c:v>172</c:v>
                </c:pt>
                <c:pt idx="6">
                  <c:v>188</c:v>
                </c:pt>
                <c:pt idx="7">
                  <c:v>188</c:v>
                </c:pt>
                <c:pt idx="8">
                  <c:v>231</c:v>
                </c:pt>
                <c:pt idx="9">
                  <c:v>231</c:v>
                </c:pt>
                <c:pt idx="12">
                  <c:v>136</c:v>
                </c:pt>
                <c:pt idx="13">
                  <c:v>136</c:v>
                </c:pt>
                <c:pt idx="14">
                  <c:v>184</c:v>
                </c:pt>
                <c:pt idx="15">
                  <c:v>184</c:v>
                </c:pt>
                <c:pt idx="18">
                  <c:v>190</c:v>
                </c:pt>
                <c:pt idx="19">
                  <c:v>190</c:v>
                </c:pt>
                <c:pt idx="20">
                  <c:v>209</c:v>
                </c:pt>
                <c:pt idx="21">
                  <c:v>209</c:v>
                </c:pt>
                <c:pt idx="22">
                  <c:v>209</c:v>
                </c:pt>
                <c:pt idx="23">
                  <c:v>209</c:v>
                </c:pt>
                <c:pt idx="24">
                  <c:v>219</c:v>
                </c:pt>
                <c:pt idx="25">
                  <c:v>219</c:v>
                </c:pt>
                <c:pt idx="28">
                  <c:v>192</c:v>
                </c:pt>
                <c:pt idx="29">
                  <c:v>192</c:v>
                </c:pt>
                <c:pt idx="30">
                  <c:v>203</c:v>
                </c:pt>
                <c:pt idx="31">
                  <c:v>203</c:v>
                </c:pt>
                <c:pt idx="34">
                  <c:v>212</c:v>
                </c:pt>
                <c:pt idx="35">
                  <c:v>212</c:v>
                </c:pt>
                <c:pt idx="36">
                  <c:v>232</c:v>
                </c:pt>
                <c:pt idx="37">
                  <c:v>232</c:v>
                </c:pt>
                <c:pt idx="40">
                  <c:v>236</c:v>
                </c:pt>
                <c:pt idx="41">
                  <c:v>236</c:v>
                </c:pt>
              </c:numCache>
            </c:numRef>
          </c:xVal>
          <c:yVal>
            <c:numRef>
              <c:f>frentes1!$E$37:$E$78</c:f>
              <c:numCache>
                <c:formatCode>General</c:formatCode>
                <c:ptCount val="42"/>
                <c:pt idx="0">
                  <c:v>0.83790478300688498</c:v>
                </c:pt>
                <c:pt idx="1">
                  <c:v>0.83790478300688498</c:v>
                </c:pt>
                <c:pt idx="2">
                  <c:v>0.787140599256831</c:v>
                </c:pt>
                <c:pt idx="3">
                  <c:v>0.787140599256831</c:v>
                </c:pt>
                <c:pt idx="4">
                  <c:v>0.48150034954517501</c:v>
                </c:pt>
                <c:pt idx="5">
                  <c:v>0.48150034954517501</c:v>
                </c:pt>
                <c:pt idx="6">
                  <c:v>0.31967778812960901</c:v>
                </c:pt>
                <c:pt idx="7">
                  <c:v>0.31967778812960901</c:v>
                </c:pt>
                <c:pt idx="8">
                  <c:v>0.30558668491424901</c:v>
                </c:pt>
                <c:pt idx="9">
                  <c:v>0.30558668491424901</c:v>
                </c:pt>
                <c:pt idx="12">
                  <c:v>0.97456961372323703</c:v>
                </c:pt>
                <c:pt idx="13">
                  <c:v>0.97456961372323703</c:v>
                </c:pt>
                <c:pt idx="14">
                  <c:v>0.52183683408625403</c:v>
                </c:pt>
                <c:pt idx="15">
                  <c:v>0.52183683408625403</c:v>
                </c:pt>
                <c:pt idx="18">
                  <c:v>0.59316782637310705</c:v>
                </c:pt>
                <c:pt idx="19">
                  <c:v>0.59316782637310705</c:v>
                </c:pt>
                <c:pt idx="20">
                  <c:v>0.57859020468079103</c:v>
                </c:pt>
                <c:pt idx="21">
                  <c:v>0.57859020468079103</c:v>
                </c:pt>
                <c:pt idx="22">
                  <c:v>0.57643082913730903</c:v>
                </c:pt>
                <c:pt idx="23">
                  <c:v>0.57643082913730903</c:v>
                </c:pt>
                <c:pt idx="24">
                  <c:v>0.56627716406912398</c:v>
                </c:pt>
                <c:pt idx="25">
                  <c:v>0.56627716406912398</c:v>
                </c:pt>
                <c:pt idx="28">
                  <c:v>0.88377786186997498</c:v>
                </c:pt>
                <c:pt idx="29">
                  <c:v>0.88377786186997498</c:v>
                </c:pt>
                <c:pt idx="30">
                  <c:v>0.65051340670756597</c:v>
                </c:pt>
                <c:pt idx="31">
                  <c:v>0.65051340670756597</c:v>
                </c:pt>
                <c:pt idx="34">
                  <c:v>0.76695421323449797</c:v>
                </c:pt>
                <c:pt idx="35">
                  <c:v>0.76695421323449797</c:v>
                </c:pt>
                <c:pt idx="36">
                  <c:v>0.72914703861406804</c:v>
                </c:pt>
                <c:pt idx="37">
                  <c:v>0.72914703861406804</c:v>
                </c:pt>
                <c:pt idx="40">
                  <c:v>0.78260944496913898</c:v>
                </c:pt>
                <c:pt idx="41">
                  <c:v>0.78260944496913898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97024"/>
        <c:axId val="129364736"/>
      </c:scatterChart>
      <c:valAx>
        <c:axId val="12929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364736"/>
        <c:crosses val="autoZero"/>
        <c:crossBetween val="midCat"/>
      </c:valAx>
      <c:valAx>
        <c:axId val="12936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2970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frentes1!$D$6965:$D$7019</c:f>
              <c:numCache>
                <c:formatCode>General</c:formatCode>
                <c:ptCount val="55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75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75</c:v>
                </c:pt>
                <c:pt idx="38">
                  <c:v>75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75</c:v>
                </c:pt>
                <c:pt idx="43">
                  <c:v>75</c:v>
                </c:pt>
                <c:pt idx="44">
                  <c:v>75</c:v>
                </c:pt>
                <c:pt idx="45">
                  <c:v>75</c:v>
                </c:pt>
                <c:pt idx="46">
                  <c:v>75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78</c:v>
                </c:pt>
                <c:pt idx="54">
                  <c:v>83</c:v>
                </c:pt>
              </c:numCache>
            </c:numRef>
          </c:xVal>
          <c:yVal>
            <c:numRef>
              <c:f>frentes1!$E$6965:$E$7019</c:f>
              <c:numCache>
                <c:formatCode>General</c:formatCode>
                <c:ptCount val="5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0.99531085509087303</c:v>
                </c:pt>
                <c:pt idx="7">
                  <c:v>0.99531085509087303</c:v>
                </c:pt>
                <c:pt idx="8">
                  <c:v>0.99355589889496398</c:v>
                </c:pt>
                <c:pt idx="9">
                  <c:v>0.99242325169255396</c:v>
                </c:pt>
                <c:pt idx="10">
                  <c:v>0.99239854620827295</c:v>
                </c:pt>
                <c:pt idx="11">
                  <c:v>0.99098695958076399</c:v>
                </c:pt>
                <c:pt idx="12">
                  <c:v>0.99062171018174605</c:v>
                </c:pt>
                <c:pt idx="13">
                  <c:v>0.990256460782728</c:v>
                </c:pt>
                <c:pt idx="14">
                  <c:v>0.989812251776096</c:v>
                </c:pt>
                <c:pt idx="15">
                  <c:v>0.98976901717860499</c:v>
                </c:pt>
                <c:pt idx="16">
                  <c:v>0.98864238712620001</c:v>
                </c:pt>
                <c:pt idx="17">
                  <c:v>0.988594309373937</c:v>
                </c:pt>
                <c:pt idx="18">
                  <c:v>0.98827713772718195</c:v>
                </c:pt>
                <c:pt idx="19">
                  <c:v>0.98811437535718305</c:v>
                </c:pt>
                <c:pt idx="20">
                  <c:v>0.98811437535718305</c:v>
                </c:pt>
                <c:pt idx="21">
                  <c:v>0.98737878854916405</c:v>
                </c:pt>
                <c:pt idx="22">
                  <c:v>0.98648043937114505</c:v>
                </c:pt>
                <c:pt idx="23">
                  <c:v>0.98648043937114505</c:v>
                </c:pt>
                <c:pt idx="24">
                  <c:v>0.98567849055286605</c:v>
                </c:pt>
                <c:pt idx="25">
                  <c:v>0.98494290374484605</c:v>
                </c:pt>
                <c:pt idx="26">
                  <c:v>0.98484650338510704</c:v>
                </c:pt>
                <c:pt idx="27">
                  <c:v>0.98479709241654501</c:v>
                </c:pt>
                <c:pt idx="28">
                  <c:v>0.98431364846131997</c:v>
                </c:pt>
                <c:pt idx="29">
                  <c:v>0.98422717926633696</c:v>
                </c:pt>
                <c:pt idx="30">
                  <c:v>0.98404455456682804</c:v>
                </c:pt>
                <c:pt idx="31">
                  <c:v>0.98382620485719696</c:v>
                </c:pt>
                <c:pt idx="32">
                  <c:v>0.98324260574854805</c:v>
                </c:pt>
                <c:pt idx="33">
                  <c:v>0.98324260574854805</c:v>
                </c:pt>
                <c:pt idx="34">
                  <c:v>0.98197391916152799</c:v>
                </c:pt>
                <c:pt idx="35">
                  <c:v>0.98197391916152799</c:v>
                </c:pt>
                <c:pt idx="36">
                  <c:v>0.98187776365700197</c:v>
                </c:pt>
                <c:pt idx="37">
                  <c:v>0.98160866976251004</c:v>
                </c:pt>
                <c:pt idx="38">
                  <c:v>0.98124342036349199</c:v>
                </c:pt>
                <c:pt idx="39">
                  <c:v>0.98124342036349199</c:v>
                </c:pt>
                <c:pt idx="40">
                  <c:v>0.98124342036349199</c:v>
                </c:pt>
                <c:pt idx="41">
                  <c:v>0.980512921565456</c:v>
                </c:pt>
                <c:pt idx="42">
                  <c:v>0.980512921565456</c:v>
                </c:pt>
                <c:pt idx="43">
                  <c:v>0.97885428009513697</c:v>
                </c:pt>
                <c:pt idx="44">
                  <c:v>0.97622875071436799</c:v>
                </c:pt>
                <c:pt idx="45">
                  <c:v>0.97459481472832898</c:v>
                </c:pt>
                <c:pt idx="46">
                  <c:v>0.97296087874229098</c:v>
                </c:pt>
                <c:pt idx="47">
                  <c:v>0.96969300677021497</c:v>
                </c:pt>
                <c:pt idx="48">
                  <c:v>0.96959418483309101</c:v>
                </c:pt>
                <c:pt idx="49">
                  <c:v>0.95637257711451995</c:v>
                </c:pt>
                <c:pt idx="50">
                  <c:v>0.93032154603885497</c:v>
                </c:pt>
                <c:pt idx="51">
                  <c:v>0.90107188761948698</c:v>
                </c:pt>
                <c:pt idx="52">
                  <c:v>0.89964586539110603</c:v>
                </c:pt>
                <c:pt idx="53">
                  <c:v>0.88868943475176598</c:v>
                </c:pt>
                <c:pt idx="54">
                  <c:v>0.88214404037166805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frentes1!$D$7022:$D$7030</c:f>
              <c:numCache>
                <c:formatCode>General</c:formatCode>
                <c:ptCount val="9"/>
                <c:pt idx="0">
                  <c:v>77</c:v>
                </c:pt>
                <c:pt idx="1">
                  <c:v>77</c:v>
                </c:pt>
                <c:pt idx="4">
                  <c:v>80</c:v>
                </c:pt>
                <c:pt idx="5">
                  <c:v>82</c:v>
                </c:pt>
                <c:pt idx="8">
                  <c:v>81</c:v>
                </c:pt>
              </c:numCache>
            </c:numRef>
          </c:xVal>
          <c:yVal>
            <c:numRef>
              <c:f>frentes1!$E$7022:$E$7030</c:f>
              <c:numCache>
                <c:formatCode>General</c:formatCode>
                <c:ptCount val="9"/>
                <c:pt idx="0">
                  <c:v>0.92912242654128396</c:v>
                </c:pt>
                <c:pt idx="1">
                  <c:v>0.90162708159296401</c:v>
                </c:pt>
                <c:pt idx="4">
                  <c:v>0.93359961957605297</c:v>
                </c:pt>
                <c:pt idx="5">
                  <c:v>0.93065243012036003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607488"/>
        <c:axId val="144610816"/>
      </c:scatterChart>
      <c:valAx>
        <c:axId val="14460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10816"/>
        <c:crosses val="autoZero"/>
        <c:crossBetween val="midCat"/>
      </c:valAx>
      <c:valAx>
        <c:axId val="14461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6074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frentes1!$D$3:$D$10</c:f>
              <c:numCache>
                <c:formatCode>General</c:formatCode>
                <c:ptCount val="8"/>
                <c:pt idx="0">
                  <c:v>80</c:v>
                </c:pt>
                <c:pt idx="1">
                  <c:v>80</c:v>
                </c:pt>
                <c:pt idx="2">
                  <c:v>96</c:v>
                </c:pt>
                <c:pt idx="3">
                  <c:v>96</c:v>
                </c:pt>
                <c:pt idx="4">
                  <c:v>146</c:v>
                </c:pt>
                <c:pt idx="5">
                  <c:v>146</c:v>
                </c:pt>
                <c:pt idx="6">
                  <c:v>190</c:v>
                </c:pt>
                <c:pt idx="7">
                  <c:v>190</c:v>
                </c:pt>
              </c:numCache>
            </c:numRef>
          </c:xVal>
          <c:yVal>
            <c:numRef>
              <c:f>frentes1!$E$3:$E$10</c:f>
              <c:numCache>
                <c:formatCode>General</c:formatCode>
                <c:ptCount val="8"/>
                <c:pt idx="0">
                  <c:v>0.28753002140322798</c:v>
                </c:pt>
                <c:pt idx="1">
                  <c:v>0.28753002140322798</c:v>
                </c:pt>
                <c:pt idx="2">
                  <c:v>7.5922183402565804E-2</c:v>
                </c:pt>
                <c:pt idx="3">
                  <c:v>7.5922183402565804E-2</c:v>
                </c:pt>
                <c:pt idx="4">
                  <c:v>5.0621795687818799E-2</c:v>
                </c:pt>
                <c:pt idx="5">
                  <c:v>5.0621795687818799E-2</c:v>
                </c:pt>
                <c:pt idx="6">
                  <c:v>1.76410265894421E-2</c:v>
                </c:pt>
                <c:pt idx="7">
                  <c:v>1.76410265894421E-2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frentes1!$D$13:$D$20</c:f>
              <c:numCache>
                <c:formatCode>General</c:formatCode>
                <c:ptCount val="8"/>
                <c:pt idx="0">
                  <c:v>104</c:v>
                </c:pt>
                <c:pt idx="1">
                  <c:v>104</c:v>
                </c:pt>
                <c:pt idx="2">
                  <c:v>119</c:v>
                </c:pt>
                <c:pt idx="3">
                  <c:v>119</c:v>
                </c:pt>
                <c:pt idx="4">
                  <c:v>157</c:v>
                </c:pt>
                <c:pt idx="5">
                  <c:v>157</c:v>
                </c:pt>
                <c:pt idx="6">
                  <c:v>210</c:v>
                </c:pt>
                <c:pt idx="7">
                  <c:v>210</c:v>
                </c:pt>
              </c:numCache>
            </c:numRef>
          </c:xVal>
          <c:yVal>
            <c:numRef>
              <c:f>frentes1!$E$13:$E$20</c:f>
              <c:numCache>
                <c:formatCode>General</c:formatCode>
                <c:ptCount val="8"/>
                <c:pt idx="0">
                  <c:v>0.41325251035857202</c:v>
                </c:pt>
                <c:pt idx="1">
                  <c:v>0.41325251035857202</c:v>
                </c:pt>
                <c:pt idx="2">
                  <c:v>0.27756406160046598</c:v>
                </c:pt>
                <c:pt idx="3">
                  <c:v>0.27756406160046598</c:v>
                </c:pt>
                <c:pt idx="4">
                  <c:v>0.27116055279510198</c:v>
                </c:pt>
                <c:pt idx="5">
                  <c:v>0.27116055279510198</c:v>
                </c:pt>
                <c:pt idx="6">
                  <c:v>9.1797998666601502E-2</c:v>
                </c:pt>
                <c:pt idx="7">
                  <c:v>9.1797998666601502E-2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frentes1!$D$23:$D$38</c:f>
              <c:numCache>
                <c:formatCode>General</c:formatCode>
                <c:ptCount val="16"/>
                <c:pt idx="0">
                  <c:v>109</c:v>
                </c:pt>
                <c:pt idx="1">
                  <c:v>109</c:v>
                </c:pt>
                <c:pt idx="2">
                  <c:v>132</c:v>
                </c:pt>
                <c:pt idx="3">
                  <c:v>132</c:v>
                </c:pt>
                <c:pt idx="4">
                  <c:v>141</c:v>
                </c:pt>
                <c:pt idx="5">
                  <c:v>141</c:v>
                </c:pt>
                <c:pt idx="6">
                  <c:v>189</c:v>
                </c:pt>
                <c:pt idx="7">
                  <c:v>189</c:v>
                </c:pt>
                <c:pt idx="8">
                  <c:v>203</c:v>
                </c:pt>
                <c:pt idx="9">
                  <c:v>203</c:v>
                </c:pt>
                <c:pt idx="10">
                  <c:v>214</c:v>
                </c:pt>
                <c:pt idx="11">
                  <c:v>214</c:v>
                </c:pt>
                <c:pt idx="12">
                  <c:v>222</c:v>
                </c:pt>
                <c:pt idx="13">
                  <c:v>222</c:v>
                </c:pt>
                <c:pt idx="14">
                  <c:v>237</c:v>
                </c:pt>
                <c:pt idx="15">
                  <c:v>237</c:v>
                </c:pt>
              </c:numCache>
            </c:numRef>
          </c:xVal>
          <c:yVal>
            <c:numRef>
              <c:f>frentes1!$E$23:$E$38</c:f>
              <c:numCache>
                <c:formatCode>General</c:formatCode>
                <c:ptCount val="16"/>
                <c:pt idx="0">
                  <c:v>0.75213349213906699</c:v>
                </c:pt>
                <c:pt idx="1">
                  <c:v>0.75213349213906699</c:v>
                </c:pt>
                <c:pt idx="2">
                  <c:v>0.58474267136623004</c:v>
                </c:pt>
                <c:pt idx="3">
                  <c:v>0.58474267136623004</c:v>
                </c:pt>
                <c:pt idx="4">
                  <c:v>0.399418352193606</c:v>
                </c:pt>
                <c:pt idx="5">
                  <c:v>0.399418352193606</c:v>
                </c:pt>
                <c:pt idx="6">
                  <c:v>0.29848140803966999</c:v>
                </c:pt>
                <c:pt idx="7">
                  <c:v>0.29848140803966999</c:v>
                </c:pt>
                <c:pt idx="8">
                  <c:v>0.27737004965566803</c:v>
                </c:pt>
                <c:pt idx="9">
                  <c:v>0.27737004965566803</c:v>
                </c:pt>
                <c:pt idx="10">
                  <c:v>0.25132157796552901</c:v>
                </c:pt>
                <c:pt idx="11">
                  <c:v>0.25132157796552901</c:v>
                </c:pt>
                <c:pt idx="12">
                  <c:v>0.20476788490353301</c:v>
                </c:pt>
                <c:pt idx="13">
                  <c:v>0.20476788490353301</c:v>
                </c:pt>
                <c:pt idx="14">
                  <c:v>0.18265327976045301</c:v>
                </c:pt>
                <c:pt idx="15">
                  <c:v>0.18265327976045301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xVal>
            <c:numRef>
              <c:f>frentes1!$D$41:$D$76</c:f>
              <c:numCache>
                <c:formatCode>General</c:formatCode>
                <c:ptCount val="36"/>
                <c:pt idx="0">
                  <c:v>110</c:v>
                </c:pt>
                <c:pt idx="1">
                  <c:v>110</c:v>
                </c:pt>
                <c:pt idx="2">
                  <c:v>150</c:v>
                </c:pt>
                <c:pt idx="3">
                  <c:v>150</c:v>
                </c:pt>
                <c:pt idx="4">
                  <c:v>155</c:v>
                </c:pt>
                <c:pt idx="5">
                  <c:v>155</c:v>
                </c:pt>
                <c:pt idx="6">
                  <c:v>158</c:v>
                </c:pt>
                <c:pt idx="7">
                  <c:v>158</c:v>
                </c:pt>
                <c:pt idx="8">
                  <c:v>226</c:v>
                </c:pt>
                <c:pt idx="9">
                  <c:v>226</c:v>
                </c:pt>
                <c:pt idx="12">
                  <c:v>136</c:v>
                </c:pt>
                <c:pt idx="13">
                  <c:v>136</c:v>
                </c:pt>
                <c:pt idx="14">
                  <c:v>159</c:v>
                </c:pt>
                <c:pt idx="15">
                  <c:v>159</c:v>
                </c:pt>
                <c:pt idx="18">
                  <c:v>166</c:v>
                </c:pt>
                <c:pt idx="19">
                  <c:v>166</c:v>
                </c:pt>
                <c:pt idx="20">
                  <c:v>187</c:v>
                </c:pt>
                <c:pt idx="21">
                  <c:v>187</c:v>
                </c:pt>
                <c:pt idx="22">
                  <c:v>216</c:v>
                </c:pt>
                <c:pt idx="23">
                  <c:v>216</c:v>
                </c:pt>
                <c:pt idx="26">
                  <c:v>172</c:v>
                </c:pt>
                <c:pt idx="27">
                  <c:v>172</c:v>
                </c:pt>
                <c:pt idx="28">
                  <c:v>189</c:v>
                </c:pt>
                <c:pt idx="29">
                  <c:v>189</c:v>
                </c:pt>
                <c:pt idx="32">
                  <c:v>196</c:v>
                </c:pt>
                <c:pt idx="33">
                  <c:v>196</c:v>
                </c:pt>
                <c:pt idx="34">
                  <c:v>214</c:v>
                </c:pt>
                <c:pt idx="35">
                  <c:v>214</c:v>
                </c:pt>
              </c:numCache>
            </c:numRef>
          </c:xVal>
          <c:yVal>
            <c:numRef>
              <c:f>frentes1!$E$41:$E$76</c:f>
              <c:numCache>
                <c:formatCode>General</c:formatCode>
                <c:ptCount val="36"/>
                <c:pt idx="0">
                  <c:v>0.95860435045283099</c:v>
                </c:pt>
                <c:pt idx="1">
                  <c:v>0.95860435045283099</c:v>
                </c:pt>
                <c:pt idx="2">
                  <c:v>0.89729917339494103</c:v>
                </c:pt>
                <c:pt idx="3">
                  <c:v>0.89729917339494103</c:v>
                </c:pt>
                <c:pt idx="4">
                  <c:v>0.76862001125415103</c:v>
                </c:pt>
                <c:pt idx="5">
                  <c:v>0.76862001125415103</c:v>
                </c:pt>
                <c:pt idx="6">
                  <c:v>0.40232823534742401</c:v>
                </c:pt>
                <c:pt idx="7">
                  <c:v>0.40232823534742401</c:v>
                </c:pt>
                <c:pt idx="8">
                  <c:v>0.29282549780387002</c:v>
                </c:pt>
                <c:pt idx="9">
                  <c:v>0.29282549780387002</c:v>
                </c:pt>
                <c:pt idx="12">
                  <c:v>0.97560134597159298</c:v>
                </c:pt>
                <c:pt idx="13">
                  <c:v>0.97560134597159298</c:v>
                </c:pt>
                <c:pt idx="14">
                  <c:v>0.53943679331790795</c:v>
                </c:pt>
                <c:pt idx="15">
                  <c:v>0.53943679331790795</c:v>
                </c:pt>
                <c:pt idx="18">
                  <c:v>0.72637605764948199</c:v>
                </c:pt>
                <c:pt idx="19">
                  <c:v>0.72637605764948199</c:v>
                </c:pt>
                <c:pt idx="20">
                  <c:v>0.69020339532904595</c:v>
                </c:pt>
                <c:pt idx="21">
                  <c:v>0.69020339532904595</c:v>
                </c:pt>
                <c:pt idx="22">
                  <c:v>0.56951797228718404</c:v>
                </c:pt>
                <c:pt idx="23">
                  <c:v>0.56951797228718404</c:v>
                </c:pt>
                <c:pt idx="26">
                  <c:v>0.906699560709467</c:v>
                </c:pt>
                <c:pt idx="27">
                  <c:v>0.906699560709467</c:v>
                </c:pt>
                <c:pt idx="28">
                  <c:v>0.87002939614090002</c:v>
                </c:pt>
                <c:pt idx="29">
                  <c:v>0.87002939614090002</c:v>
                </c:pt>
                <c:pt idx="32">
                  <c:v>0.97091799530913703</c:v>
                </c:pt>
                <c:pt idx="33">
                  <c:v>0.97091799530913703</c:v>
                </c:pt>
                <c:pt idx="34">
                  <c:v>0.89060913926693297</c:v>
                </c:pt>
                <c:pt idx="35">
                  <c:v>0.89060913926693297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48128"/>
        <c:axId val="129234048"/>
      </c:scatterChart>
      <c:valAx>
        <c:axId val="12804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234048"/>
        <c:crosses val="autoZero"/>
        <c:crossBetween val="midCat"/>
      </c:valAx>
      <c:valAx>
        <c:axId val="129234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481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1301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just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4/25/2016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var.wikidot.com/post:genetic-pong" TargetMode="External"/><Relationship Id="rId2" Type="http://schemas.openxmlformats.org/officeDocument/2006/relationships/hyperlink" Target="https://youtu.be/1wD2CdFlDaE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Modificação </a:t>
            </a:r>
            <a:r>
              <a:rPr lang="pt-BR" dirty="0"/>
              <a:t>do </a:t>
            </a:r>
            <a:r>
              <a:rPr lang="pt-BR" dirty="0" err="1"/>
              <a:t>Pong</a:t>
            </a:r>
            <a:r>
              <a:rPr lang="pt-BR" dirty="0"/>
              <a:t> Genético para </a:t>
            </a:r>
            <a:r>
              <a:rPr lang="pt-BR" dirty="0" err="1"/>
              <a:t>Multiobjetivo</a:t>
            </a:r>
            <a:endParaRPr lang="pt-BR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Aluna: Giordanna De Gregoriis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/>
              <a:t>Professor: Claudomiro Sales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888920"/>
              </p:ext>
            </p:extLst>
          </p:nvPr>
        </p:nvGraphicFramePr>
        <p:xfrm>
          <a:off x="1285875" y="1200150"/>
          <a:ext cx="657225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3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756873"/>
              </p:ext>
            </p:extLst>
          </p:nvPr>
        </p:nvGraphicFramePr>
        <p:xfrm>
          <a:off x="1295636" y="1200149"/>
          <a:ext cx="6552728" cy="393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86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Genótipos da 1ª Frente de Pareto: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27306"/>
              </p:ext>
            </p:extLst>
          </p:nvPr>
        </p:nvGraphicFramePr>
        <p:xfrm>
          <a:off x="503547" y="1995686"/>
          <a:ext cx="8136905" cy="214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</a:t>
                      </a:r>
                      <a:r>
                        <a:rPr lang="pt-BR" sz="1800" baseline="0" dirty="0" smtClean="0"/>
                        <a:t> Vel.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</a:t>
                      </a:r>
                      <a:r>
                        <a:rPr lang="pt-BR" sz="1800" baseline="0" dirty="0" smtClean="0"/>
                        <a:t> Y Raquete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Raquete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</a:t>
                      </a:r>
                      <a:r>
                        <a:rPr lang="pt-BR" baseline="0" dirty="0" smtClean="0"/>
                        <a:t> pra Bola Especial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0,041766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-0,0701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178,6333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0,807678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170,0496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0,006465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-0,08651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0,755484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169,4712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0,757392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169,037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03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Execução 2 – V.S. AI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1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984173"/>
              </p:ext>
            </p:extLst>
          </p:nvPr>
        </p:nvGraphicFramePr>
        <p:xfrm>
          <a:off x="1295636" y="1200149"/>
          <a:ext cx="6552728" cy="393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7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463223"/>
              </p:ext>
            </p:extLst>
          </p:nvPr>
        </p:nvGraphicFramePr>
        <p:xfrm>
          <a:off x="1285875" y="1200150"/>
          <a:ext cx="657225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04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Genótipos da 1ª Frente de Pareto: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98466"/>
              </p:ext>
            </p:extLst>
          </p:nvPr>
        </p:nvGraphicFramePr>
        <p:xfrm>
          <a:off x="503547" y="1995686"/>
          <a:ext cx="8136905" cy="214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</a:t>
                      </a:r>
                      <a:r>
                        <a:rPr lang="pt-BR" sz="1800" baseline="0" dirty="0" smtClean="0"/>
                        <a:t> Vel.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</a:t>
                      </a:r>
                      <a:r>
                        <a:rPr lang="pt-BR" sz="1800" baseline="0" dirty="0" smtClean="0"/>
                        <a:t> Y Raquete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Raquete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</a:t>
                      </a:r>
                      <a:r>
                        <a:rPr lang="pt-BR" baseline="0" dirty="0" smtClean="0"/>
                        <a:t> pra Bola Especial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0,448833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1,425202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-1,49072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0,467166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1,353135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-1,43389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0,996821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0,467749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1,345856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-1,43934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0,996618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0,376047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1,40694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-1,50611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0,8998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7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Execução 3 – V.S. AI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97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200284"/>
              </p:ext>
            </p:extLst>
          </p:nvPr>
        </p:nvGraphicFramePr>
        <p:xfrm>
          <a:off x="1295636" y="1200149"/>
          <a:ext cx="6552728" cy="393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37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463942"/>
              </p:ext>
            </p:extLst>
          </p:nvPr>
        </p:nvGraphicFramePr>
        <p:xfrm>
          <a:off x="1295636" y="1200149"/>
          <a:ext cx="6552728" cy="393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11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Introdução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Modificações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Novos </a:t>
            </a:r>
            <a:r>
              <a:rPr lang="pt-BR" sz="2400" dirty="0" smtClean="0"/>
              <a:t>Objetivos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 smtClean="0"/>
              <a:t>Conclusão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Referências</a:t>
            </a:r>
            <a:endParaRPr lang="pt-BR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Genótipos da 1ª Frente de Pareto: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5530"/>
              </p:ext>
            </p:extLst>
          </p:nvPr>
        </p:nvGraphicFramePr>
        <p:xfrm>
          <a:off x="503547" y="1995686"/>
          <a:ext cx="8136905" cy="214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</a:t>
                      </a:r>
                      <a:r>
                        <a:rPr lang="pt-BR" sz="1800" baseline="0" dirty="0" smtClean="0"/>
                        <a:t> Vel.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</a:t>
                      </a:r>
                      <a:r>
                        <a:rPr lang="pt-BR" sz="1800" baseline="0" dirty="0" smtClean="0"/>
                        <a:t> Y Raquete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Raquete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</a:t>
                      </a:r>
                      <a:r>
                        <a:rPr lang="pt-BR" baseline="0" dirty="0" smtClean="0"/>
                        <a:t> pra Bola Especial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0,950912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0,950076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0,144148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182,9874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0,790244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1,055659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0,176228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0,871993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1,081052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0,136354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177,8561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0,881499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1,071046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0,136777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177,3058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9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Execução 4 – V.S. AI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08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052688"/>
              </p:ext>
            </p:extLst>
          </p:nvPr>
        </p:nvGraphicFramePr>
        <p:xfrm>
          <a:off x="1295636" y="1200149"/>
          <a:ext cx="6552728" cy="393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824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934682"/>
              </p:ext>
            </p:extLst>
          </p:nvPr>
        </p:nvGraphicFramePr>
        <p:xfrm>
          <a:off x="1285875" y="1200150"/>
          <a:ext cx="657225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558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Genótipos da 1ª Frente de Pareto: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9458"/>
              </p:ext>
            </p:extLst>
          </p:nvPr>
        </p:nvGraphicFramePr>
        <p:xfrm>
          <a:off x="503547" y="1995686"/>
          <a:ext cx="8136905" cy="214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</a:t>
                      </a:r>
                      <a:r>
                        <a:rPr lang="pt-BR" sz="1800" baseline="0" dirty="0" smtClean="0"/>
                        <a:t> Vel.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</a:t>
                      </a:r>
                      <a:r>
                        <a:rPr lang="pt-BR" sz="1800" baseline="0" dirty="0" smtClean="0"/>
                        <a:t> Y Raquete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Raquete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</a:t>
                      </a:r>
                      <a:r>
                        <a:rPr lang="pt-BR" baseline="0" dirty="0" smtClean="0"/>
                        <a:t> pra Bola Especial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-0,17097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0,710765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-0,83707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0,732208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-0,82303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0,984045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0,755657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-0,79964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0,972961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0,817126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-0,85057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0,882144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Execução 5 – V.S. AI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37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827863"/>
              </p:ext>
            </p:extLst>
          </p:nvPr>
        </p:nvGraphicFramePr>
        <p:xfrm>
          <a:off x="1331640" y="1200150"/>
          <a:ext cx="648072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498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05249"/>
              </p:ext>
            </p:extLst>
          </p:nvPr>
        </p:nvGraphicFramePr>
        <p:xfrm>
          <a:off x="1295636" y="1200149"/>
          <a:ext cx="6552728" cy="3931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97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Genótipos da 1ª Frente de Pareto: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62212"/>
              </p:ext>
            </p:extLst>
          </p:nvPr>
        </p:nvGraphicFramePr>
        <p:xfrm>
          <a:off x="503547" y="1995686"/>
          <a:ext cx="8136905" cy="214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</a:t>
                      </a:r>
                      <a:r>
                        <a:rPr lang="pt-BR" sz="1800" baseline="0" dirty="0" smtClean="0"/>
                        <a:t> Vel.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 Y Bola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Peso </a:t>
                      </a:r>
                      <a:r>
                        <a:rPr lang="pt-BR" sz="1800" dirty="0" err="1" smtClean="0"/>
                        <a:t>Pos</a:t>
                      </a:r>
                      <a:r>
                        <a:rPr lang="pt-BR" sz="1800" dirty="0" smtClean="0"/>
                        <a:t>.</a:t>
                      </a:r>
                      <a:r>
                        <a:rPr lang="pt-BR" sz="1800" baseline="0" dirty="0" smtClean="0"/>
                        <a:t> Y Raquete</a:t>
                      </a:r>
                      <a:endParaRPr lang="pt-BR" sz="1800" dirty="0"/>
                    </a:p>
                  </a:txBody>
                  <a:tcPr marL="116206" marR="116206" marT="58103" marB="58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Raquete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</a:t>
                      </a:r>
                      <a:r>
                        <a:rPr lang="pt-BR" baseline="0" dirty="0" smtClean="0"/>
                        <a:t> pra Bola Especial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0,950338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0,718774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-0,89981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138,9148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0,002113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0,995118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0,716584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-0,78296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157,0508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0,949777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0,721003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-0,85913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147,0508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0,918629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0,706484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-0,83703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141,1345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8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</p:spPr>
        <p:txBody>
          <a:bodyPr/>
          <a:lstStyle/>
          <a:p>
            <a:r>
              <a:rPr lang="pt-BR" dirty="0" smtClean="0"/>
              <a:t>A população tende a sempre ir para um extremo ou outro, não demonstrando então diversas soluções espaçadas.</a:t>
            </a:r>
          </a:p>
          <a:p>
            <a:endParaRPr lang="pt-BR" dirty="0"/>
          </a:p>
          <a:p>
            <a:r>
              <a:rPr lang="pt-BR" dirty="0" smtClean="0"/>
              <a:t>Isso se deve ao fato de que os pesos não são levados em conta no NSGA, focando somente no tamanho da raquete e na prioridade em acertar sempre a bola especial.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77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pt-BR" sz="2400" dirty="0"/>
              <a:t>O </a:t>
            </a:r>
            <a:r>
              <a:rPr lang="pt-BR" sz="2400" dirty="0" err="1"/>
              <a:t>Pong</a:t>
            </a:r>
            <a:r>
              <a:rPr lang="pt-BR" sz="2400" dirty="0"/>
              <a:t> Genético possui como objetivo obter os genes ideais para que o AI Genético consiga ter uma </a:t>
            </a:r>
            <a:r>
              <a:rPr lang="pt-BR" sz="2400" i="1" dirty="0" err="1"/>
              <a:t>perfoma</a:t>
            </a:r>
            <a:r>
              <a:rPr lang="pt-BR" i="1" dirty="0" err="1"/>
              <a:t>n</a:t>
            </a:r>
            <a:r>
              <a:rPr lang="pt-BR" sz="2400" i="1" dirty="0" err="1"/>
              <a:t>ce</a:t>
            </a:r>
            <a:r>
              <a:rPr lang="pt-BR" sz="2400" dirty="0"/>
              <a:t> melhor que a dos </a:t>
            </a:r>
            <a:r>
              <a:rPr lang="pt-BR" sz="2400" dirty="0" err="1"/>
              <a:t>AIs</a:t>
            </a:r>
            <a:r>
              <a:rPr lang="pt-BR" sz="2400" dirty="0"/>
              <a:t> convencionais</a:t>
            </a:r>
            <a:r>
              <a:rPr lang="pt-BR" sz="2400" dirty="0" smtClean="0"/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pt-BR" sz="2400" dirty="0"/>
          </a:p>
          <a:p>
            <a:pPr lvl="0" algn="just">
              <a:spcBef>
                <a:spcPts val="0"/>
              </a:spcBef>
              <a:buNone/>
            </a:pPr>
            <a:r>
              <a:rPr lang="pt-BR" dirty="0"/>
              <a:t>Porém ele só possui este único objetivo, continuando um jogo de </a:t>
            </a:r>
            <a:r>
              <a:rPr lang="pt-BR" dirty="0" err="1"/>
              <a:t>pong</a:t>
            </a:r>
            <a:r>
              <a:rPr lang="pt-BR" dirty="0"/>
              <a:t> convencional. E se ele tivesse ainda mais elementos a serem modificados, além de seus pesos?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</p:spPr>
        <p:txBody>
          <a:bodyPr/>
          <a:lstStyle/>
          <a:p>
            <a:r>
              <a:rPr lang="pt-BR" dirty="0" smtClean="0"/>
              <a:t>O NSGAII utilizado neste projeto deve ser alterado para que não atrapalhe nos pesos dos genótipos.</a:t>
            </a:r>
          </a:p>
          <a:p>
            <a:endParaRPr lang="pt-BR" dirty="0" smtClean="0"/>
          </a:p>
          <a:p>
            <a:r>
              <a:rPr lang="pt-BR" dirty="0" smtClean="0"/>
              <a:t>Para isso o NSGAII deve trabalhar com mais um objetivo, no qual seria a aptidão de tais pesos.</a:t>
            </a:r>
          </a:p>
        </p:txBody>
      </p:sp>
    </p:spTree>
    <p:extLst>
      <p:ext uri="{BB962C8B-B14F-4D97-AF65-F5344CB8AC3E}">
        <p14:creationId xmlns:p14="http://schemas.microsoft.com/office/powerpoint/2010/main" val="421593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BUSTARD, J. (2014)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Pong</a:t>
            </a:r>
            <a:r>
              <a:rPr lang="pt-BR" dirty="0"/>
              <a:t> in Java! (</a:t>
            </a:r>
            <a:r>
              <a:rPr lang="pt-BR" dirty="0" err="1"/>
              <a:t>Full</a:t>
            </a:r>
            <a:r>
              <a:rPr lang="pt-BR" dirty="0"/>
              <a:t> Tutorial). Disponível em: &lt;</a:t>
            </a:r>
            <a:r>
              <a:rPr lang="pt-BR" dirty="0">
                <a:hlinkClick r:id="rId2"/>
              </a:rPr>
              <a:t>https://youtu.be/1wD2CdFlDaE</a:t>
            </a:r>
            <a:r>
              <a:rPr lang="pt-BR" dirty="0"/>
              <a:t>&gt;.</a:t>
            </a:r>
          </a:p>
          <a:p>
            <a:endParaRPr lang="pt-BR" dirty="0"/>
          </a:p>
          <a:p>
            <a:r>
              <a:rPr lang="pt-BR" dirty="0"/>
              <a:t>FOSTER, T. (2015) </a:t>
            </a:r>
            <a:r>
              <a:rPr lang="pt-BR" dirty="0" err="1"/>
              <a:t>Genetic</a:t>
            </a:r>
            <a:r>
              <a:rPr lang="pt-BR" dirty="0"/>
              <a:t> </a:t>
            </a:r>
            <a:r>
              <a:rPr lang="pt-BR" dirty="0" err="1"/>
              <a:t>Pong</a:t>
            </a:r>
            <a:r>
              <a:rPr lang="pt-BR" dirty="0"/>
              <a:t> – The </a:t>
            </a:r>
            <a:r>
              <a:rPr lang="pt-BR" dirty="0" err="1"/>
              <a:t>Public</a:t>
            </a:r>
            <a:r>
              <a:rPr lang="pt-BR" dirty="0"/>
              <a:t> Var. Disponível em: &lt;</a:t>
            </a:r>
            <a:r>
              <a:rPr lang="pt-BR" dirty="0">
                <a:hlinkClick r:id="rId3"/>
              </a:rPr>
              <a:t>http://publicvar.wikidot.com/post:genetic-pong</a:t>
            </a:r>
            <a:r>
              <a:rPr lang="pt-BR" dirty="0" smtClean="0"/>
              <a:t>&gt;.</a:t>
            </a:r>
          </a:p>
          <a:p>
            <a:endParaRPr lang="pt-BR" dirty="0"/>
          </a:p>
          <a:p>
            <a:r>
              <a:rPr lang="pt-BR" dirty="0"/>
              <a:t>Souza, M. J. F., &amp; Coelho, O. V. N. (2012). Uma abordagem </a:t>
            </a:r>
            <a:r>
              <a:rPr lang="pt-BR" dirty="0" err="1"/>
              <a:t>multiobjetivo</a:t>
            </a:r>
            <a:r>
              <a:rPr lang="pt-BR" dirty="0"/>
              <a:t> para o problema de planejamento operacional de lavra.</a:t>
            </a:r>
          </a:p>
        </p:txBody>
      </p:sp>
    </p:spTree>
    <p:extLst>
      <p:ext uri="{BB962C8B-B14F-4D97-AF65-F5344CB8AC3E}">
        <p14:creationId xmlns:p14="http://schemas.microsoft.com/office/powerpoint/2010/main" val="2459823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Modificações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pt-BR" sz="2400" dirty="0"/>
              <a:t>As modificações propostas do jogo são:</a:t>
            </a:r>
          </a:p>
          <a:p>
            <a:pPr marL="457200" lvl="0" indent="-3810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Instanciar mais de uma bola em uma rodada, sendo uma bola em específico diferente e valiosa, ganhando uma pontuação maior;</a:t>
            </a:r>
          </a:p>
          <a:p>
            <a:pPr marL="457200" lvl="0" indent="-3810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Acrescentar mais genes que modifique o tamanho da raquete, onde quanto maior, mais lento a raquete será.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Modificações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90" y="1237548"/>
            <a:ext cx="5137820" cy="385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Novos Objetivos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Assim, para conseguir a maior pontuação, surgem dois objetivos: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Conseguir acertar o maior número de bolas;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Conseguir acertar sempre a bola que dá mais pontos.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Estes objetivos são conflitantes.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Novos Objetivos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Para acertar um maior número de bolas, uma raquete maior seria mais favorável</a:t>
            </a:r>
            <a:r>
              <a:rPr lang="pt-BR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Para conseguir sempre acertar a bola diferente, uma raquete menor e mais ágil seria melhor.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873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Foram feitas 5 execuções.</a:t>
            </a:r>
          </a:p>
          <a:p>
            <a:pPr lvl="0" rtl="0">
              <a:spcBef>
                <a:spcPts val="0"/>
              </a:spcBef>
              <a:buNone/>
            </a:pPr>
            <a:endParaRPr lang="pt-BR" dirty="0" smtClean="0"/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A seguir temos as frentes de Pareto de cada execução e os 4 melhores genótipos obtidos.</a:t>
            </a:r>
            <a:endParaRPr lang="pt-BR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0413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Execução 1 – V.S. AI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02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</TotalTime>
  <Words>744</Words>
  <Application>Microsoft Office PowerPoint</Application>
  <PresentationFormat>Apresentação na tela (16:9)</PresentationFormat>
  <Paragraphs>209</Paragraphs>
  <Slides>32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Cambria</vt:lpstr>
      <vt:lpstr>Average</vt:lpstr>
      <vt:lpstr>Calibri</vt:lpstr>
      <vt:lpstr>Adjacência</vt:lpstr>
      <vt:lpstr>Modificação do Pong Genético para Multiobjetivo</vt:lpstr>
      <vt:lpstr>Agenda</vt:lpstr>
      <vt:lpstr>Introdução</vt:lpstr>
      <vt:lpstr>Modificações</vt:lpstr>
      <vt:lpstr>Modificações</vt:lpstr>
      <vt:lpstr>Novos Objetivos</vt:lpstr>
      <vt:lpstr>Novos Objetivos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Modificação do Pong Genético para Multiobjetivo</dc:title>
  <cp:lastModifiedBy>User</cp:lastModifiedBy>
  <cp:revision>48</cp:revision>
  <dcterms:modified xsi:type="dcterms:W3CDTF">2016-04-25T09:35:49Z</dcterms:modified>
</cp:coreProperties>
</file>