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verage" panose="020B0604020202020204" charset="0"/>
      <p:regular r:id="rId11"/>
    </p:embeddedFont>
    <p:embeddedFont>
      <p:font typeface="Oswald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378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21301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just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‹nº›</a:t>
            </a:fld>
            <a:endParaRPr lang="pt-BR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Proposta de Modificação do Pong Genético para Multiobjetivo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/>
              <a:t>Aluna: Giordanna De Gregoriis</a:t>
            </a:r>
          </a:p>
          <a:p>
            <a:pPr lvl="0">
              <a:spcBef>
                <a:spcPts val="0"/>
              </a:spcBef>
              <a:buNone/>
            </a:pPr>
            <a:r>
              <a:rPr lang="pt-BR" sz="2400"/>
              <a:t>Professor: Claudomiro Sales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Agenda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400" dirty="0"/>
              <a:t>Introdução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400" dirty="0"/>
              <a:t>Modificações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Novos </a:t>
            </a:r>
            <a:r>
              <a:rPr lang="pt-BR" sz="2400" dirty="0"/>
              <a:t>Objetivos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Introdução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pt-BR" sz="2400"/>
              <a:t>O Pong Genético possui como objetivo obter os genes ideais para que o AI Genético consiga ter uma </a:t>
            </a:r>
            <a:r>
              <a:rPr lang="pt-BR" sz="2400" i="1"/>
              <a:t>perfoma</a:t>
            </a:r>
            <a:r>
              <a:rPr lang="pt-BR" i="1"/>
              <a:t>n</a:t>
            </a:r>
            <a:r>
              <a:rPr lang="pt-BR" sz="2400" i="1"/>
              <a:t>ce</a:t>
            </a:r>
            <a:r>
              <a:rPr lang="pt-BR" sz="2400"/>
              <a:t> melhor que a dos AIs convencionais.</a:t>
            </a:r>
          </a:p>
          <a:p>
            <a:pPr lvl="0" algn="just">
              <a:spcBef>
                <a:spcPts val="0"/>
              </a:spcBef>
              <a:buNone/>
            </a:pPr>
            <a:r>
              <a:rPr lang="pt-BR"/>
              <a:t>Porém ele só possui este único objetivo, continuando um jogo de pong convencional. E se ele tivesse ainda mais elementos a serem modificados, além de seus pesos?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Modificações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pt-BR" sz="2400" dirty="0"/>
              <a:t>As modificações propostas do jogo são:</a:t>
            </a:r>
          </a:p>
          <a:p>
            <a:pPr marL="457200" lvl="0" indent="-381000" algn="just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400" dirty="0"/>
              <a:t>Instanciar mais de uma bola em uma rodada, sendo uma bola em específico diferente e valiosa, ganhando uma pontuação maior;</a:t>
            </a:r>
          </a:p>
          <a:p>
            <a:pPr marL="457200" lvl="0" indent="-381000" algn="just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400" dirty="0"/>
              <a:t>Acrescentar mais genes que modifique o tamanho da raquete, onde quanto maior, mais lento a raquete será.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Modificações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412" y="1017725"/>
            <a:ext cx="5111175" cy="38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Novos Objetivos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Assim, para conseguir a maior pontuação, surgem dois objetivos: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Conseguir acertar o maior número de bolas;</a:t>
            </a:r>
          </a:p>
          <a:p>
            <a:pPr marL="5715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Conseguir acertar sempre a bola que dá mais pontos.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Estes objetivos são conflitantes.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 rot="222">
            <a:off x="2342776" y="1566926"/>
            <a:ext cx="4458447" cy="395678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Novos Objetivos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dirty="0"/>
              <a:t>Para acertar um maior número de bolas, uma raquete maior seria mais favorável.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dirty="0"/>
              <a:t>Para conseguir sempre acertar a bola diferente, uma raquete menor e mais ágil seria melhor.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FIM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Apresentação na tela (16:9)</PresentationFormat>
  <Paragraphs>25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Average</vt:lpstr>
      <vt:lpstr>Oswald</vt:lpstr>
      <vt:lpstr>slate</vt:lpstr>
      <vt:lpstr>Proposta de Modificação do Pong Genético para Multiobjetivo</vt:lpstr>
      <vt:lpstr>Agenda</vt:lpstr>
      <vt:lpstr>Introdução</vt:lpstr>
      <vt:lpstr>Modificações</vt:lpstr>
      <vt:lpstr>Modificações</vt:lpstr>
      <vt:lpstr>Novos Objetivos</vt:lpstr>
      <vt:lpstr>Novos Objetivos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de Modificação do Pong Genético para Multiobjetivo</dc:title>
  <cp:lastModifiedBy>User</cp:lastModifiedBy>
  <cp:revision>1</cp:revision>
  <dcterms:modified xsi:type="dcterms:W3CDTF">2016-04-15T00:33:27Z</dcterms:modified>
</cp:coreProperties>
</file>