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63" r:id="rId4"/>
    <p:sldId id="276" r:id="rId5"/>
    <p:sldId id="289" r:id="rId6"/>
    <p:sldId id="279" r:id="rId7"/>
    <p:sldId id="270" r:id="rId8"/>
    <p:sldId id="272" r:id="rId9"/>
    <p:sldId id="267" r:id="rId10"/>
    <p:sldId id="274" r:id="rId11"/>
    <p:sldId id="275" r:id="rId12"/>
    <p:sldId id="271" r:id="rId13"/>
    <p:sldId id="269" r:id="rId14"/>
    <p:sldId id="273" r:id="rId15"/>
    <p:sldId id="281" r:id="rId16"/>
    <p:sldId id="282" r:id="rId17"/>
    <p:sldId id="283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6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quivos\fitness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quivos\placar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quivos\fitness1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quivos\fitness1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quivos\fitness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Fitness </a:t>
            </a:r>
            <a:r>
              <a:rPr lang="pt-BR" dirty="0" smtClean="0"/>
              <a:t>dos Indivíduos</a:t>
            </a:r>
            <a:endParaRPr lang="pt-B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fitness1!$AF$1</c:f>
              <c:strCache>
                <c:ptCount val="1"/>
                <c:pt idx="0">
                  <c:v>Média Fitness</c:v>
                </c:pt>
              </c:strCache>
            </c:strRef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fitness1!$AH$2:$AH$296</c:f>
                <c:numCache>
                  <c:formatCode>General</c:formatCode>
                  <c:ptCount val="295"/>
                  <c:pt idx="0">
                    <c:v>395.06574531968727</c:v>
                  </c:pt>
                  <c:pt idx="1">
                    <c:v>2329.2415977262517</c:v>
                  </c:pt>
                  <c:pt idx="2">
                    <c:v>4420.0913211747211</c:v>
                  </c:pt>
                  <c:pt idx="3">
                    <c:v>3871.2792117154268</c:v>
                  </c:pt>
                  <c:pt idx="4">
                    <c:v>4182.8263178470706</c:v>
                  </c:pt>
                  <c:pt idx="5">
                    <c:v>3857.1666307134792</c:v>
                  </c:pt>
                  <c:pt idx="6">
                    <c:v>3848.8782869125512</c:v>
                  </c:pt>
                  <c:pt idx="7">
                    <c:v>3787.8379483277763</c:v>
                  </c:pt>
                  <c:pt idx="8">
                    <c:v>3753.3806733295346</c:v>
                  </c:pt>
                  <c:pt idx="9">
                    <c:v>3571.9429558635979</c:v>
                  </c:pt>
                  <c:pt idx="10">
                    <c:v>3806.9706822987082</c:v>
                  </c:pt>
                  <c:pt idx="11">
                    <c:v>3760.5328866595</c:v>
                  </c:pt>
                  <c:pt idx="12">
                    <c:v>4266.3072054017612</c:v>
                  </c:pt>
                  <c:pt idx="13">
                    <c:v>3893.5115348823501</c:v>
                  </c:pt>
                  <c:pt idx="14">
                    <c:v>4123.8015172766291</c:v>
                  </c:pt>
                  <c:pt idx="15">
                    <c:v>3950.7600985162198</c:v>
                  </c:pt>
                  <c:pt idx="16">
                    <c:v>3572.654304093332</c:v>
                  </c:pt>
                  <c:pt idx="17">
                    <c:v>4104.303208088495</c:v>
                  </c:pt>
                  <c:pt idx="18">
                    <c:v>4051.3797125074816</c:v>
                  </c:pt>
                  <c:pt idx="19">
                    <c:v>3769.7492686763189</c:v>
                  </c:pt>
                  <c:pt idx="20">
                    <c:v>3501.985524482764</c:v>
                  </c:pt>
                  <c:pt idx="21">
                    <c:v>3592.7060039007392</c:v>
                  </c:pt>
                  <c:pt idx="22">
                    <c:v>3997.3815483946373</c:v>
                  </c:pt>
                  <c:pt idx="23">
                    <c:v>3620.4254415339433</c:v>
                  </c:pt>
                  <c:pt idx="24">
                    <c:v>3681.0683942966984</c:v>
                  </c:pt>
                  <c:pt idx="25">
                    <c:v>3548.1920094538045</c:v>
                  </c:pt>
                  <c:pt idx="26">
                    <c:v>3480.1260130070023</c:v>
                  </c:pt>
                  <c:pt idx="27">
                    <c:v>3336.5148208091578</c:v>
                  </c:pt>
                  <c:pt idx="28">
                    <c:v>3787.0412318264907</c:v>
                  </c:pt>
                  <c:pt idx="29">
                    <c:v>3709.0136743809499</c:v>
                  </c:pt>
                  <c:pt idx="30">
                    <c:v>4047.3629812923496</c:v>
                  </c:pt>
                  <c:pt idx="31">
                    <c:v>3316.4861792596989</c:v>
                  </c:pt>
                  <c:pt idx="32">
                    <c:v>4236.9769699312874</c:v>
                  </c:pt>
                  <c:pt idx="33">
                    <c:v>3730.6956224997502</c:v>
                  </c:pt>
                  <c:pt idx="34">
                    <c:v>4111.0447850834507</c:v>
                  </c:pt>
                  <c:pt idx="35">
                    <c:v>3892.1437809036261</c:v>
                  </c:pt>
                  <c:pt idx="36">
                    <c:v>3850.3763502605912</c:v>
                  </c:pt>
                  <c:pt idx="37">
                    <c:v>3939.0138524087647</c:v>
                  </c:pt>
                  <c:pt idx="38">
                    <c:v>3879.0251852224433</c:v>
                  </c:pt>
                  <c:pt idx="39">
                    <c:v>4176.7793263728463</c:v>
                  </c:pt>
                  <c:pt idx="40">
                    <c:v>4313.3300146621832</c:v>
                  </c:pt>
                  <c:pt idx="41">
                    <c:v>3954.9927807136851</c:v>
                  </c:pt>
                  <c:pt idx="42">
                    <c:v>4207.7940036822883</c:v>
                  </c:pt>
                  <c:pt idx="43">
                    <c:v>3860.0816477232615</c:v>
                  </c:pt>
                  <c:pt idx="44">
                    <c:v>3877.2372584022078</c:v>
                  </c:pt>
                  <c:pt idx="45">
                    <c:v>3523.5995886880792</c:v>
                  </c:pt>
                  <c:pt idx="46">
                    <c:v>4215.5988211488511</c:v>
                  </c:pt>
                  <c:pt idx="47">
                    <c:v>3760.0184367919182</c:v>
                  </c:pt>
                  <c:pt idx="48">
                    <c:v>3558.9254945439156</c:v>
                  </c:pt>
                  <c:pt idx="49">
                    <c:v>4188.3653431919656</c:v>
                  </c:pt>
                  <c:pt idx="50">
                    <c:v>3355.567402198657</c:v>
                  </c:pt>
                  <c:pt idx="51">
                    <c:v>3761.6380800597653</c:v>
                  </c:pt>
                  <c:pt idx="52">
                    <c:v>3991.7584609898536</c:v>
                  </c:pt>
                  <c:pt idx="53">
                    <c:v>3910.3230799180296</c:v>
                  </c:pt>
                  <c:pt idx="54">
                    <c:v>3891.6933840540996</c:v>
                  </c:pt>
                  <c:pt idx="55">
                    <c:v>3781.5945444190502</c:v>
                  </c:pt>
                  <c:pt idx="56">
                    <c:v>3731.4999944046881</c:v>
                  </c:pt>
                  <c:pt idx="57">
                    <c:v>3619.5951838110718</c:v>
                  </c:pt>
                  <c:pt idx="58">
                    <c:v>3937.5637274219043</c:v>
                  </c:pt>
                  <c:pt idx="59">
                    <c:v>3504.5708383269671</c:v>
                  </c:pt>
                  <c:pt idx="60">
                    <c:v>3895.6482186870903</c:v>
                  </c:pt>
                  <c:pt idx="61">
                    <c:v>3848.0082500027952</c:v>
                  </c:pt>
                  <c:pt idx="62">
                    <c:v>4079.9585610427944</c:v>
                  </c:pt>
                  <c:pt idx="63">
                    <c:v>4269.7538515744918</c:v>
                  </c:pt>
                  <c:pt idx="64">
                    <c:v>3638.8236794119875</c:v>
                  </c:pt>
                  <c:pt idx="65">
                    <c:v>3446.4358017862201</c:v>
                  </c:pt>
                  <c:pt idx="66">
                    <c:v>4050.5904891594787</c:v>
                  </c:pt>
                  <c:pt idx="67">
                    <c:v>3749.8825232272707</c:v>
                  </c:pt>
                  <c:pt idx="68">
                    <c:v>3693.2428920275552</c:v>
                  </c:pt>
                  <c:pt idx="69">
                    <c:v>3646.5389166261402</c:v>
                  </c:pt>
                  <c:pt idx="70">
                    <c:v>3742.0205155730828</c:v>
                  </c:pt>
                  <c:pt idx="71">
                    <c:v>3875.846804258274</c:v>
                  </c:pt>
                  <c:pt idx="72">
                    <c:v>3831.8758410439141</c:v>
                  </c:pt>
                  <c:pt idx="73">
                    <c:v>3536.071167610643</c:v>
                  </c:pt>
                  <c:pt idx="74">
                    <c:v>4074.8185382536199</c:v>
                  </c:pt>
                  <c:pt idx="75">
                    <c:v>4100.6061619575275</c:v>
                  </c:pt>
                  <c:pt idx="76">
                    <c:v>3925.1955254467252</c:v>
                  </c:pt>
                  <c:pt idx="77">
                    <c:v>3707.1326192836314</c:v>
                  </c:pt>
                  <c:pt idx="78">
                    <c:v>3233.010553186205</c:v>
                  </c:pt>
                  <c:pt idx="79">
                    <c:v>4108.2217928025148</c:v>
                  </c:pt>
                  <c:pt idx="80">
                    <c:v>4072.5425395451875</c:v>
                  </c:pt>
                  <c:pt idx="81">
                    <c:v>3729.0429847942992</c:v>
                  </c:pt>
                  <c:pt idx="82">
                    <c:v>3959.157469912996</c:v>
                  </c:pt>
                  <c:pt idx="83">
                    <c:v>3603.281762203505</c:v>
                  </c:pt>
                  <c:pt idx="84">
                    <c:v>3954.1523463741869</c:v>
                  </c:pt>
                  <c:pt idx="85">
                    <c:v>4060.4883369071599</c:v>
                  </c:pt>
                  <c:pt idx="86">
                    <c:v>3742.7706218469702</c:v>
                  </c:pt>
                  <c:pt idx="87">
                    <c:v>3587.6767350068408</c:v>
                  </c:pt>
                  <c:pt idx="88">
                    <c:v>3793.2760457741219</c:v>
                  </c:pt>
                  <c:pt idx="89">
                    <c:v>3836.607500871085</c:v>
                  </c:pt>
                  <c:pt idx="90">
                    <c:v>4105.5570674811825</c:v>
                  </c:pt>
                  <c:pt idx="91">
                    <c:v>4136.5063491196561</c:v>
                  </c:pt>
                  <c:pt idx="92">
                    <c:v>3750.8341341718942</c:v>
                  </c:pt>
                  <c:pt idx="93">
                    <c:v>4193.8350622329444</c:v>
                  </c:pt>
                  <c:pt idx="94">
                    <c:v>3934.0285617386839</c:v>
                  </c:pt>
                  <c:pt idx="95">
                    <c:v>3688.7789787349843</c:v>
                  </c:pt>
                  <c:pt idx="96">
                    <c:v>3794.3732028247305</c:v>
                  </c:pt>
                  <c:pt idx="97">
                    <c:v>4118.1545979394259</c:v>
                  </c:pt>
                  <c:pt idx="98">
                    <c:v>3860.9796299599907</c:v>
                  </c:pt>
                  <c:pt idx="99">
                    <c:v>3900.173593701154</c:v>
                  </c:pt>
                  <c:pt idx="100">
                    <c:v>3700.7613852196191</c:v>
                  </c:pt>
                  <c:pt idx="101">
                    <c:v>3842.1896704253891</c:v>
                  </c:pt>
                  <c:pt idx="102">
                    <c:v>4136.1485754867535</c:v>
                  </c:pt>
                  <c:pt idx="103">
                    <c:v>4031.8767809063406</c:v>
                  </c:pt>
                  <c:pt idx="104">
                    <c:v>3657.9474487432522</c:v>
                  </c:pt>
                  <c:pt idx="105">
                    <c:v>4062.8586469013244</c:v>
                  </c:pt>
                  <c:pt idx="106">
                    <c:v>3642.054641694669</c:v>
                  </c:pt>
                  <c:pt idx="107">
                    <c:v>4142.2501046292991</c:v>
                  </c:pt>
                  <c:pt idx="108">
                    <c:v>3704.146270907243</c:v>
                  </c:pt>
                  <c:pt idx="109">
                    <c:v>4498.6836130378233</c:v>
                  </c:pt>
                  <c:pt idx="110">
                    <c:v>3724.7079716009252</c:v>
                  </c:pt>
                  <c:pt idx="111">
                    <c:v>3827.3871303797209</c:v>
                  </c:pt>
                  <c:pt idx="112">
                    <c:v>3426.8623415946226</c:v>
                  </c:pt>
                  <c:pt idx="113">
                    <c:v>3593.13491000869</c:v>
                  </c:pt>
                  <c:pt idx="114">
                    <c:v>3971.1955965012662</c:v>
                  </c:pt>
                  <c:pt idx="115">
                    <c:v>3976.3409910655964</c:v>
                  </c:pt>
                  <c:pt idx="116">
                    <c:v>3777.5913288304441</c:v>
                  </c:pt>
                  <c:pt idx="117">
                    <c:v>3415.3990598844175</c:v>
                  </c:pt>
                  <c:pt idx="118">
                    <c:v>3473.9106636369424</c:v>
                  </c:pt>
                  <c:pt idx="119">
                    <c:v>4087.2461628930946</c:v>
                  </c:pt>
                  <c:pt idx="120">
                    <c:v>3883.4191273994102</c:v>
                  </c:pt>
                  <c:pt idx="121">
                    <c:v>4110.1327282871662</c:v>
                  </c:pt>
                  <c:pt idx="122">
                    <c:v>4033.7459117513113</c:v>
                  </c:pt>
                  <c:pt idx="123">
                    <c:v>3974.0222508377265</c:v>
                  </c:pt>
                  <c:pt idx="124">
                    <c:v>3968.0231142906059</c:v>
                  </c:pt>
                  <c:pt idx="125">
                    <c:v>3556.4180980112378</c:v>
                  </c:pt>
                  <c:pt idx="126">
                    <c:v>3974.2390030157494</c:v>
                  </c:pt>
                  <c:pt idx="127">
                    <c:v>3872.6110349403443</c:v>
                  </c:pt>
                  <c:pt idx="128">
                    <c:v>3971.8831580304723</c:v>
                  </c:pt>
                  <c:pt idx="129">
                    <c:v>3550.3125652848307</c:v>
                  </c:pt>
                  <c:pt idx="130">
                    <c:v>4373.2246210110679</c:v>
                  </c:pt>
                  <c:pt idx="131">
                    <c:v>3874.7315919803041</c:v>
                  </c:pt>
                  <c:pt idx="132">
                    <c:v>4068.7838609524215</c:v>
                  </c:pt>
                  <c:pt idx="133">
                    <c:v>3530.171667765173</c:v>
                  </c:pt>
                  <c:pt idx="134">
                    <c:v>3842.2970851467253</c:v>
                  </c:pt>
                  <c:pt idx="135">
                    <c:v>3611.8504359073718</c:v>
                  </c:pt>
                  <c:pt idx="136">
                    <c:v>4178.9733528483357</c:v>
                  </c:pt>
                  <c:pt idx="137">
                    <c:v>3588.1130484130636</c:v>
                  </c:pt>
                  <c:pt idx="138">
                    <c:v>4270.9115541648753</c:v>
                  </c:pt>
                  <c:pt idx="139">
                    <c:v>3855.8130242164339</c:v>
                  </c:pt>
                  <c:pt idx="140">
                    <c:v>3757.2042751000786</c:v>
                  </c:pt>
                  <c:pt idx="141">
                    <c:v>4241.9813334740838</c:v>
                  </c:pt>
                  <c:pt idx="142">
                    <c:v>3953.2979827938539</c:v>
                  </c:pt>
                  <c:pt idx="143">
                    <c:v>3910.3836961519405</c:v>
                  </c:pt>
                  <c:pt idx="144">
                    <c:v>4055.8584250910249</c:v>
                  </c:pt>
                  <c:pt idx="145">
                    <c:v>3766.8927152142055</c:v>
                  </c:pt>
                  <c:pt idx="146">
                    <c:v>3811.4100198474566</c:v>
                  </c:pt>
                  <c:pt idx="147">
                    <c:v>3989.3940457847557</c:v>
                  </c:pt>
                  <c:pt idx="148">
                    <c:v>3160.595515890428</c:v>
                  </c:pt>
                  <c:pt idx="149">
                    <c:v>3426.2377396022234</c:v>
                  </c:pt>
                  <c:pt idx="150">
                    <c:v>4200.4874286852737</c:v>
                  </c:pt>
                  <c:pt idx="151">
                    <c:v>3964.7035446096884</c:v>
                  </c:pt>
                  <c:pt idx="152">
                    <c:v>3852.42465936183</c:v>
                  </c:pt>
                  <c:pt idx="153">
                    <c:v>4087.2042350700053</c:v>
                  </c:pt>
                  <c:pt idx="154">
                    <c:v>4321.3329091682535</c:v>
                  </c:pt>
                  <c:pt idx="155">
                    <c:v>3944.1699714738647</c:v>
                  </c:pt>
                  <c:pt idx="156">
                    <c:v>3988.3594955803023</c:v>
                  </c:pt>
                  <c:pt idx="157">
                    <c:v>3830.722828120513</c:v>
                  </c:pt>
                  <c:pt idx="158">
                    <c:v>3917.0088654208066</c:v>
                  </c:pt>
                  <c:pt idx="159">
                    <c:v>3816.5855980750521</c:v>
                  </c:pt>
                  <c:pt idx="160">
                    <c:v>4173.152967348512</c:v>
                  </c:pt>
                  <c:pt idx="161">
                    <c:v>3897.9285766029284</c:v>
                  </c:pt>
                  <c:pt idx="162">
                    <c:v>3845.2361805524893</c:v>
                  </c:pt>
                  <c:pt idx="163">
                    <c:v>4061.2270795951931</c:v>
                  </c:pt>
                  <c:pt idx="164">
                    <c:v>3786.9029603349131</c:v>
                  </c:pt>
                  <c:pt idx="165">
                    <c:v>4058.2765939779852</c:v>
                  </c:pt>
                  <c:pt idx="166">
                    <c:v>4007.9762388532563</c:v>
                  </c:pt>
                  <c:pt idx="167">
                    <c:v>4119.5791694715517</c:v>
                  </c:pt>
                  <c:pt idx="168">
                    <c:v>4050.5345099594419</c:v>
                  </c:pt>
                  <c:pt idx="169">
                    <c:v>3734.2772579723805</c:v>
                  </c:pt>
                  <c:pt idx="170">
                    <c:v>4018.0428815856344</c:v>
                  </c:pt>
                  <c:pt idx="171">
                    <c:v>3816.1953092350864</c:v>
                  </c:pt>
                  <c:pt idx="172">
                    <c:v>3873.0771123456543</c:v>
                  </c:pt>
                  <c:pt idx="173">
                    <c:v>3800.1235371717189</c:v>
                  </c:pt>
                  <c:pt idx="174">
                    <c:v>3902.4880592982877</c:v>
                  </c:pt>
                  <c:pt idx="175">
                    <c:v>3821.1253288898733</c:v>
                  </c:pt>
                  <c:pt idx="176">
                    <c:v>4178.2531256274224</c:v>
                  </c:pt>
                  <c:pt idx="177">
                    <c:v>4170.8333396327062</c:v>
                  </c:pt>
                  <c:pt idx="178">
                    <c:v>3569.9733603311174</c:v>
                  </c:pt>
                  <c:pt idx="179">
                    <c:v>4084.7582721607992</c:v>
                  </c:pt>
                  <c:pt idx="180">
                    <c:v>3963.0208063331488</c:v>
                  </c:pt>
                  <c:pt idx="181">
                    <c:v>3821.7184418412735</c:v>
                  </c:pt>
                  <c:pt idx="182">
                    <c:v>3912.8120034535373</c:v>
                  </c:pt>
                  <c:pt idx="183">
                    <c:v>3589.4761995480631</c:v>
                  </c:pt>
                  <c:pt idx="184">
                    <c:v>3822.3446619061378</c:v>
                  </c:pt>
                  <c:pt idx="185">
                    <c:v>3695.3692338396859</c:v>
                  </c:pt>
                  <c:pt idx="186">
                    <c:v>3973.3764114712758</c:v>
                  </c:pt>
                  <c:pt idx="187">
                    <c:v>3996.7976141265631</c:v>
                  </c:pt>
                  <c:pt idx="188">
                    <c:v>3644.2142009196414</c:v>
                  </c:pt>
                  <c:pt idx="189">
                    <c:v>4079.5831330490109</c:v>
                  </c:pt>
                  <c:pt idx="190">
                    <c:v>4182.7988620134447</c:v>
                  </c:pt>
                  <c:pt idx="191">
                    <c:v>3980.0623116465517</c:v>
                  </c:pt>
                  <c:pt idx="192">
                    <c:v>3996.6273961456973</c:v>
                  </c:pt>
                  <c:pt idx="193">
                    <c:v>3599.9065711156768</c:v>
                  </c:pt>
                  <c:pt idx="194">
                    <c:v>3971.8458969806625</c:v>
                  </c:pt>
                  <c:pt idx="195">
                    <c:v>3758.2238677999526</c:v>
                  </c:pt>
                  <c:pt idx="196">
                    <c:v>3418.1780387148578</c:v>
                  </c:pt>
                  <c:pt idx="197">
                    <c:v>3783.016474633102</c:v>
                  </c:pt>
                  <c:pt idx="198">
                    <c:v>4208.5146448683108</c:v>
                  </c:pt>
                  <c:pt idx="199">
                    <c:v>3751.4882070213998</c:v>
                  </c:pt>
                  <c:pt idx="200">
                    <c:v>4063.8029033969365</c:v>
                  </c:pt>
                  <c:pt idx="201">
                    <c:v>4194.7563977824739</c:v>
                  </c:pt>
                  <c:pt idx="202">
                    <c:v>3824.9701967370411</c:v>
                  </c:pt>
                  <c:pt idx="203">
                    <c:v>3695.3296467805094</c:v>
                  </c:pt>
                  <c:pt idx="204">
                    <c:v>3989.2487717787703</c:v>
                  </c:pt>
                  <c:pt idx="205">
                    <c:v>3736.5666619388289</c:v>
                  </c:pt>
                  <c:pt idx="206">
                    <c:v>4051.1412237667478</c:v>
                  </c:pt>
                  <c:pt idx="207">
                    <c:v>4205.7404614586467</c:v>
                  </c:pt>
                  <c:pt idx="208">
                    <c:v>4281.4193881822175</c:v>
                  </c:pt>
                  <c:pt idx="209">
                    <c:v>4342.383329570448</c:v>
                  </c:pt>
                  <c:pt idx="210">
                    <c:v>3805.7462732863351</c:v>
                  </c:pt>
                  <c:pt idx="211">
                    <c:v>3666.7792200196695</c:v>
                  </c:pt>
                  <c:pt idx="212">
                    <c:v>3735.1314073184531</c:v>
                  </c:pt>
                  <c:pt idx="213">
                    <c:v>3293.628337526136</c:v>
                  </c:pt>
                  <c:pt idx="214">
                    <c:v>3559.0707517793553</c:v>
                  </c:pt>
                  <c:pt idx="215">
                    <c:v>4153.9223286271299</c:v>
                  </c:pt>
                  <c:pt idx="216">
                    <c:v>3901.6059869871501</c:v>
                  </c:pt>
                  <c:pt idx="217">
                    <c:v>4091.2182219415517</c:v>
                  </c:pt>
                  <c:pt idx="218">
                    <c:v>3908.4831388717198</c:v>
                  </c:pt>
                  <c:pt idx="219">
                    <c:v>3947.9326656770027</c:v>
                  </c:pt>
                  <c:pt idx="220">
                    <c:v>3829.5156207199261</c:v>
                  </c:pt>
                  <c:pt idx="221">
                    <c:v>4325.3325901006629</c:v>
                  </c:pt>
                  <c:pt idx="222">
                    <c:v>4077.1576506818733</c:v>
                  </c:pt>
                  <c:pt idx="223">
                    <c:v>4103.9633581249891</c:v>
                  </c:pt>
                  <c:pt idx="224">
                    <c:v>4092.1214851511149</c:v>
                  </c:pt>
                  <c:pt idx="225">
                    <c:v>3714.4973583983378</c:v>
                  </c:pt>
                  <c:pt idx="226">
                    <c:v>3969.5998145504695</c:v>
                  </c:pt>
                  <c:pt idx="227">
                    <c:v>3843.1638681454292</c:v>
                  </c:pt>
                  <c:pt idx="228">
                    <c:v>3802.7325604710632</c:v>
                  </c:pt>
                  <c:pt idx="229">
                    <c:v>4343.5225802796631</c:v>
                  </c:pt>
                  <c:pt idx="230">
                    <c:v>3809.9397985368842</c:v>
                  </c:pt>
                  <c:pt idx="231">
                    <c:v>3799.9817157960879</c:v>
                  </c:pt>
                  <c:pt idx="232">
                    <c:v>4144.5710037568797</c:v>
                  </c:pt>
                  <c:pt idx="233">
                    <c:v>3684.630285117074</c:v>
                  </c:pt>
                  <c:pt idx="234">
                    <c:v>4021.6503421420216</c:v>
                  </c:pt>
                  <c:pt idx="235">
                    <c:v>4135.657713566693</c:v>
                  </c:pt>
                  <c:pt idx="236">
                    <c:v>4224.043518163332</c:v>
                  </c:pt>
                  <c:pt idx="237">
                    <c:v>3965.2537359850621</c:v>
                  </c:pt>
                  <c:pt idx="238">
                    <c:v>4080.5730745521601</c:v>
                  </c:pt>
                  <c:pt idx="239">
                    <c:v>3488.600070092592</c:v>
                  </c:pt>
                  <c:pt idx="240">
                    <c:v>3591.8484184310992</c:v>
                  </c:pt>
                  <c:pt idx="241">
                    <c:v>3966.2457853059946</c:v>
                  </c:pt>
                  <c:pt idx="242">
                    <c:v>4104.7730385204704</c:v>
                  </c:pt>
                  <c:pt idx="243">
                    <c:v>3938.1471059698538</c:v>
                  </c:pt>
                  <c:pt idx="244">
                    <c:v>3940.1481318604006</c:v>
                  </c:pt>
                  <c:pt idx="245">
                    <c:v>4183.1308647644928</c:v>
                  </c:pt>
                  <c:pt idx="246">
                    <c:v>3838.8671698483508</c:v>
                  </c:pt>
                  <c:pt idx="247">
                    <c:v>4036.1558127268204</c:v>
                  </c:pt>
                  <c:pt idx="248">
                    <c:v>4088.3066433250665</c:v>
                  </c:pt>
                  <c:pt idx="249">
                    <c:v>3993.0745215406591</c:v>
                  </c:pt>
                  <c:pt idx="250">
                    <c:v>3603.2553608810622</c:v>
                  </c:pt>
                  <c:pt idx="251">
                    <c:v>4131.3005048142759</c:v>
                  </c:pt>
                  <c:pt idx="252">
                    <c:v>3962.7516325905094</c:v>
                  </c:pt>
                  <c:pt idx="253">
                    <c:v>3792.0905104933204</c:v>
                  </c:pt>
                  <c:pt idx="254">
                    <c:v>4129.3270419723531</c:v>
                  </c:pt>
                  <c:pt idx="255">
                    <c:v>3937.0886444071593</c:v>
                  </c:pt>
                  <c:pt idx="256">
                    <c:v>3901.9408456961328</c:v>
                  </c:pt>
                  <c:pt idx="257">
                    <c:v>3870.7251399320135</c:v>
                  </c:pt>
                  <c:pt idx="258">
                    <c:v>3873.7729844591649</c:v>
                  </c:pt>
                  <c:pt idx="259">
                    <c:v>3825.616609762913</c:v>
                  </c:pt>
                  <c:pt idx="260">
                    <c:v>3437.3431270675883</c:v>
                  </c:pt>
                  <c:pt idx="261">
                    <c:v>3885.3926609215423</c:v>
                  </c:pt>
                  <c:pt idx="262">
                    <c:v>3502.0141667421194</c:v>
                  </c:pt>
                  <c:pt idx="263">
                    <c:v>3954.2585883199331</c:v>
                  </c:pt>
                  <c:pt idx="264">
                    <c:v>4208.0951530530738</c:v>
                  </c:pt>
                  <c:pt idx="265">
                    <c:v>4144.4523458551357</c:v>
                  </c:pt>
                  <c:pt idx="266">
                    <c:v>3762.9463730755706</c:v>
                  </c:pt>
                  <c:pt idx="267">
                    <c:v>4077.4861532963309</c:v>
                  </c:pt>
                  <c:pt idx="268">
                    <c:v>3887.8136080055056</c:v>
                  </c:pt>
                  <c:pt idx="269">
                    <c:v>4102.5880170143437</c:v>
                  </c:pt>
                  <c:pt idx="270">
                    <c:v>3733.8520690174605</c:v>
                  </c:pt>
                  <c:pt idx="271">
                    <c:v>3772.538338753443</c:v>
                  </c:pt>
                  <c:pt idx="272">
                    <c:v>4307.5239225218083</c:v>
                  </c:pt>
                  <c:pt idx="273">
                    <c:v>3498.1536053310306</c:v>
                  </c:pt>
                  <c:pt idx="274">
                    <c:v>3927.7067472956137</c:v>
                  </c:pt>
                  <c:pt idx="275">
                    <c:v>4236.7738195730926</c:v>
                  </c:pt>
                  <c:pt idx="276">
                    <c:v>3768.0059528230499</c:v>
                  </c:pt>
                  <c:pt idx="277">
                    <c:v>3927.6383762811088</c:v>
                  </c:pt>
                  <c:pt idx="278">
                    <c:v>3605.4137204243393</c:v>
                  </c:pt>
                  <c:pt idx="279">
                    <c:v>3983.7235148692093</c:v>
                  </c:pt>
                  <c:pt idx="280">
                    <c:v>3736.5363738594569</c:v>
                  </c:pt>
                  <c:pt idx="281">
                    <c:v>3853.8058225279005</c:v>
                  </c:pt>
                  <c:pt idx="282">
                    <c:v>3967.9689462387937</c:v>
                  </c:pt>
                  <c:pt idx="283">
                    <c:v>4202.6139472887871</c:v>
                  </c:pt>
                  <c:pt idx="284">
                    <c:v>4217.6731944542717</c:v>
                  </c:pt>
                  <c:pt idx="285">
                    <c:v>3805.8493715274963</c:v>
                  </c:pt>
                  <c:pt idx="286">
                    <c:v>3696.5249607892611</c:v>
                  </c:pt>
                  <c:pt idx="287">
                    <c:v>3732.8300743762084</c:v>
                  </c:pt>
                  <c:pt idx="288">
                    <c:v>3941.2925851246009</c:v>
                  </c:pt>
                  <c:pt idx="289">
                    <c:v>4245.1721966791883</c:v>
                  </c:pt>
                  <c:pt idx="290">
                    <c:v>3834.8206648280652</c:v>
                  </c:pt>
                  <c:pt idx="291">
                    <c:v>3793.4068919494798</c:v>
                  </c:pt>
                  <c:pt idx="292">
                    <c:v>3890.8616719535339</c:v>
                  </c:pt>
                  <c:pt idx="293">
                    <c:v>4189.5088392167227</c:v>
                  </c:pt>
                  <c:pt idx="294">
                    <c:v>4344.6210986486449</c:v>
                  </c:pt>
                </c:numCache>
              </c:numRef>
            </c:plus>
            <c:minus>
              <c:numRef>
                <c:f>fitness1!$AH$2:$AH$296</c:f>
                <c:numCache>
                  <c:formatCode>General</c:formatCode>
                  <c:ptCount val="295"/>
                  <c:pt idx="0">
                    <c:v>395.06574531968727</c:v>
                  </c:pt>
                  <c:pt idx="1">
                    <c:v>2329.2415977262517</c:v>
                  </c:pt>
                  <c:pt idx="2">
                    <c:v>4420.0913211747211</c:v>
                  </c:pt>
                  <c:pt idx="3">
                    <c:v>3871.2792117154268</c:v>
                  </c:pt>
                  <c:pt idx="4">
                    <c:v>4182.8263178470706</c:v>
                  </c:pt>
                  <c:pt idx="5">
                    <c:v>3857.1666307134792</c:v>
                  </c:pt>
                  <c:pt idx="6">
                    <c:v>3848.8782869125512</c:v>
                  </c:pt>
                  <c:pt idx="7">
                    <c:v>3787.8379483277763</c:v>
                  </c:pt>
                  <c:pt idx="8">
                    <c:v>3753.3806733295346</c:v>
                  </c:pt>
                  <c:pt idx="9">
                    <c:v>3571.9429558635979</c:v>
                  </c:pt>
                  <c:pt idx="10">
                    <c:v>3806.9706822987082</c:v>
                  </c:pt>
                  <c:pt idx="11">
                    <c:v>3760.5328866595</c:v>
                  </c:pt>
                  <c:pt idx="12">
                    <c:v>4266.3072054017612</c:v>
                  </c:pt>
                  <c:pt idx="13">
                    <c:v>3893.5115348823501</c:v>
                  </c:pt>
                  <c:pt idx="14">
                    <c:v>4123.8015172766291</c:v>
                  </c:pt>
                  <c:pt idx="15">
                    <c:v>3950.7600985162198</c:v>
                  </c:pt>
                  <c:pt idx="16">
                    <c:v>3572.654304093332</c:v>
                  </c:pt>
                  <c:pt idx="17">
                    <c:v>4104.303208088495</c:v>
                  </c:pt>
                  <c:pt idx="18">
                    <c:v>4051.3797125074816</c:v>
                  </c:pt>
                  <c:pt idx="19">
                    <c:v>3769.7492686763189</c:v>
                  </c:pt>
                  <c:pt idx="20">
                    <c:v>3501.985524482764</c:v>
                  </c:pt>
                  <c:pt idx="21">
                    <c:v>3592.7060039007392</c:v>
                  </c:pt>
                  <c:pt idx="22">
                    <c:v>3997.3815483946373</c:v>
                  </c:pt>
                  <c:pt idx="23">
                    <c:v>3620.4254415339433</c:v>
                  </c:pt>
                  <c:pt idx="24">
                    <c:v>3681.0683942966984</c:v>
                  </c:pt>
                  <c:pt idx="25">
                    <c:v>3548.1920094538045</c:v>
                  </c:pt>
                  <c:pt idx="26">
                    <c:v>3480.1260130070023</c:v>
                  </c:pt>
                  <c:pt idx="27">
                    <c:v>3336.5148208091578</c:v>
                  </c:pt>
                  <c:pt idx="28">
                    <c:v>3787.0412318264907</c:v>
                  </c:pt>
                  <c:pt idx="29">
                    <c:v>3709.0136743809499</c:v>
                  </c:pt>
                  <c:pt idx="30">
                    <c:v>4047.3629812923496</c:v>
                  </c:pt>
                  <c:pt idx="31">
                    <c:v>3316.4861792596989</c:v>
                  </c:pt>
                  <c:pt idx="32">
                    <c:v>4236.9769699312874</c:v>
                  </c:pt>
                  <c:pt idx="33">
                    <c:v>3730.6956224997502</c:v>
                  </c:pt>
                  <c:pt idx="34">
                    <c:v>4111.0447850834507</c:v>
                  </c:pt>
                  <c:pt idx="35">
                    <c:v>3892.1437809036261</c:v>
                  </c:pt>
                  <c:pt idx="36">
                    <c:v>3850.3763502605912</c:v>
                  </c:pt>
                  <c:pt idx="37">
                    <c:v>3939.0138524087647</c:v>
                  </c:pt>
                  <c:pt idx="38">
                    <c:v>3879.0251852224433</c:v>
                  </c:pt>
                  <c:pt idx="39">
                    <c:v>4176.7793263728463</c:v>
                  </c:pt>
                  <c:pt idx="40">
                    <c:v>4313.3300146621832</c:v>
                  </c:pt>
                  <c:pt idx="41">
                    <c:v>3954.9927807136851</c:v>
                  </c:pt>
                  <c:pt idx="42">
                    <c:v>4207.7940036822883</c:v>
                  </c:pt>
                  <c:pt idx="43">
                    <c:v>3860.0816477232615</c:v>
                  </c:pt>
                  <c:pt idx="44">
                    <c:v>3877.2372584022078</c:v>
                  </c:pt>
                  <c:pt idx="45">
                    <c:v>3523.5995886880792</c:v>
                  </c:pt>
                  <c:pt idx="46">
                    <c:v>4215.5988211488511</c:v>
                  </c:pt>
                  <c:pt idx="47">
                    <c:v>3760.0184367919182</c:v>
                  </c:pt>
                  <c:pt idx="48">
                    <c:v>3558.9254945439156</c:v>
                  </c:pt>
                  <c:pt idx="49">
                    <c:v>4188.3653431919656</c:v>
                  </c:pt>
                  <c:pt idx="50">
                    <c:v>3355.567402198657</c:v>
                  </c:pt>
                  <c:pt idx="51">
                    <c:v>3761.6380800597653</c:v>
                  </c:pt>
                  <c:pt idx="52">
                    <c:v>3991.7584609898536</c:v>
                  </c:pt>
                  <c:pt idx="53">
                    <c:v>3910.3230799180296</c:v>
                  </c:pt>
                  <c:pt idx="54">
                    <c:v>3891.6933840540996</c:v>
                  </c:pt>
                  <c:pt idx="55">
                    <c:v>3781.5945444190502</c:v>
                  </c:pt>
                  <c:pt idx="56">
                    <c:v>3731.4999944046881</c:v>
                  </c:pt>
                  <c:pt idx="57">
                    <c:v>3619.5951838110718</c:v>
                  </c:pt>
                  <c:pt idx="58">
                    <c:v>3937.5637274219043</c:v>
                  </c:pt>
                  <c:pt idx="59">
                    <c:v>3504.5708383269671</c:v>
                  </c:pt>
                  <c:pt idx="60">
                    <c:v>3895.6482186870903</c:v>
                  </c:pt>
                  <c:pt idx="61">
                    <c:v>3848.0082500027952</c:v>
                  </c:pt>
                  <c:pt idx="62">
                    <c:v>4079.9585610427944</c:v>
                  </c:pt>
                  <c:pt idx="63">
                    <c:v>4269.7538515744918</c:v>
                  </c:pt>
                  <c:pt idx="64">
                    <c:v>3638.8236794119875</c:v>
                  </c:pt>
                  <c:pt idx="65">
                    <c:v>3446.4358017862201</c:v>
                  </c:pt>
                  <c:pt idx="66">
                    <c:v>4050.5904891594787</c:v>
                  </c:pt>
                  <c:pt idx="67">
                    <c:v>3749.8825232272707</c:v>
                  </c:pt>
                  <c:pt idx="68">
                    <c:v>3693.2428920275552</c:v>
                  </c:pt>
                  <c:pt idx="69">
                    <c:v>3646.5389166261402</c:v>
                  </c:pt>
                  <c:pt idx="70">
                    <c:v>3742.0205155730828</c:v>
                  </c:pt>
                  <c:pt idx="71">
                    <c:v>3875.846804258274</c:v>
                  </c:pt>
                  <c:pt idx="72">
                    <c:v>3831.8758410439141</c:v>
                  </c:pt>
                  <c:pt idx="73">
                    <c:v>3536.071167610643</c:v>
                  </c:pt>
                  <c:pt idx="74">
                    <c:v>4074.8185382536199</c:v>
                  </c:pt>
                  <c:pt idx="75">
                    <c:v>4100.6061619575275</c:v>
                  </c:pt>
                  <c:pt idx="76">
                    <c:v>3925.1955254467252</c:v>
                  </c:pt>
                  <c:pt idx="77">
                    <c:v>3707.1326192836314</c:v>
                  </c:pt>
                  <c:pt idx="78">
                    <c:v>3233.010553186205</c:v>
                  </c:pt>
                  <c:pt idx="79">
                    <c:v>4108.2217928025148</c:v>
                  </c:pt>
                  <c:pt idx="80">
                    <c:v>4072.5425395451875</c:v>
                  </c:pt>
                  <c:pt idx="81">
                    <c:v>3729.0429847942992</c:v>
                  </c:pt>
                  <c:pt idx="82">
                    <c:v>3959.157469912996</c:v>
                  </c:pt>
                  <c:pt idx="83">
                    <c:v>3603.281762203505</c:v>
                  </c:pt>
                  <c:pt idx="84">
                    <c:v>3954.1523463741869</c:v>
                  </c:pt>
                  <c:pt idx="85">
                    <c:v>4060.4883369071599</c:v>
                  </c:pt>
                  <c:pt idx="86">
                    <c:v>3742.7706218469702</c:v>
                  </c:pt>
                  <c:pt idx="87">
                    <c:v>3587.6767350068408</c:v>
                  </c:pt>
                  <c:pt idx="88">
                    <c:v>3793.2760457741219</c:v>
                  </c:pt>
                  <c:pt idx="89">
                    <c:v>3836.607500871085</c:v>
                  </c:pt>
                  <c:pt idx="90">
                    <c:v>4105.5570674811825</c:v>
                  </c:pt>
                  <c:pt idx="91">
                    <c:v>4136.5063491196561</c:v>
                  </c:pt>
                  <c:pt idx="92">
                    <c:v>3750.8341341718942</c:v>
                  </c:pt>
                  <c:pt idx="93">
                    <c:v>4193.8350622329444</c:v>
                  </c:pt>
                  <c:pt idx="94">
                    <c:v>3934.0285617386839</c:v>
                  </c:pt>
                  <c:pt idx="95">
                    <c:v>3688.7789787349843</c:v>
                  </c:pt>
                  <c:pt idx="96">
                    <c:v>3794.3732028247305</c:v>
                  </c:pt>
                  <c:pt idx="97">
                    <c:v>4118.1545979394259</c:v>
                  </c:pt>
                  <c:pt idx="98">
                    <c:v>3860.9796299599907</c:v>
                  </c:pt>
                  <c:pt idx="99">
                    <c:v>3900.173593701154</c:v>
                  </c:pt>
                  <c:pt idx="100">
                    <c:v>3700.7613852196191</c:v>
                  </c:pt>
                  <c:pt idx="101">
                    <c:v>3842.1896704253891</c:v>
                  </c:pt>
                  <c:pt idx="102">
                    <c:v>4136.1485754867535</c:v>
                  </c:pt>
                  <c:pt idx="103">
                    <c:v>4031.8767809063406</c:v>
                  </c:pt>
                  <c:pt idx="104">
                    <c:v>3657.9474487432522</c:v>
                  </c:pt>
                  <c:pt idx="105">
                    <c:v>4062.8586469013244</c:v>
                  </c:pt>
                  <c:pt idx="106">
                    <c:v>3642.054641694669</c:v>
                  </c:pt>
                  <c:pt idx="107">
                    <c:v>4142.2501046292991</c:v>
                  </c:pt>
                  <c:pt idx="108">
                    <c:v>3704.146270907243</c:v>
                  </c:pt>
                  <c:pt idx="109">
                    <c:v>4498.6836130378233</c:v>
                  </c:pt>
                  <c:pt idx="110">
                    <c:v>3724.7079716009252</c:v>
                  </c:pt>
                  <c:pt idx="111">
                    <c:v>3827.3871303797209</c:v>
                  </c:pt>
                  <c:pt idx="112">
                    <c:v>3426.8623415946226</c:v>
                  </c:pt>
                  <c:pt idx="113">
                    <c:v>3593.13491000869</c:v>
                  </c:pt>
                  <c:pt idx="114">
                    <c:v>3971.1955965012662</c:v>
                  </c:pt>
                  <c:pt idx="115">
                    <c:v>3976.3409910655964</c:v>
                  </c:pt>
                  <c:pt idx="116">
                    <c:v>3777.5913288304441</c:v>
                  </c:pt>
                  <c:pt idx="117">
                    <c:v>3415.3990598844175</c:v>
                  </c:pt>
                  <c:pt idx="118">
                    <c:v>3473.9106636369424</c:v>
                  </c:pt>
                  <c:pt idx="119">
                    <c:v>4087.2461628930946</c:v>
                  </c:pt>
                  <c:pt idx="120">
                    <c:v>3883.4191273994102</c:v>
                  </c:pt>
                  <c:pt idx="121">
                    <c:v>4110.1327282871662</c:v>
                  </c:pt>
                  <c:pt idx="122">
                    <c:v>4033.7459117513113</c:v>
                  </c:pt>
                  <c:pt idx="123">
                    <c:v>3974.0222508377265</c:v>
                  </c:pt>
                  <c:pt idx="124">
                    <c:v>3968.0231142906059</c:v>
                  </c:pt>
                  <c:pt idx="125">
                    <c:v>3556.4180980112378</c:v>
                  </c:pt>
                  <c:pt idx="126">
                    <c:v>3974.2390030157494</c:v>
                  </c:pt>
                  <c:pt idx="127">
                    <c:v>3872.6110349403443</c:v>
                  </c:pt>
                  <c:pt idx="128">
                    <c:v>3971.8831580304723</c:v>
                  </c:pt>
                  <c:pt idx="129">
                    <c:v>3550.3125652848307</c:v>
                  </c:pt>
                  <c:pt idx="130">
                    <c:v>4373.2246210110679</c:v>
                  </c:pt>
                  <c:pt idx="131">
                    <c:v>3874.7315919803041</c:v>
                  </c:pt>
                  <c:pt idx="132">
                    <c:v>4068.7838609524215</c:v>
                  </c:pt>
                  <c:pt idx="133">
                    <c:v>3530.171667765173</c:v>
                  </c:pt>
                  <c:pt idx="134">
                    <c:v>3842.2970851467253</c:v>
                  </c:pt>
                  <c:pt idx="135">
                    <c:v>3611.8504359073718</c:v>
                  </c:pt>
                  <c:pt idx="136">
                    <c:v>4178.9733528483357</c:v>
                  </c:pt>
                  <c:pt idx="137">
                    <c:v>3588.1130484130636</c:v>
                  </c:pt>
                  <c:pt idx="138">
                    <c:v>4270.9115541648753</c:v>
                  </c:pt>
                  <c:pt idx="139">
                    <c:v>3855.8130242164339</c:v>
                  </c:pt>
                  <c:pt idx="140">
                    <c:v>3757.2042751000786</c:v>
                  </c:pt>
                  <c:pt idx="141">
                    <c:v>4241.9813334740838</c:v>
                  </c:pt>
                  <c:pt idx="142">
                    <c:v>3953.2979827938539</c:v>
                  </c:pt>
                  <c:pt idx="143">
                    <c:v>3910.3836961519405</c:v>
                  </c:pt>
                  <c:pt idx="144">
                    <c:v>4055.8584250910249</c:v>
                  </c:pt>
                  <c:pt idx="145">
                    <c:v>3766.8927152142055</c:v>
                  </c:pt>
                  <c:pt idx="146">
                    <c:v>3811.4100198474566</c:v>
                  </c:pt>
                  <c:pt idx="147">
                    <c:v>3989.3940457847557</c:v>
                  </c:pt>
                  <c:pt idx="148">
                    <c:v>3160.595515890428</c:v>
                  </c:pt>
                  <c:pt idx="149">
                    <c:v>3426.2377396022234</c:v>
                  </c:pt>
                  <c:pt idx="150">
                    <c:v>4200.4874286852737</c:v>
                  </c:pt>
                  <c:pt idx="151">
                    <c:v>3964.7035446096884</c:v>
                  </c:pt>
                  <c:pt idx="152">
                    <c:v>3852.42465936183</c:v>
                  </c:pt>
                  <c:pt idx="153">
                    <c:v>4087.2042350700053</c:v>
                  </c:pt>
                  <c:pt idx="154">
                    <c:v>4321.3329091682535</c:v>
                  </c:pt>
                  <c:pt idx="155">
                    <c:v>3944.1699714738647</c:v>
                  </c:pt>
                  <c:pt idx="156">
                    <c:v>3988.3594955803023</c:v>
                  </c:pt>
                  <c:pt idx="157">
                    <c:v>3830.722828120513</c:v>
                  </c:pt>
                  <c:pt idx="158">
                    <c:v>3917.0088654208066</c:v>
                  </c:pt>
                  <c:pt idx="159">
                    <c:v>3816.5855980750521</c:v>
                  </c:pt>
                  <c:pt idx="160">
                    <c:v>4173.152967348512</c:v>
                  </c:pt>
                  <c:pt idx="161">
                    <c:v>3897.9285766029284</c:v>
                  </c:pt>
                  <c:pt idx="162">
                    <c:v>3845.2361805524893</c:v>
                  </c:pt>
                  <c:pt idx="163">
                    <c:v>4061.2270795951931</c:v>
                  </c:pt>
                  <c:pt idx="164">
                    <c:v>3786.9029603349131</c:v>
                  </c:pt>
                  <c:pt idx="165">
                    <c:v>4058.2765939779852</c:v>
                  </c:pt>
                  <c:pt idx="166">
                    <c:v>4007.9762388532563</c:v>
                  </c:pt>
                  <c:pt idx="167">
                    <c:v>4119.5791694715517</c:v>
                  </c:pt>
                  <c:pt idx="168">
                    <c:v>4050.5345099594419</c:v>
                  </c:pt>
                  <c:pt idx="169">
                    <c:v>3734.2772579723805</c:v>
                  </c:pt>
                  <c:pt idx="170">
                    <c:v>4018.0428815856344</c:v>
                  </c:pt>
                  <c:pt idx="171">
                    <c:v>3816.1953092350864</c:v>
                  </c:pt>
                  <c:pt idx="172">
                    <c:v>3873.0771123456543</c:v>
                  </c:pt>
                  <c:pt idx="173">
                    <c:v>3800.1235371717189</c:v>
                  </c:pt>
                  <c:pt idx="174">
                    <c:v>3902.4880592982877</c:v>
                  </c:pt>
                  <c:pt idx="175">
                    <c:v>3821.1253288898733</c:v>
                  </c:pt>
                  <c:pt idx="176">
                    <c:v>4178.2531256274224</c:v>
                  </c:pt>
                  <c:pt idx="177">
                    <c:v>4170.8333396327062</c:v>
                  </c:pt>
                  <c:pt idx="178">
                    <c:v>3569.9733603311174</c:v>
                  </c:pt>
                  <c:pt idx="179">
                    <c:v>4084.7582721607992</c:v>
                  </c:pt>
                  <c:pt idx="180">
                    <c:v>3963.0208063331488</c:v>
                  </c:pt>
                  <c:pt idx="181">
                    <c:v>3821.7184418412735</c:v>
                  </c:pt>
                  <c:pt idx="182">
                    <c:v>3912.8120034535373</c:v>
                  </c:pt>
                  <c:pt idx="183">
                    <c:v>3589.4761995480631</c:v>
                  </c:pt>
                  <c:pt idx="184">
                    <c:v>3822.3446619061378</c:v>
                  </c:pt>
                  <c:pt idx="185">
                    <c:v>3695.3692338396859</c:v>
                  </c:pt>
                  <c:pt idx="186">
                    <c:v>3973.3764114712758</c:v>
                  </c:pt>
                  <c:pt idx="187">
                    <c:v>3996.7976141265631</c:v>
                  </c:pt>
                  <c:pt idx="188">
                    <c:v>3644.2142009196414</c:v>
                  </c:pt>
                  <c:pt idx="189">
                    <c:v>4079.5831330490109</c:v>
                  </c:pt>
                  <c:pt idx="190">
                    <c:v>4182.7988620134447</c:v>
                  </c:pt>
                  <c:pt idx="191">
                    <c:v>3980.0623116465517</c:v>
                  </c:pt>
                  <c:pt idx="192">
                    <c:v>3996.6273961456973</c:v>
                  </c:pt>
                  <c:pt idx="193">
                    <c:v>3599.9065711156768</c:v>
                  </c:pt>
                  <c:pt idx="194">
                    <c:v>3971.8458969806625</c:v>
                  </c:pt>
                  <c:pt idx="195">
                    <c:v>3758.2238677999526</c:v>
                  </c:pt>
                  <c:pt idx="196">
                    <c:v>3418.1780387148578</c:v>
                  </c:pt>
                  <c:pt idx="197">
                    <c:v>3783.016474633102</c:v>
                  </c:pt>
                  <c:pt idx="198">
                    <c:v>4208.5146448683108</c:v>
                  </c:pt>
                  <c:pt idx="199">
                    <c:v>3751.4882070213998</c:v>
                  </c:pt>
                  <c:pt idx="200">
                    <c:v>4063.8029033969365</c:v>
                  </c:pt>
                  <c:pt idx="201">
                    <c:v>4194.7563977824739</c:v>
                  </c:pt>
                  <c:pt idx="202">
                    <c:v>3824.9701967370411</c:v>
                  </c:pt>
                  <c:pt idx="203">
                    <c:v>3695.3296467805094</c:v>
                  </c:pt>
                  <c:pt idx="204">
                    <c:v>3989.2487717787703</c:v>
                  </c:pt>
                  <c:pt idx="205">
                    <c:v>3736.5666619388289</c:v>
                  </c:pt>
                  <c:pt idx="206">
                    <c:v>4051.1412237667478</c:v>
                  </c:pt>
                  <c:pt idx="207">
                    <c:v>4205.7404614586467</c:v>
                  </c:pt>
                  <c:pt idx="208">
                    <c:v>4281.4193881822175</c:v>
                  </c:pt>
                  <c:pt idx="209">
                    <c:v>4342.383329570448</c:v>
                  </c:pt>
                  <c:pt idx="210">
                    <c:v>3805.7462732863351</c:v>
                  </c:pt>
                  <c:pt idx="211">
                    <c:v>3666.7792200196695</c:v>
                  </c:pt>
                  <c:pt idx="212">
                    <c:v>3735.1314073184531</c:v>
                  </c:pt>
                  <c:pt idx="213">
                    <c:v>3293.628337526136</c:v>
                  </c:pt>
                  <c:pt idx="214">
                    <c:v>3559.0707517793553</c:v>
                  </c:pt>
                  <c:pt idx="215">
                    <c:v>4153.9223286271299</c:v>
                  </c:pt>
                  <c:pt idx="216">
                    <c:v>3901.6059869871501</c:v>
                  </c:pt>
                  <c:pt idx="217">
                    <c:v>4091.2182219415517</c:v>
                  </c:pt>
                  <c:pt idx="218">
                    <c:v>3908.4831388717198</c:v>
                  </c:pt>
                  <c:pt idx="219">
                    <c:v>3947.9326656770027</c:v>
                  </c:pt>
                  <c:pt idx="220">
                    <c:v>3829.5156207199261</c:v>
                  </c:pt>
                  <c:pt idx="221">
                    <c:v>4325.3325901006629</c:v>
                  </c:pt>
                  <c:pt idx="222">
                    <c:v>4077.1576506818733</c:v>
                  </c:pt>
                  <c:pt idx="223">
                    <c:v>4103.9633581249891</c:v>
                  </c:pt>
                  <c:pt idx="224">
                    <c:v>4092.1214851511149</c:v>
                  </c:pt>
                  <c:pt idx="225">
                    <c:v>3714.4973583983378</c:v>
                  </c:pt>
                  <c:pt idx="226">
                    <c:v>3969.5998145504695</c:v>
                  </c:pt>
                  <c:pt idx="227">
                    <c:v>3843.1638681454292</c:v>
                  </c:pt>
                  <c:pt idx="228">
                    <c:v>3802.7325604710632</c:v>
                  </c:pt>
                  <c:pt idx="229">
                    <c:v>4343.5225802796631</c:v>
                  </c:pt>
                  <c:pt idx="230">
                    <c:v>3809.9397985368842</c:v>
                  </c:pt>
                  <c:pt idx="231">
                    <c:v>3799.9817157960879</c:v>
                  </c:pt>
                  <c:pt idx="232">
                    <c:v>4144.5710037568797</c:v>
                  </c:pt>
                  <c:pt idx="233">
                    <c:v>3684.630285117074</c:v>
                  </c:pt>
                  <c:pt idx="234">
                    <c:v>4021.6503421420216</c:v>
                  </c:pt>
                  <c:pt idx="235">
                    <c:v>4135.657713566693</c:v>
                  </c:pt>
                  <c:pt idx="236">
                    <c:v>4224.043518163332</c:v>
                  </c:pt>
                  <c:pt idx="237">
                    <c:v>3965.2537359850621</c:v>
                  </c:pt>
                  <c:pt idx="238">
                    <c:v>4080.5730745521601</c:v>
                  </c:pt>
                  <c:pt idx="239">
                    <c:v>3488.600070092592</c:v>
                  </c:pt>
                  <c:pt idx="240">
                    <c:v>3591.8484184310992</c:v>
                  </c:pt>
                  <c:pt idx="241">
                    <c:v>3966.2457853059946</c:v>
                  </c:pt>
                  <c:pt idx="242">
                    <c:v>4104.7730385204704</c:v>
                  </c:pt>
                  <c:pt idx="243">
                    <c:v>3938.1471059698538</c:v>
                  </c:pt>
                  <c:pt idx="244">
                    <c:v>3940.1481318604006</c:v>
                  </c:pt>
                  <c:pt idx="245">
                    <c:v>4183.1308647644928</c:v>
                  </c:pt>
                  <c:pt idx="246">
                    <c:v>3838.8671698483508</c:v>
                  </c:pt>
                  <c:pt idx="247">
                    <c:v>4036.1558127268204</c:v>
                  </c:pt>
                  <c:pt idx="248">
                    <c:v>4088.3066433250665</c:v>
                  </c:pt>
                  <c:pt idx="249">
                    <c:v>3993.0745215406591</c:v>
                  </c:pt>
                  <c:pt idx="250">
                    <c:v>3603.2553608810622</c:v>
                  </c:pt>
                  <c:pt idx="251">
                    <c:v>4131.3005048142759</c:v>
                  </c:pt>
                  <c:pt idx="252">
                    <c:v>3962.7516325905094</c:v>
                  </c:pt>
                  <c:pt idx="253">
                    <c:v>3792.0905104933204</c:v>
                  </c:pt>
                  <c:pt idx="254">
                    <c:v>4129.3270419723531</c:v>
                  </c:pt>
                  <c:pt idx="255">
                    <c:v>3937.0886444071593</c:v>
                  </c:pt>
                  <c:pt idx="256">
                    <c:v>3901.9408456961328</c:v>
                  </c:pt>
                  <c:pt idx="257">
                    <c:v>3870.7251399320135</c:v>
                  </c:pt>
                  <c:pt idx="258">
                    <c:v>3873.7729844591649</c:v>
                  </c:pt>
                  <c:pt idx="259">
                    <c:v>3825.616609762913</c:v>
                  </c:pt>
                  <c:pt idx="260">
                    <c:v>3437.3431270675883</c:v>
                  </c:pt>
                  <c:pt idx="261">
                    <c:v>3885.3926609215423</c:v>
                  </c:pt>
                  <c:pt idx="262">
                    <c:v>3502.0141667421194</c:v>
                  </c:pt>
                  <c:pt idx="263">
                    <c:v>3954.2585883199331</c:v>
                  </c:pt>
                  <c:pt idx="264">
                    <c:v>4208.0951530530738</c:v>
                  </c:pt>
                  <c:pt idx="265">
                    <c:v>4144.4523458551357</c:v>
                  </c:pt>
                  <c:pt idx="266">
                    <c:v>3762.9463730755706</c:v>
                  </c:pt>
                  <c:pt idx="267">
                    <c:v>4077.4861532963309</c:v>
                  </c:pt>
                  <c:pt idx="268">
                    <c:v>3887.8136080055056</c:v>
                  </c:pt>
                  <c:pt idx="269">
                    <c:v>4102.5880170143437</c:v>
                  </c:pt>
                  <c:pt idx="270">
                    <c:v>3733.8520690174605</c:v>
                  </c:pt>
                  <c:pt idx="271">
                    <c:v>3772.538338753443</c:v>
                  </c:pt>
                  <c:pt idx="272">
                    <c:v>4307.5239225218083</c:v>
                  </c:pt>
                  <c:pt idx="273">
                    <c:v>3498.1536053310306</c:v>
                  </c:pt>
                  <c:pt idx="274">
                    <c:v>3927.7067472956137</c:v>
                  </c:pt>
                  <c:pt idx="275">
                    <c:v>4236.7738195730926</c:v>
                  </c:pt>
                  <c:pt idx="276">
                    <c:v>3768.0059528230499</c:v>
                  </c:pt>
                  <c:pt idx="277">
                    <c:v>3927.6383762811088</c:v>
                  </c:pt>
                  <c:pt idx="278">
                    <c:v>3605.4137204243393</c:v>
                  </c:pt>
                  <c:pt idx="279">
                    <c:v>3983.7235148692093</c:v>
                  </c:pt>
                  <c:pt idx="280">
                    <c:v>3736.5363738594569</c:v>
                  </c:pt>
                  <c:pt idx="281">
                    <c:v>3853.8058225279005</c:v>
                  </c:pt>
                  <c:pt idx="282">
                    <c:v>3967.9689462387937</c:v>
                  </c:pt>
                  <c:pt idx="283">
                    <c:v>4202.6139472887871</c:v>
                  </c:pt>
                  <c:pt idx="284">
                    <c:v>4217.6731944542717</c:v>
                  </c:pt>
                  <c:pt idx="285">
                    <c:v>3805.8493715274963</c:v>
                  </c:pt>
                  <c:pt idx="286">
                    <c:v>3696.5249607892611</c:v>
                  </c:pt>
                  <c:pt idx="287">
                    <c:v>3732.8300743762084</c:v>
                  </c:pt>
                  <c:pt idx="288">
                    <c:v>3941.2925851246009</c:v>
                  </c:pt>
                  <c:pt idx="289">
                    <c:v>4245.1721966791883</c:v>
                  </c:pt>
                  <c:pt idx="290">
                    <c:v>3834.8206648280652</c:v>
                  </c:pt>
                  <c:pt idx="291">
                    <c:v>3793.4068919494798</c:v>
                  </c:pt>
                  <c:pt idx="292">
                    <c:v>3890.8616719535339</c:v>
                  </c:pt>
                  <c:pt idx="293">
                    <c:v>4189.5088392167227</c:v>
                  </c:pt>
                  <c:pt idx="294">
                    <c:v>4344.6210986486449</c:v>
                  </c:pt>
                </c:numCache>
              </c:numRef>
            </c:minus>
            <c:spPr>
              <a:ln>
                <a:solidFill>
                  <a:schemeClr val="accent1">
                    <a:alpha val="50000"/>
                  </a:schemeClr>
                </a:solidFill>
              </a:ln>
            </c:spPr>
          </c:errBars>
          <c:val>
            <c:numRef>
              <c:f>fitness1!$AF$2:$AF$296</c:f>
              <c:numCache>
                <c:formatCode>General</c:formatCode>
                <c:ptCount val="295"/>
                <c:pt idx="0">
                  <c:v>202.52500000000001</c:v>
                </c:pt>
                <c:pt idx="1">
                  <c:v>683.66145833333337</c:v>
                </c:pt>
                <c:pt idx="2">
                  <c:v>4338.8180989583334</c:v>
                </c:pt>
                <c:pt idx="3">
                  <c:v>6824.7804687500002</c:v>
                </c:pt>
                <c:pt idx="4">
                  <c:v>7632.068522135417</c:v>
                </c:pt>
                <c:pt idx="5">
                  <c:v>6357.6854166666662</c:v>
                </c:pt>
                <c:pt idx="6">
                  <c:v>7055.1142252604168</c:v>
                </c:pt>
                <c:pt idx="7">
                  <c:v>6697.9399088541668</c:v>
                </c:pt>
                <c:pt idx="8">
                  <c:v>7186.2064208984375</c:v>
                </c:pt>
                <c:pt idx="9">
                  <c:v>6014.3041666666668</c:v>
                </c:pt>
                <c:pt idx="10">
                  <c:v>7266.6208333333334</c:v>
                </c:pt>
                <c:pt idx="11">
                  <c:v>5887.8423828124996</c:v>
                </c:pt>
                <c:pt idx="12">
                  <c:v>8325.8464843750007</c:v>
                </c:pt>
                <c:pt idx="13">
                  <c:v>7356.7191406250004</c:v>
                </c:pt>
                <c:pt idx="14">
                  <c:v>6670.46484375</c:v>
                </c:pt>
                <c:pt idx="15">
                  <c:v>7115.2064127604162</c:v>
                </c:pt>
                <c:pt idx="16">
                  <c:v>7530.0449910481775</c:v>
                </c:pt>
                <c:pt idx="17">
                  <c:v>7447.0177083333338</c:v>
                </c:pt>
                <c:pt idx="18">
                  <c:v>6926.1071940104166</c:v>
                </c:pt>
                <c:pt idx="19">
                  <c:v>7065.0380208333336</c:v>
                </c:pt>
                <c:pt idx="20">
                  <c:v>6705.3876953125</c:v>
                </c:pt>
                <c:pt idx="21">
                  <c:v>7005.8982014973935</c:v>
                </c:pt>
                <c:pt idx="22">
                  <c:v>7425.9873240152965</c:v>
                </c:pt>
                <c:pt idx="23">
                  <c:v>6710.0840925852453</c:v>
                </c:pt>
                <c:pt idx="24">
                  <c:v>7002.5243489583336</c:v>
                </c:pt>
                <c:pt idx="25">
                  <c:v>5869.065755208333</c:v>
                </c:pt>
                <c:pt idx="26">
                  <c:v>6230.7244791666662</c:v>
                </c:pt>
                <c:pt idx="27">
                  <c:v>7674.53125</c:v>
                </c:pt>
                <c:pt idx="28">
                  <c:v>8141.7824218750002</c:v>
                </c:pt>
                <c:pt idx="29">
                  <c:v>7145.9587239583334</c:v>
                </c:pt>
                <c:pt idx="30">
                  <c:v>7369.797526041667</c:v>
                </c:pt>
                <c:pt idx="31">
                  <c:v>6724.6786458333336</c:v>
                </c:pt>
                <c:pt idx="32">
                  <c:v>7373.7055989583332</c:v>
                </c:pt>
                <c:pt idx="33">
                  <c:v>6132.8628906249996</c:v>
                </c:pt>
                <c:pt idx="34">
                  <c:v>7851.2983072916668</c:v>
                </c:pt>
                <c:pt idx="35">
                  <c:v>7883.0183430989564</c:v>
                </c:pt>
                <c:pt idx="36">
                  <c:v>6940.2311991373699</c:v>
                </c:pt>
                <c:pt idx="37">
                  <c:v>7250.4615275065107</c:v>
                </c:pt>
                <c:pt idx="38">
                  <c:v>7498.6303385416668</c:v>
                </c:pt>
                <c:pt idx="39">
                  <c:v>6996.2537109374998</c:v>
                </c:pt>
                <c:pt idx="40">
                  <c:v>7267.9354166666662</c:v>
                </c:pt>
                <c:pt idx="41">
                  <c:v>6439.515999348956</c:v>
                </c:pt>
                <c:pt idx="42">
                  <c:v>7869.5241027831999</c:v>
                </c:pt>
                <c:pt idx="43">
                  <c:v>7314.5131510416668</c:v>
                </c:pt>
                <c:pt idx="44">
                  <c:v>7831.2545735677068</c:v>
                </c:pt>
                <c:pt idx="45">
                  <c:v>6982.4999532063803</c:v>
                </c:pt>
                <c:pt idx="46">
                  <c:v>8176.8265625000004</c:v>
                </c:pt>
                <c:pt idx="47">
                  <c:v>7640.4326822916664</c:v>
                </c:pt>
                <c:pt idx="48">
                  <c:v>6920.3750325520832</c:v>
                </c:pt>
                <c:pt idx="49">
                  <c:v>7349.4945312500004</c:v>
                </c:pt>
                <c:pt idx="50">
                  <c:v>6873.1484375</c:v>
                </c:pt>
                <c:pt idx="51">
                  <c:v>6948.2319010416668</c:v>
                </c:pt>
                <c:pt idx="52">
                  <c:v>7465.5892740885402</c:v>
                </c:pt>
                <c:pt idx="53">
                  <c:v>7030.9073567708338</c:v>
                </c:pt>
                <c:pt idx="54">
                  <c:v>6909.5895833333334</c:v>
                </c:pt>
                <c:pt idx="55">
                  <c:v>7884.4015625000002</c:v>
                </c:pt>
                <c:pt idx="56">
                  <c:v>7152.6750000000002</c:v>
                </c:pt>
                <c:pt idx="57">
                  <c:v>7217.1049479166668</c:v>
                </c:pt>
                <c:pt idx="58">
                  <c:v>7414.427083333333</c:v>
                </c:pt>
                <c:pt idx="59">
                  <c:v>6041.6020833333332</c:v>
                </c:pt>
                <c:pt idx="60">
                  <c:v>6569.0356770833332</c:v>
                </c:pt>
                <c:pt idx="61">
                  <c:v>7232.1010416666668</c:v>
                </c:pt>
                <c:pt idx="62">
                  <c:v>7724.8041666666668</c:v>
                </c:pt>
                <c:pt idx="63">
                  <c:v>7327.4786458333338</c:v>
                </c:pt>
                <c:pt idx="64">
                  <c:v>6629.517578125</c:v>
                </c:pt>
                <c:pt idx="65">
                  <c:v>6459.824869791667</c:v>
                </c:pt>
                <c:pt idx="66">
                  <c:v>7103.6367024739584</c:v>
                </c:pt>
                <c:pt idx="67">
                  <c:v>7520.849609375</c:v>
                </c:pt>
                <c:pt idx="68">
                  <c:v>8248.2463216145825</c:v>
                </c:pt>
                <c:pt idx="69">
                  <c:v>7065.4478515624996</c:v>
                </c:pt>
                <c:pt idx="70">
                  <c:v>6053.2857014973961</c:v>
                </c:pt>
                <c:pt idx="71">
                  <c:v>7227.8002604166668</c:v>
                </c:pt>
                <c:pt idx="72">
                  <c:v>7255.6607096354146</c:v>
                </c:pt>
                <c:pt idx="73">
                  <c:v>7171.602099609373</c:v>
                </c:pt>
                <c:pt idx="74">
                  <c:v>7326.216145833333</c:v>
                </c:pt>
                <c:pt idx="75">
                  <c:v>7785.5038411458336</c:v>
                </c:pt>
                <c:pt idx="76">
                  <c:v>6608.7934895833332</c:v>
                </c:pt>
                <c:pt idx="77">
                  <c:v>6352.9627604166662</c:v>
                </c:pt>
                <c:pt idx="78">
                  <c:v>6615.8456380208336</c:v>
                </c:pt>
                <c:pt idx="79">
                  <c:v>7239.7503662109375</c:v>
                </c:pt>
                <c:pt idx="80">
                  <c:v>8013.1166666666668</c:v>
                </c:pt>
                <c:pt idx="81">
                  <c:v>5920.666666666667</c:v>
                </c:pt>
                <c:pt idx="82">
                  <c:v>6939.132161458333</c:v>
                </c:pt>
                <c:pt idx="83">
                  <c:v>7496.2253255208334</c:v>
                </c:pt>
                <c:pt idx="84">
                  <c:v>6786.0479492187496</c:v>
                </c:pt>
                <c:pt idx="85">
                  <c:v>8044.7677083333338</c:v>
                </c:pt>
                <c:pt idx="86">
                  <c:v>6483.7997395833336</c:v>
                </c:pt>
                <c:pt idx="87">
                  <c:v>7095.132161458333</c:v>
                </c:pt>
                <c:pt idx="88">
                  <c:v>6992.4240071614568</c:v>
                </c:pt>
                <c:pt idx="89">
                  <c:v>7560.6108784993467</c:v>
                </c:pt>
                <c:pt idx="90">
                  <c:v>7869.1522712707501</c:v>
                </c:pt>
                <c:pt idx="91">
                  <c:v>7024.163618055979</c:v>
                </c:pt>
                <c:pt idx="92">
                  <c:v>6743.9065104166666</c:v>
                </c:pt>
                <c:pt idx="93">
                  <c:v>7176.4208333333336</c:v>
                </c:pt>
                <c:pt idx="94">
                  <c:v>7709.0927083333336</c:v>
                </c:pt>
                <c:pt idx="95">
                  <c:v>7309.97265625</c:v>
                </c:pt>
                <c:pt idx="96">
                  <c:v>6544.9167968749998</c:v>
                </c:pt>
                <c:pt idx="97">
                  <c:v>7592.540364583333</c:v>
                </c:pt>
                <c:pt idx="98">
                  <c:v>7330.4522135416664</c:v>
                </c:pt>
                <c:pt idx="99">
                  <c:v>6959.3035156249998</c:v>
                </c:pt>
                <c:pt idx="100">
                  <c:v>7231.2041015625</c:v>
                </c:pt>
                <c:pt idx="101">
                  <c:v>7077.3151367187502</c:v>
                </c:pt>
                <c:pt idx="102">
                  <c:v>7579.6783243815107</c:v>
                </c:pt>
                <c:pt idx="103">
                  <c:v>6746.2739583333332</c:v>
                </c:pt>
                <c:pt idx="104">
                  <c:v>7325.7065104166668</c:v>
                </c:pt>
                <c:pt idx="105">
                  <c:v>7294.649739583333</c:v>
                </c:pt>
                <c:pt idx="106">
                  <c:v>6726.4899739583334</c:v>
                </c:pt>
                <c:pt idx="107">
                  <c:v>7146.6483072916662</c:v>
                </c:pt>
                <c:pt idx="108">
                  <c:v>7002.2787923177084</c:v>
                </c:pt>
                <c:pt idx="109">
                  <c:v>7539.3562499999998</c:v>
                </c:pt>
                <c:pt idx="110">
                  <c:v>6242.4851562499998</c:v>
                </c:pt>
                <c:pt idx="111">
                  <c:v>6886.0248372395836</c:v>
                </c:pt>
                <c:pt idx="112">
                  <c:v>6243.534065755206</c:v>
                </c:pt>
                <c:pt idx="113">
                  <c:v>5382.9564717610647</c:v>
                </c:pt>
                <c:pt idx="114">
                  <c:v>6559.3123344421383</c:v>
                </c:pt>
                <c:pt idx="115">
                  <c:v>7769.7752604166662</c:v>
                </c:pt>
                <c:pt idx="116">
                  <c:v>7508.1036458333338</c:v>
                </c:pt>
                <c:pt idx="117">
                  <c:v>5863.5610677083332</c:v>
                </c:pt>
                <c:pt idx="118">
                  <c:v>6855.3882812499996</c:v>
                </c:pt>
                <c:pt idx="119">
                  <c:v>8171.6153645833338</c:v>
                </c:pt>
                <c:pt idx="120">
                  <c:v>7334.9859049479164</c:v>
                </c:pt>
                <c:pt idx="121">
                  <c:v>7092.0723958333338</c:v>
                </c:pt>
                <c:pt idx="122">
                  <c:v>7262.2671386718748</c:v>
                </c:pt>
                <c:pt idx="123">
                  <c:v>7026.603515625</c:v>
                </c:pt>
                <c:pt idx="124">
                  <c:v>7342.1298177083336</c:v>
                </c:pt>
                <c:pt idx="125">
                  <c:v>6768.5763020833338</c:v>
                </c:pt>
                <c:pt idx="126">
                  <c:v>7600.9348307291648</c:v>
                </c:pt>
                <c:pt idx="127">
                  <c:v>7163.2751037597636</c:v>
                </c:pt>
                <c:pt idx="128">
                  <c:v>7259.6744270324698</c:v>
                </c:pt>
                <c:pt idx="129">
                  <c:v>6970.4260025978092</c:v>
                </c:pt>
                <c:pt idx="130">
                  <c:v>7947.0966145833336</c:v>
                </c:pt>
                <c:pt idx="131">
                  <c:v>6741.7813802083338</c:v>
                </c:pt>
                <c:pt idx="132">
                  <c:v>8565.0087239583336</c:v>
                </c:pt>
                <c:pt idx="133">
                  <c:v>6566.6299479166664</c:v>
                </c:pt>
                <c:pt idx="134">
                  <c:v>7161.3615885416666</c:v>
                </c:pt>
                <c:pt idx="135">
                  <c:v>6744.4039225260412</c:v>
                </c:pt>
                <c:pt idx="136">
                  <c:v>7233.9723958333334</c:v>
                </c:pt>
                <c:pt idx="137">
                  <c:v>6131.322265625</c:v>
                </c:pt>
                <c:pt idx="138">
                  <c:v>6700.1423177083334</c:v>
                </c:pt>
                <c:pt idx="139">
                  <c:v>7054.046875</c:v>
                </c:pt>
                <c:pt idx="140">
                  <c:v>7278.9882486979168</c:v>
                </c:pt>
                <c:pt idx="141">
                  <c:v>7278.9852864583336</c:v>
                </c:pt>
                <c:pt idx="142">
                  <c:v>7947.1297037760396</c:v>
                </c:pt>
                <c:pt idx="143">
                  <c:v>7291.8885416666662</c:v>
                </c:pt>
                <c:pt idx="144">
                  <c:v>8271.8434895833325</c:v>
                </c:pt>
                <c:pt idx="145">
                  <c:v>7183.9240234375002</c:v>
                </c:pt>
                <c:pt idx="146">
                  <c:v>6885.6395996093752</c:v>
                </c:pt>
                <c:pt idx="147">
                  <c:v>7927.7088541666662</c:v>
                </c:pt>
                <c:pt idx="148">
                  <c:v>5734.3114257812504</c:v>
                </c:pt>
                <c:pt idx="149">
                  <c:v>7030.2485514322916</c:v>
                </c:pt>
                <c:pt idx="150">
                  <c:v>7639.263020833333</c:v>
                </c:pt>
                <c:pt idx="151">
                  <c:v>7221.0249999999996</c:v>
                </c:pt>
                <c:pt idx="152">
                  <c:v>7384.4722656249996</c:v>
                </c:pt>
                <c:pt idx="153">
                  <c:v>8121.9877441406234</c:v>
                </c:pt>
                <c:pt idx="154">
                  <c:v>7890.1530904134097</c:v>
                </c:pt>
                <c:pt idx="155">
                  <c:v>6661.9858680725065</c:v>
                </c:pt>
                <c:pt idx="156">
                  <c:v>6796.4813064257305</c:v>
                </c:pt>
                <c:pt idx="157">
                  <c:v>7156.0742513020832</c:v>
                </c:pt>
                <c:pt idx="158">
                  <c:v>7420.5026570638001</c:v>
                </c:pt>
                <c:pt idx="159">
                  <c:v>6503.4720036824547</c:v>
                </c:pt>
                <c:pt idx="160">
                  <c:v>7067.4725911458336</c:v>
                </c:pt>
                <c:pt idx="161">
                  <c:v>7021.8454020182289</c:v>
                </c:pt>
                <c:pt idx="162">
                  <c:v>7483.6342122395836</c:v>
                </c:pt>
                <c:pt idx="163">
                  <c:v>6356.9839843749996</c:v>
                </c:pt>
                <c:pt idx="164">
                  <c:v>7328.5751302083336</c:v>
                </c:pt>
                <c:pt idx="165">
                  <c:v>7695.9975748697898</c:v>
                </c:pt>
                <c:pt idx="166">
                  <c:v>7183.9849060058568</c:v>
                </c:pt>
                <c:pt idx="167">
                  <c:v>6731.4775309244769</c:v>
                </c:pt>
                <c:pt idx="168">
                  <c:v>6674.2107493082685</c:v>
                </c:pt>
                <c:pt idx="169">
                  <c:v>6619.145833333333</c:v>
                </c:pt>
                <c:pt idx="170">
                  <c:v>6943.9701822916668</c:v>
                </c:pt>
                <c:pt idx="171">
                  <c:v>7823.7040852864566</c:v>
                </c:pt>
                <c:pt idx="172">
                  <c:v>7013.736220296224</c:v>
                </c:pt>
                <c:pt idx="173">
                  <c:v>7219.5646972656232</c:v>
                </c:pt>
                <c:pt idx="174">
                  <c:v>7149.9161275227862</c:v>
                </c:pt>
                <c:pt idx="175">
                  <c:v>7300.6498697916668</c:v>
                </c:pt>
                <c:pt idx="176">
                  <c:v>7694.6739583333338</c:v>
                </c:pt>
                <c:pt idx="177">
                  <c:v>7365.7677083333338</c:v>
                </c:pt>
                <c:pt idx="178">
                  <c:v>7879.9180013020832</c:v>
                </c:pt>
                <c:pt idx="179">
                  <c:v>8070.7839396158852</c:v>
                </c:pt>
                <c:pt idx="180">
                  <c:v>7012.8804687499996</c:v>
                </c:pt>
                <c:pt idx="181">
                  <c:v>6673.050179036456</c:v>
                </c:pt>
                <c:pt idx="182">
                  <c:v>7619.4784891764302</c:v>
                </c:pt>
                <c:pt idx="183">
                  <c:v>6868.1544726053871</c:v>
                </c:pt>
                <c:pt idx="184">
                  <c:v>6425.511067708333</c:v>
                </c:pt>
                <c:pt idx="185">
                  <c:v>6686.4723958333334</c:v>
                </c:pt>
                <c:pt idx="186">
                  <c:v>6879.8320963541664</c:v>
                </c:pt>
                <c:pt idx="187">
                  <c:v>6952.9231119791666</c:v>
                </c:pt>
                <c:pt idx="188">
                  <c:v>6696.9658854166664</c:v>
                </c:pt>
                <c:pt idx="189">
                  <c:v>7424.6415852864584</c:v>
                </c:pt>
                <c:pt idx="190">
                  <c:v>7305.9630208333338</c:v>
                </c:pt>
                <c:pt idx="191">
                  <c:v>6576.458056640623</c:v>
                </c:pt>
                <c:pt idx="192">
                  <c:v>7804.1825663248665</c:v>
                </c:pt>
                <c:pt idx="193">
                  <c:v>6519.6159523010238</c:v>
                </c:pt>
                <c:pt idx="194">
                  <c:v>7043.532918516793</c:v>
                </c:pt>
                <c:pt idx="195">
                  <c:v>6777.322604397933</c:v>
                </c:pt>
                <c:pt idx="196">
                  <c:v>6721.3533854166662</c:v>
                </c:pt>
                <c:pt idx="197">
                  <c:v>7445.9725260416662</c:v>
                </c:pt>
                <c:pt idx="198">
                  <c:v>7252.6821614583332</c:v>
                </c:pt>
                <c:pt idx="199">
                  <c:v>7648.6433756510396</c:v>
                </c:pt>
                <c:pt idx="200">
                  <c:v>6976.5464375813799</c:v>
                </c:pt>
                <c:pt idx="201">
                  <c:v>8010.2919270833336</c:v>
                </c:pt>
                <c:pt idx="202">
                  <c:v>6722.684244791667</c:v>
                </c:pt>
                <c:pt idx="203">
                  <c:v>7004.730143229167</c:v>
                </c:pt>
                <c:pt idx="204">
                  <c:v>7363.7367187500004</c:v>
                </c:pt>
                <c:pt idx="205">
                  <c:v>6856.9131022135398</c:v>
                </c:pt>
                <c:pt idx="206">
                  <c:v>6361.1726013183597</c:v>
                </c:pt>
                <c:pt idx="207">
                  <c:v>6606.078125</c:v>
                </c:pt>
                <c:pt idx="208">
                  <c:v>7172.8269531249998</c:v>
                </c:pt>
                <c:pt idx="209">
                  <c:v>7579.8184895833338</c:v>
                </c:pt>
                <c:pt idx="210">
                  <c:v>6955.4169270833336</c:v>
                </c:pt>
                <c:pt idx="211">
                  <c:v>6908.2270833333332</c:v>
                </c:pt>
                <c:pt idx="212">
                  <c:v>6823.5078125</c:v>
                </c:pt>
                <c:pt idx="213">
                  <c:v>5934.0582194010412</c:v>
                </c:pt>
                <c:pt idx="214">
                  <c:v>6403.9453125</c:v>
                </c:pt>
                <c:pt idx="215">
                  <c:v>6972.3322591145834</c:v>
                </c:pt>
                <c:pt idx="216">
                  <c:v>6905.8248657226559</c:v>
                </c:pt>
                <c:pt idx="217">
                  <c:v>8319.9070638020839</c:v>
                </c:pt>
                <c:pt idx="218">
                  <c:v>6649.1136108398441</c:v>
                </c:pt>
                <c:pt idx="219">
                  <c:v>6904.5570312500004</c:v>
                </c:pt>
                <c:pt idx="220">
                  <c:v>7276.068359375</c:v>
                </c:pt>
                <c:pt idx="221">
                  <c:v>7961.3692708333338</c:v>
                </c:pt>
                <c:pt idx="222">
                  <c:v>7048.6948404947898</c:v>
                </c:pt>
                <c:pt idx="223">
                  <c:v>7254.7206766764302</c:v>
                </c:pt>
                <c:pt idx="224">
                  <c:v>6622.803385416667</c:v>
                </c:pt>
                <c:pt idx="225">
                  <c:v>7092.8213541666664</c:v>
                </c:pt>
                <c:pt idx="226">
                  <c:v>7715.386067708333</c:v>
                </c:pt>
                <c:pt idx="227">
                  <c:v>5683.7598307291664</c:v>
                </c:pt>
                <c:pt idx="228">
                  <c:v>6846.8361979166666</c:v>
                </c:pt>
                <c:pt idx="229">
                  <c:v>7827.9770833333332</c:v>
                </c:pt>
                <c:pt idx="230">
                  <c:v>7250.7580729166666</c:v>
                </c:pt>
                <c:pt idx="231">
                  <c:v>7536.8027018229168</c:v>
                </c:pt>
                <c:pt idx="232">
                  <c:v>7787.2065388997371</c:v>
                </c:pt>
                <c:pt idx="233">
                  <c:v>6685.2582066853838</c:v>
                </c:pt>
                <c:pt idx="234">
                  <c:v>7984.0316406250004</c:v>
                </c:pt>
                <c:pt idx="235">
                  <c:v>6982.0023925781252</c:v>
                </c:pt>
                <c:pt idx="236">
                  <c:v>7139.2330240885412</c:v>
                </c:pt>
                <c:pt idx="237">
                  <c:v>7547.3790364583338</c:v>
                </c:pt>
                <c:pt idx="238">
                  <c:v>7236.8411295572914</c:v>
                </c:pt>
                <c:pt idx="239">
                  <c:v>6924.9109619140609</c:v>
                </c:pt>
                <c:pt idx="240">
                  <c:v>7648.7472686767569</c:v>
                </c:pt>
                <c:pt idx="241">
                  <c:v>7318.1156742095945</c:v>
                </c:pt>
                <c:pt idx="242">
                  <c:v>7283.1977864583332</c:v>
                </c:pt>
                <c:pt idx="243">
                  <c:v>6803.8226399739588</c:v>
                </c:pt>
                <c:pt idx="244">
                  <c:v>7371.7694173177088</c:v>
                </c:pt>
                <c:pt idx="245">
                  <c:v>7511.2151041666666</c:v>
                </c:pt>
                <c:pt idx="246">
                  <c:v>6684.4352539062502</c:v>
                </c:pt>
                <c:pt idx="247">
                  <c:v>7883.4076619466132</c:v>
                </c:pt>
                <c:pt idx="248">
                  <c:v>7487.3424290974936</c:v>
                </c:pt>
                <c:pt idx="249">
                  <c:v>7698.1388020833338</c:v>
                </c:pt>
                <c:pt idx="250">
                  <c:v>6721.9315104166662</c:v>
                </c:pt>
                <c:pt idx="251">
                  <c:v>7480.0650390624996</c:v>
                </c:pt>
                <c:pt idx="252">
                  <c:v>7209.065592447917</c:v>
                </c:pt>
                <c:pt idx="253">
                  <c:v>7984.0817708333334</c:v>
                </c:pt>
                <c:pt idx="254">
                  <c:v>6958.881510416667</c:v>
                </c:pt>
                <c:pt idx="255">
                  <c:v>6954.7137369791662</c:v>
                </c:pt>
                <c:pt idx="256">
                  <c:v>7450.354817708333</c:v>
                </c:pt>
                <c:pt idx="257">
                  <c:v>7060.1190104166662</c:v>
                </c:pt>
                <c:pt idx="258">
                  <c:v>6364.2997395833336</c:v>
                </c:pt>
                <c:pt idx="259">
                  <c:v>7129.4819010416668</c:v>
                </c:pt>
                <c:pt idx="260">
                  <c:v>6857.927083333333</c:v>
                </c:pt>
                <c:pt idx="261">
                  <c:v>6984.8231770833336</c:v>
                </c:pt>
                <c:pt idx="262">
                  <c:v>6486.5749999999998</c:v>
                </c:pt>
                <c:pt idx="263">
                  <c:v>7712.0378906249998</c:v>
                </c:pt>
                <c:pt idx="264">
                  <c:v>7703.7940104166664</c:v>
                </c:pt>
                <c:pt idx="265">
                  <c:v>7531.2971354166666</c:v>
                </c:pt>
                <c:pt idx="266">
                  <c:v>7367.7184895833334</c:v>
                </c:pt>
                <c:pt idx="267">
                  <c:v>7459.2352539062504</c:v>
                </c:pt>
                <c:pt idx="268">
                  <c:v>7193.4861979166662</c:v>
                </c:pt>
                <c:pt idx="269">
                  <c:v>6522.4421549479166</c:v>
                </c:pt>
                <c:pt idx="270">
                  <c:v>6792.3401367187498</c:v>
                </c:pt>
                <c:pt idx="271">
                  <c:v>6968.987630208333</c:v>
                </c:pt>
                <c:pt idx="272">
                  <c:v>6745.7466145833332</c:v>
                </c:pt>
                <c:pt idx="273">
                  <c:v>6062.487141927083</c:v>
                </c:pt>
                <c:pt idx="274">
                  <c:v>6639.8012369791668</c:v>
                </c:pt>
                <c:pt idx="275">
                  <c:v>7522.5566080729168</c:v>
                </c:pt>
                <c:pt idx="276">
                  <c:v>7224.4902465820305</c:v>
                </c:pt>
                <c:pt idx="277">
                  <c:v>7237.5311197916662</c:v>
                </c:pt>
                <c:pt idx="278">
                  <c:v>6127.8180989583334</c:v>
                </c:pt>
                <c:pt idx="279">
                  <c:v>7140.4247395833336</c:v>
                </c:pt>
                <c:pt idx="280">
                  <c:v>6327.2856770833332</c:v>
                </c:pt>
                <c:pt idx="281">
                  <c:v>6611.775797526042</c:v>
                </c:pt>
                <c:pt idx="282">
                  <c:v>7829.765185546873</c:v>
                </c:pt>
                <c:pt idx="283">
                  <c:v>7688.7829691569013</c:v>
                </c:pt>
                <c:pt idx="284">
                  <c:v>6899.6437500000002</c:v>
                </c:pt>
                <c:pt idx="285">
                  <c:v>8266.4913411458328</c:v>
                </c:pt>
                <c:pt idx="286">
                  <c:v>5782.1039550781234</c:v>
                </c:pt>
                <c:pt idx="287">
                  <c:v>6642.6424865722656</c:v>
                </c:pt>
                <c:pt idx="288">
                  <c:v>7484.822916666667</c:v>
                </c:pt>
                <c:pt idx="289">
                  <c:v>7880.1296874999998</c:v>
                </c:pt>
                <c:pt idx="290">
                  <c:v>7885.4440429687502</c:v>
                </c:pt>
                <c:pt idx="291">
                  <c:v>8333.4703124999996</c:v>
                </c:pt>
                <c:pt idx="292">
                  <c:v>7140.2582031250004</c:v>
                </c:pt>
                <c:pt idx="293">
                  <c:v>7382.0151041666668</c:v>
                </c:pt>
                <c:pt idx="294">
                  <c:v>7309.1546875000004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fitness1!$AG$1</c:f>
              <c:strCache>
                <c:ptCount val="1"/>
                <c:pt idx="0">
                  <c:v>Maior Fitness</c:v>
                </c:pt>
              </c:strCache>
            </c:strRef>
          </c:tx>
          <c:marker>
            <c:symbol val="none"/>
          </c:marker>
          <c:val>
            <c:numRef>
              <c:f>fitness1!$AG$2:$AG$296</c:f>
              <c:numCache>
                <c:formatCode>General</c:formatCode>
                <c:ptCount val="295"/>
                <c:pt idx="0">
                  <c:v>1403.5</c:v>
                </c:pt>
                <c:pt idx="1">
                  <c:v>12869.5</c:v>
                </c:pt>
                <c:pt idx="2">
                  <c:v>13048</c:v>
                </c:pt>
                <c:pt idx="3">
                  <c:v>13136.5</c:v>
                </c:pt>
                <c:pt idx="4">
                  <c:v>13166.5</c:v>
                </c:pt>
                <c:pt idx="5">
                  <c:v>13120</c:v>
                </c:pt>
                <c:pt idx="6">
                  <c:v>13122.25</c:v>
                </c:pt>
                <c:pt idx="7">
                  <c:v>11833.28125</c:v>
                </c:pt>
                <c:pt idx="8">
                  <c:v>13153</c:v>
                </c:pt>
                <c:pt idx="9">
                  <c:v>11824.1875</c:v>
                </c:pt>
                <c:pt idx="10">
                  <c:v>12924.25</c:v>
                </c:pt>
                <c:pt idx="11">
                  <c:v>13111</c:v>
                </c:pt>
                <c:pt idx="12">
                  <c:v>13180</c:v>
                </c:pt>
                <c:pt idx="13">
                  <c:v>13164.25</c:v>
                </c:pt>
                <c:pt idx="14">
                  <c:v>13114</c:v>
                </c:pt>
                <c:pt idx="15">
                  <c:v>13111</c:v>
                </c:pt>
                <c:pt idx="16">
                  <c:v>13111</c:v>
                </c:pt>
                <c:pt idx="17">
                  <c:v>13150</c:v>
                </c:pt>
                <c:pt idx="18">
                  <c:v>13057.65625</c:v>
                </c:pt>
                <c:pt idx="19">
                  <c:v>13153</c:v>
                </c:pt>
                <c:pt idx="20">
                  <c:v>13054</c:v>
                </c:pt>
                <c:pt idx="21">
                  <c:v>13024</c:v>
                </c:pt>
                <c:pt idx="22">
                  <c:v>13079.5</c:v>
                </c:pt>
                <c:pt idx="23">
                  <c:v>13098.25</c:v>
                </c:pt>
                <c:pt idx="24">
                  <c:v>13147</c:v>
                </c:pt>
                <c:pt idx="25">
                  <c:v>13108</c:v>
                </c:pt>
                <c:pt idx="26">
                  <c:v>10582</c:v>
                </c:pt>
                <c:pt idx="27">
                  <c:v>13070.5</c:v>
                </c:pt>
                <c:pt idx="28">
                  <c:v>13117</c:v>
                </c:pt>
                <c:pt idx="29">
                  <c:v>13056.25</c:v>
                </c:pt>
                <c:pt idx="30">
                  <c:v>13129.75</c:v>
                </c:pt>
                <c:pt idx="31">
                  <c:v>11872.75</c:v>
                </c:pt>
                <c:pt idx="32">
                  <c:v>13095.25</c:v>
                </c:pt>
                <c:pt idx="33">
                  <c:v>13099.75</c:v>
                </c:pt>
                <c:pt idx="34">
                  <c:v>13111</c:v>
                </c:pt>
                <c:pt idx="35">
                  <c:v>13144</c:v>
                </c:pt>
                <c:pt idx="36">
                  <c:v>13045</c:v>
                </c:pt>
                <c:pt idx="37">
                  <c:v>13052.5</c:v>
                </c:pt>
                <c:pt idx="38">
                  <c:v>13061.5</c:v>
                </c:pt>
                <c:pt idx="39">
                  <c:v>13174.75</c:v>
                </c:pt>
                <c:pt idx="40">
                  <c:v>13126</c:v>
                </c:pt>
                <c:pt idx="41">
                  <c:v>13024</c:v>
                </c:pt>
                <c:pt idx="42">
                  <c:v>13063</c:v>
                </c:pt>
                <c:pt idx="43">
                  <c:v>13135</c:v>
                </c:pt>
                <c:pt idx="44">
                  <c:v>13166.5</c:v>
                </c:pt>
                <c:pt idx="45">
                  <c:v>11862.625</c:v>
                </c:pt>
                <c:pt idx="46">
                  <c:v>13061.5</c:v>
                </c:pt>
                <c:pt idx="47">
                  <c:v>13082.5</c:v>
                </c:pt>
                <c:pt idx="48">
                  <c:v>13078</c:v>
                </c:pt>
                <c:pt idx="49">
                  <c:v>13112.5</c:v>
                </c:pt>
                <c:pt idx="50">
                  <c:v>11799.15625</c:v>
                </c:pt>
                <c:pt idx="51">
                  <c:v>13076.5</c:v>
                </c:pt>
                <c:pt idx="52">
                  <c:v>13118.5</c:v>
                </c:pt>
                <c:pt idx="53">
                  <c:v>13120.75</c:v>
                </c:pt>
                <c:pt idx="54">
                  <c:v>13093</c:v>
                </c:pt>
                <c:pt idx="55">
                  <c:v>13075</c:v>
                </c:pt>
                <c:pt idx="56">
                  <c:v>12964</c:v>
                </c:pt>
                <c:pt idx="57">
                  <c:v>13138</c:v>
                </c:pt>
                <c:pt idx="58">
                  <c:v>13103.875</c:v>
                </c:pt>
                <c:pt idx="59">
                  <c:v>13099.75</c:v>
                </c:pt>
                <c:pt idx="60">
                  <c:v>13147</c:v>
                </c:pt>
                <c:pt idx="61">
                  <c:v>13138</c:v>
                </c:pt>
                <c:pt idx="62">
                  <c:v>13105</c:v>
                </c:pt>
                <c:pt idx="63">
                  <c:v>13131.25</c:v>
                </c:pt>
                <c:pt idx="64">
                  <c:v>13067.5</c:v>
                </c:pt>
                <c:pt idx="65">
                  <c:v>13115.5</c:v>
                </c:pt>
                <c:pt idx="66">
                  <c:v>13127.5</c:v>
                </c:pt>
                <c:pt idx="67">
                  <c:v>13045</c:v>
                </c:pt>
                <c:pt idx="68">
                  <c:v>13174.75</c:v>
                </c:pt>
                <c:pt idx="69">
                  <c:v>12811</c:v>
                </c:pt>
                <c:pt idx="70">
                  <c:v>13125.25</c:v>
                </c:pt>
                <c:pt idx="71">
                  <c:v>13151.78125</c:v>
                </c:pt>
                <c:pt idx="72">
                  <c:v>13144</c:v>
                </c:pt>
                <c:pt idx="73">
                  <c:v>13124.5</c:v>
                </c:pt>
                <c:pt idx="74">
                  <c:v>13122.25</c:v>
                </c:pt>
                <c:pt idx="75">
                  <c:v>13172.5</c:v>
                </c:pt>
                <c:pt idx="76">
                  <c:v>13136.5</c:v>
                </c:pt>
                <c:pt idx="77">
                  <c:v>13000.75</c:v>
                </c:pt>
                <c:pt idx="78">
                  <c:v>10691.5</c:v>
                </c:pt>
                <c:pt idx="79">
                  <c:v>13126</c:v>
                </c:pt>
                <c:pt idx="80">
                  <c:v>13142.5</c:v>
                </c:pt>
                <c:pt idx="81">
                  <c:v>13079.5</c:v>
                </c:pt>
                <c:pt idx="82">
                  <c:v>13162</c:v>
                </c:pt>
                <c:pt idx="83">
                  <c:v>12976</c:v>
                </c:pt>
                <c:pt idx="84">
                  <c:v>13153</c:v>
                </c:pt>
                <c:pt idx="85">
                  <c:v>13138.75</c:v>
                </c:pt>
                <c:pt idx="86">
                  <c:v>13147</c:v>
                </c:pt>
                <c:pt idx="87">
                  <c:v>12967.38671875</c:v>
                </c:pt>
                <c:pt idx="88">
                  <c:v>13123</c:v>
                </c:pt>
                <c:pt idx="89">
                  <c:v>13147</c:v>
                </c:pt>
                <c:pt idx="90">
                  <c:v>13167.830833435</c:v>
                </c:pt>
                <c:pt idx="91">
                  <c:v>13137.0625</c:v>
                </c:pt>
                <c:pt idx="92">
                  <c:v>13072</c:v>
                </c:pt>
                <c:pt idx="93">
                  <c:v>13105.75</c:v>
                </c:pt>
                <c:pt idx="94">
                  <c:v>13069</c:v>
                </c:pt>
                <c:pt idx="95">
                  <c:v>13111.75</c:v>
                </c:pt>
                <c:pt idx="96">
                  <c:v>13152.25</c:v>
                </c:pt>
                <c:pt idx="97">
                  <c:v>13108</c:v>
                </c:pt>
                <c:pt idx="98">
                  <c:v>13112.5</c:v>
                </c:pt>
                <c:pt idx="99">
                  <c:v>13100.171875</c:v>
                </c:pt>
                <c:pt idx="100">
                  <c:v>13045</c:v>
                </c:pt>
                <c:pt idx="101">
                  <c:v>13090</c:v>
                </c:pt>
                <c:pt idx="102">
                  <c:v>13108</c:v>
                </c:pt>
                <c:pt idx="103">
                  <c:v>13158.4375</c:v>
                </c:pt>
                <c:pt idx="104">
                  <c:v>13101.25</c:v>
                </c:pt>
                <c:pt idx="105">
                  <c:v>13152.25</c:v>
                </c:pt>
                <c:pt idx="106">
                  <c:v>12982.75</c:v>
                </c:pt>
                <c:pt idx="107">
                  <c:v>13091.5</c:v>
                </c:pt>
                <c:pt idx="108">
                  <c:v>13179.25</c:v>
                </c:pt>
                <c:pt idx="109">
                  <c:v>13152.25</c:v>
                </c:pt>
                <c:pt idx="110">
                  <c:v>13092.5546875</c:v>
                </c:pt>
                <c:pt idx="111">
                  <c:v>13118.5</c:v>
                </c:pt>
                <c:pt idx="112">
                  <c:v>11810.65234375</c:v>
                </c:pt>
                <c:pt idx="113">
                  <c:v>12935.5</c:v>
                </c:pt>
                <c:pt idx="114">
                  <c:v>13126</c:v>
                </c:pt>
                <c:pt idx="115">
                  <c:v>13106.5</c:v>
                </c:pt>
                <c:pt idx="116">
                  <c:v>13144</c:v>
                </c:pt>
                <c:pt idx="117">
                  <c:v>13000</c:v>
                </c:pt>
                <c:pt idx="118">
                  <c:v>13049.5</c:v>
                </c:pt>
                <c:pt idx="119">
                  <c:v>13117.75</c:v>
                </c:pt>
                <c:pt idx="120">
                  <c:v>13110.15625</c:v>
                </c:pt>
                <c:pt idx="121">
                  <c:v>13175.01953125</c:v>
                </c:pt>
                <c:pt idx="122">
                  <c:v>13096.75</c:v>
                </c:pt>
                <c:pt idx="123">
                  <c:v>13136.40625</c:v>
                </c:pt>
                <c:pt idx="124">
                  <c:v>13141</c:v>
                </c:pt>
                <c:pt idx="125">
                  <c:v>13105.19921875</c:v>
                </c:pt>
                <c:pt idx="126">
                  <c:v>13127.5</c:v>
                </c:pt>
                <c:pt idx="127">
                  <c:v>13148.5</c:v>
                </c:pt>
                <c:pt idx="128">
                  <c:v>13098.25</c:v>
                </c:pt>
                <c:pt idx="129">
                  <c:v>11851.9375</c:v>
                </c:pt>
                <c:pt idx="130">
                  <c:v>13141</c:v>
                </c:pt>
                <c:pt idx="131">
                  <c:v>13184.5</c:v>
                </c:pt>
                <c:pt idx="132">
                  <c:v>13143.0625</c:v>
                </c:pt>
                <c:pt idx="133">
                  <c:v>13169.5</c:v>
                </c:pt>
                <c:pt idx="134">
                  <c:v>13099</c:v>
                </c:pt>
                <c:pt idx="135">
                  <c:v>13198.75</c:v>
                </c:pt>
                <c:pt idx="136">
                  <c:v>13171</c:v>
                </c:pt>
                <c:pt idx="137">
                  <c:v>13117</c:v>
                </c:pt>
                <c:pt idx="138">
                  <c:v>13189</c:v>
                </c:pt>
                <c:pt idx="139">
                  <c:v>13156</c:v>
                </c:pt>
                <c:pt idx="140">
                  <c:v>13060.75</c:v>
                </c:pt>
                <c:pt idx="141">
                  <c:v>13166.5</c:v>
                </c:pt>
                <c:pt idx="142">
                  <c:v>13129</c:v>
                </c:pt>
                <c:pt idx="143">
                  <c:v>13147</c:v>
                </c:pt>
                <c:pt idx="144">
                  <c:v>13150.375</c:v>
                </c:pt>
                <c:pt idx="145">
                  <c:v>13061.5</c:v>
                </c:pt>
                <c:pt idx="146">
                  <c:v>13180.75</c:v>
                </c:pt>
                <c:pt idx="147">
                  <c:v>13108</c:v>
                </c:pt>
                <c:pt idx="148">
                  <c:v>13115.65234375</c:v>
                </c:pt>
                <c:pt idx="149">
                  <c:v>13173.25</c:v>
                </c:pt>
                <c:pt idx="150">
                  <c:v>13129</c:v>
                </c:pt>
                <c:pt idx="151">
                  <c:v>13165</c:v>
                </c:pt>
                <c:pt idx="152">
                  <c:v>13155.25</c:v>
                </c:pt>
                <c:pt idx="153">
                  <c:v>13138</c:v>
                </c:pt>
                <c:pt idx="154">
                  <c:v>13144</c:v>
                </c:pt>
                <c:pt idx="155">
                  <c:v>13075</c:v>
                </c:pt>
                <c:pt idx="156">
                  <c:v>13076.5</c:v>
                </c:pt>
                <c:pt idx="157">
                  <c:v>13125.25</c:v>
                </c:pt>
                <c:pt idx="158">
                  <c:v>12962.5</c:v>
                </c:pt>
                <c:pt idx="159">
                  <c:v>12968.265625</c:v>
                </c:pt>
                <c:pt idx="160">
                  <c:v>13125.25</c:v>
                </c:pt>
                <c:pt idx="161">
                  <c:v>13168</c:v>
                </c:pt>
                <c:pt idx="162">
                  <c:v>13061.5</c:v>
                </c:pt>
                <c:pt idx="163">
                  <c:v>13105.1875</c:v>
                </c:pt>
                <c:pt idx="164">
                  <c:v>12812.875</c:v>
                </c:pt>
                <c:pt idx="165">
                  <c:v>13187.5</c:v>
                </c:pt>
                <c:pt idx="166">
                  <c:v>13201</c:v>
                </c:pt>
                <c:pt idx="167">
                  <c:v>13175.5</c:v>
                </c:pt>
                <c:pt idx="168">
                  <c:v>13171.75</c:v>
                </c:pt>
                <c:pt idx="169">
                  <c:v>13192.75</c:v>
                </c:pt>
                <c:pt idx="170">
                  <c:v>13184.5</c:v>
                </c:pt>
                <c:pt idx="171">
                  <c:v>13161.71875</c:v>
                </c:pt>
                <c:pt idx="172">
                  <c:v>13154.5</c:v>
                </c:pt>
                <c:pt idx="173">
                  <c:v>13192</c:v>
                </c:pt>
                <c:pt idx="174">
                  <c:v>12815.125</c:v>
                </c:pt>
                <c:pt idx="175">
                  <c:v>13117</c:v>
                </c:pt>
                <c:pt idx="176">
                  <c:v>12864.71875</c:v>
                </c:pt>
                <c:pt idx="177">
                  <c:v>13121.5</c:v>
                </c:pt>
                <c:pt idx="178">
                  <c:v>13051.75</c:v>
                </c:pt>
                <c:pt idx="179">
                  <c:v>13141</c:v>
                </c:pt>
                <c:pt idx="180">
                  <c:v>13138</c:v>
                </c:pt>
                <c:pt idx="181">
                  <c:v>13103.5</c:v>
                </c:pt>
                <c:pt idx="182">
                  <c:v>13138</c:v>
                </c:pt>
                <c:pt idx="183">
                  <c:v>11490.34375</c:v>
                </c:pt>
                <c:pt idx="184">
                  <c:v>13138</c:v>
                </c:pt>
                <c:pt idx="185">
                  <c:v>13082.5</c:v>
                </c:pt>
                <c:pt idx="186">
                  <c:v>13141</c:v>
                </c:pt>
                <c:pt idx="187">
                  <c:v>13180.75</c:v>
                </c:pt>
                <c:pt idx="188">
                  <c:v>13058.23046875</c:v>
                </c:pt>
                <c:pt idx="189">
                  <c:v>13001.5</c:v>
                </c:pt>
                <c:pt idx="190">
                  <c:v>13131.90625</c:v>
                </c:pt>
                <c:pt idx="191">
                  <c:v>13183</c:v>
                </c:pt>
                <c:pt idx="192">
                  <c:v>13187.5</c:v>
                </c:pt>
                <c:pt idx="193">
                  <c:v>13180</c:v>
                </c:pt>
                <c:pt idx="194">
                  <c:v>13123</c:v>
                </c:pt>
                <c:pt idx="195">
                  <c:v>13045</c:v>
                </c:pt>
                <c:pt idx="196">
                  <c:v>13119.25</c:v>
                </c:pt>
                <c:pt idx="197">
                  <c:v>13171</c:v>
                </c:pt>
                <c:pt idx="198">
                  <c:v>13186</c:v>
                </c:pt>
                <c:pt idx="199">
                  <c:v>13192</c:v>
                </c:pt>
                <c:pt idx="200">
                  <c:v>13189</c:v>
                </c:pt>
                <c:pt idx="201">
                  <c:v>13186</c:v>
                </c:pt>
                <c:pt idx="202">
                  <c:v>13117</c:v>
                </c:pt>
                <c:pt idx="203">
                  <c:v>13117</c:v>
                </c:pt>
                <c:pt idx="204">
                  <c:v>13144</c:v>
                </c:pt>
                <c:pt idx="205">
                  <c:v>13117</c:v>
                </c:pt>
                <c:pt idx="206">
                  <c:v>13110.25</c:v>
                </c:pt>
                <c:pt idx="207">
                  <c:v>13108</c:v>
                </c:pt>
                <c:pt idx="208">
                  <c:v>13126</c:v>
                </c:pt>
                <c:pt idx="209">
                  <c:v>13116.25</c:v>
                </c:pt>
                <c:pt idx="210">
                  <c:v>13141</c:v>
                </c:pt>
                <c:pt idx="211">
                  <c:v>13114</c:v>
                </c:pt>
                <c:pt idx="212">
                  <c:v>13147</c:v>
                </c:pt>
                <c:pt idx="213">
                  <c:v>11546.6875</c:v>
                </c:pt>
                <c:pt idx="214">
                  <c:v>13042</c:v>
                </c:pt>
                <c:pt idx="215">
                  <c:v>13091.5</c:v>
                </c:pt>
                <c:pt idx="216">
                  <c:v>13112.5</c:v>
                </c:pt>
                <c:pt idx="217">
                  <c:v>13127.5</c:v>
                </c:pt>
                <c:pt idx="218">
                  <c:v>13165.75</c:v>
                </c:pt>
                <c:pt idx="219">
                  <c:v>13141</c:v>
                </c:pt>
                <c:pt idx="220">
                  <c:v>13128.25</c:v>
                </c:pt>
                <c:pt idx="221">
                  <c:v>13144</c:v>
                </c:pt>
                <c:pt idx="222">
                  <c:v>13148.5</c:v>
                </c:pt>
                <c:pt idx="223">
                  <c:v>13063.75</c:v>
                </c:pt>
                <c:pt idx="224">
                  <c:v>13144</c:v>
                </c:pt>
                <c:pt idx="225">
                  <c:v>13125.25</c:v>
                </c:pt>
                <c:pt idx="226">
                  <c:v>13162</c:v>
                </c:pt>
                <c:pt idx="227">
                  <c:v>11548.375</c:v>
                </c:pt>
                <c:pt idx="228">
                  <c:v>13199.5</c:v>
                </c:pt>
                <c:pt idx="229">
                  <c:v>13144.75</c:v>
                </c:pt>
                <c:pt idx="230">
                  <c:v>13063</c:v>
                </c:pt>
                <c:pt idx="231">
                  <c:v>13144.75</c:v>
                </c:pt>
                <c:pt idx="232">
                  <c:v>13189</c:v>
                </c:pt>
                <c:pt idx="233">
                  <c:v>13127.5</c:v>
                </c:pt>
                <c:pt idx="234">
                  <c:v>13174.75</c:v>
                </c:pt>
                <c:pt idx="235">
                  <c:v>13162</c:v>
                </c:pt>
                <c:pt idx="236">
                  <c:v>13164.25</c:v>
                </c:pt>
                <c:pt idx="237">
                  <c:v>13163.03125</c:v>
                </c:pt>
                <c:pt idx="238">
                  <c:v>13153</c:v>
                </c:pt>
                <c:pt idx="239">
                  <c:v>13098.3444824218</c:v>
                </c:pt>
                <c:pt idx="240">
                  <c:v>12937</c:v>
                </c:pt>
                <c:pt idx="241">
                  <c:v>13081</c:v>
                </c:pt>
                <c:pt idx="242">
                  <c:v>13147</c:v>
                </c:pt>
                <c:pt idx="243">
                  <c:v>13142.5</c:v>
                </c:pt>
                <c:pt idx="244">
                  <c:v>13118.6875</c:v>
                </c:pt>
                <c:pt idx="245">
                  <c:v>13108</c:v>
                </c:pt>
                <c:pt idx="246">
                  <c:v>13155.25</c:v>
                </c:pt>
                <c:pt idx="247">
                  <c:v>13141</c:v>
                </c:pt>
                <c:pt idx="248">
                  <c:v>13112.5</c:v>
                </c:pt>
                <c:pt idx="249">
                  <c:v>13111.5625</c:v>
                </c:pt>
                <c:pt idx="250">
                  <c:v>13039</c:v>
                </c:pt>
                <c:pt idx="251">
                  <c:v>13108</c:v>
                </c:pt>
                <c:pt idx="252">
                  <c:v>13098.25</c:v>
                </c:pt>
                <c:pt idx="253">
                  <c:v>13148.5</c:v>
                </c:pt>
                <c:pt idx="254">
                  <c:v>13135.75</c:v>
                </c:pt>
                <c:pt idx="255">
                  <c:v>13141</c:v>
                </c:pt>
                <c:pt idx="256">
                  <c:v>13144.75</c:v>
                </c:pt>
                <c:pt idx="257">
                  <c:v>13128.25</c:v>
                </c:pt>
                <c:pt idx="258">
                  <c:v>13142.3125</c:v>
                </c:pt>
                <c:pt idx="259">
                  <c:v>13101.25</c:v>
                </c:pt>
                <c:pt idx="260">
                  <c:v>13136.5</c:v>
                </c:pt>
                <c:pt idx="261">
                  <c:v>13103.5</c:v>
                </c:pt>
                <c:pt idx="262">
                  <c:v>13078</c:v>
                </c:pt>
                <c:pt idx="263">
                  <c:v>13100.5</c:v>
                </c:pt>
                <c:pt idx="264">
                  <c:v>13112.5</c:v>
                </c:pt>
                <c:pt idx="265">
                  <c:v>13141</c:v>
                </c:pt>
                <c:pt idx="266">
                  <c:v>13088.5</c:v>
                </c:pt>
                <c:pt idx="267">
                  <c:v>13134.4375</c:v>
                </c:pt>
                <c:pt idx="268">
                  <c:v>12998.5</c:v>
                </c:pt>
                <c:pt idx="269">
                  <c:v>13066</c:v>
                </c:pt>
                <c:pt idx="270">
                  <c:v>13060</c:v>
                </c:pt>
                <c:pt idx="271">
                  <c:v>13059.25</c:v>
                </c:pt>
                <c:pt idx="272">
                  <c:v>13042.28125</c:v>
                </c:pt>
                <c:pt idx="273">
                  <c:v>13082.5</c:v>
                </c:pt>
                <c:pt idx="274">
                  <c:v>13110.25</c:v>
                </c:pt>
                <c:pt idx="275">
                  <c:v>13099</c:v>
                </c:pt>
                <c:pt idx="276">
                  <c:v>13141</c:v>
                </c:pt>
                <c:pt idx="277">
                  <c:v>13189</c:v>
                </c:pt>
                <c:pt idx="278">
                  <c:v>13066</c:v>
                </c:pt>
                <c:pt idx="279">
                  <c:v>13169.5</c:v>
                </c:pt>
                <c:pt idx="280">
                  <c:v>13058.5</c:v>
                </c:pt>
                <c:pt idx="281">
                  <c:v>13056.25</c:v>
                </c:pt>
                <c:pt idx="282">
                  <c:v>13162</c:v>
                </c:pt>
                <c:pt idx="283">
                  <c:v>13030</c:v>
                </c:pt>
                <c:pt idx="284">
                  <c:v>13087.890625</c:v>
                </c:pt>
                <c:pt idx="285">
                  <c:v>13138</c:v>
                </c:pt>
                <c:pt idx="286">
                  <c:v>12889.421875</c:v>
                </c:pt>
                <c:pt idx="287">
                  <c:v>13079.5</c:v>
                </c:pt>
                <c:pt idx="288">
                  <c:v>13084.75</c:v>
                </c:pt>
                <c:pt idx="289">
                  <c:v>13079.5</c:v>
                </c:pt>
                <c:pt idx="290">
                  <c:v>13124.5</c:v>
                </c:pt>
                <c:pt idx="291">
                  <c:v>13109.03125</c:v>
                </c:pt>
                <c:pt idx="292">
                  <c:v>13065.25</c:v>
                </c:pt>
                <c:pt idx="293">
                  <c:v>13102</c:v>
                </c:pt>
                <c:pt idx="294">
                  <c:v>13087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78208"/>
        <c:axId val="214616320"/>
      </c:lineChart>
      <c:catAx>
        <c:axId val="21447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Gerações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616320"/>
        <c:crosses val="autoZero"/>
        <c:auto val="1"/>
        <c:lblAlgn val="ctr"/>
        <c:lblOffset val="100"/>
        <c:noMultiLvlLbl val="0"/>
      </c:catAx>
      <c:valAx>
        <c:axId val="21461632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Fitness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47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Placar dos</a:t>
            </a:r>
            <a:r>
              <a:rPr lang="pt-BR" baseline="0"/>
              <a:t> Indivíduos</a:t>
            </a:r>
            <a:endParaRPr lang="pt-B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placar1!$AE$1</c:f>
              <c:strCache>
                <c:ptCount val="1"/>
                <c:pt idx="0">
                  <c:v> 0 - 3</c:v>
                </c:pt>
              </c:strCache>
            </c:strRef>
          </c:tx>
          <c:marker>
            <c:symbol val="none"/>
          </c:marker>
          <c:val>
            <c:numRef>
              <c:f>placar1!$AE$2:$AE$296</c:f>
              <c:numCache>
                <c:formatCode>General</c:formatCode>
                <c:ptCount val="295"/>
                <c:pt idx="0">
                  <c:v>30</c:v>
                </c:pt>
                <c:pt idx="1">
                  <c:v>29</c:v>
                </c:pt>
                <c:pt idx="2">
                  <c:v>18</c:v>
                </c:pt>
                <c:pt idx="3">
                  <c:v>7</c:v>
                </c:pt>
                <c:pt idx="4">
                  <c:v>8</c:v>
                </c:pt>
                <c:pt idx="5">
                  <c:v>11</c:v>
                </c:pt>
                <c:pt idx="6">
                  <c:v>7</c:v>
                </c:pt>
                <c:pt idx="7">
                  <c:v>10</c:v>
                </c:pt>
                <c:pt idx="8">
                  <c:v>6</c:v>
                </c:pt>
                <c:pt idx="9">
                  <c:v>10</c:v>
                </c:pt>
                <c:pt idx="10">
                  <c:v>8</c:v>
                </c:pt>
                <c:pt idx="11">
                  <c:v>14</c:v>
                </c:pt>
                <c:pt idx="12">
                  <c:v>6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4</c:v>
                </c:pt>
                <c:pt idx="17">
                  <c:v>7</c:v>
                </c:pt>
                <c:pt idx="18">
                  <c:v>9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7</c:v>
                </c:pt>
                <c:pt idx="25">
                  <c:v>11</c:v>
                </c:pt>
                <c:pt idx="26">
                  <c:v>10</c:v>
                </c:pt>
                <c:pt idx="27">
                  <c:v>3</c:v>
                </c:pt>
                <c:pt idx="28">
                  <c:v>4</c:v>
                </c:pt>
                <c:pt idx="29">
                  <c:v>5</c:v>
                </c:pt>
                <c:pt idx="30">
                  <c:v>7</c:v>
                </c:pt>
                <c:pt idx="31">
                  <c:v>6</c:v>
                </c:pt>
                <c:pt idx="32">
                  <c:v>7</c:v>
                </c:pt>
                <c:pt idx="33">
                  <c:v>12</c:v>
                </c:pt>
                <c:pt idx="34">
                  <c:v>7</c:v>
                </c:pt>
                <c:pt idx="35">
                  <c:v>4</c:v>
                </c:pt>
                <c:pt idx="36">
                  <c:v>8</c:v>
                </c:pt>
                <c:pt idx="37">
                  <c:v>7</c:v>
                </c:pt>
                <c:pt idx="38">
                  <c:v>6</c:v>
                </c:pt>
                <c:pt idx="39">
                  <c:v>10</c:v>
                </c:pt>
                <c:pt idx="40">
                  <c:v>8</c:v>
                </c:pt>
                <c:pt idx="41">
                  <c:v>9</c:v>
                </c:pt>
                <c:pt idx="42">
                  <c:v>7</c:v>
                </c:pt>
                <c:pt idx="43">
                  <c:v>6</c:v>
                </c:pt>
                <c:pt idx="44">
                  <c:v>5</c:v>
                </c:pt>
                <c:pt idx="45">
                  <c:v>7</c:v>
                </c:pt>
                <c:pt idx="46">
                  <c:v>6</c:v>
                </c:pt>
                <c:pt idx="47">
                  <c:v>4</c:v>
                </c:pt>
                <c:pt idx="48">
                  <c:v>8</c:v>
                </c:pt>
                <c:pt idx="49">
                  <c:v>7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6</c:v>
                </c:pt>
                <c:pt idx="54">
                  <c:v>8</c:v>
                </c:pt>
                <c:pt idx="55">
                  <c:v>4</c:v>
                </c:pt>
                <c:pt idx="56">
                  <c:v>7</c:v>
                </c:pt>
                <c:pt idx="57">
                  <c:v>4</c:v>
                </c:pt>
                <c:pt idx="58">
                  <c:v>5</c:v>
                </c:pt>
                <c:pt idx="59">
                  <c:v>8</c:v>
                </c:pt>
                <c:pt idx="60">
                  <c:v>11</c:v>
                </c:pt>
                <c:pt idx="61">
                  <c:v>8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7</c:v>
                </c:pt>
                <c:pt idx="67">
                  <c:v>6</c:v>
                </c:pt>
                <c:pt idx="68">
                  <c:v>5</c:v>
                </c:pt>
                <c:pt idx="69">
                  <c:v>7</c:v>
                </c:pt>
                <c:pt idx="70">
                  <c:v>10</c:v>
                </c:pt>
                <c:pt idx="71">
                  <c:v>6</c:v>
                </c:pt>
                <c:pt idx="72">
                  <c:v>7</c:v>
                </c:pt>
                <c:pt idx="73">
                  <c:v>5</c:v>
                </c:pt>
                <c:pt idx="74">
                  <c:v>8</c:v>
                </c:pt>
                <c:pt idx="75">
                  <c:v>6</c:v>
                </c:pt>
                <c:pt idx="76">
                  <c:v>10</c:v>
                </c:pt>
                <c:pt idx="77">
                  <c:v>11</c:v>
                </c:pt>
                <c:pt idx="78">
                  <c:v>5</c:v>
                </c:pt>
                <c:pt idx="79">
                  <c:v>8</c:v>
                </c:pt>
                <c:pt idx="80">
                  <c:v>4</c:v>
                </c:pt>
                <c:pt idx="81">
                  <c:v>12</c:v>
                </c:pt>
                <c:pt idx="82">
                  <c:v>8</c:v>
                </c:pt>
                <c:pt idx="83">
                  <c:v>7</c:v>
                </c:pt>
                <c:pt idx="84">
                  <c:v>11</c:v>
                </c:pt>
                <c:pt idx="85">
                  <c:v>6</c:v>
                </c:pt>
                <c:pt idx="86">
                  <c:v>8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6</c:v>
                </c:pt>
                <c:pt idx="91">
                  <c:v>11</c:v>
                </c:pt>
                <c:pt idx="92">
                  <c:v>8</c:v>
                </c:pt>
                <c:pt idx="93">
                  <c:v>8</c:v>
                </c:pt>
                <c:pt idx="94">
                  <c:v>6</c:v>
                </c:pt>
                <c:pt idx="95">
                  <c:v>6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7</c:v>
                </c:pt>
                <c:pt idx="100">
                  <c:v>6</c:v>
                </c:pt>
                <c:pt idx="101">
                  <c:v>8</c:v>
                </c:pt>
                <c:pt idx="102">
                  <c:v>8</c:v>
                </c:pt>
                <c:pt idx="103">
                  <c:v>9</c:v>
                </c:pt>
                <c:pt idx="104">
                  <c:v>6</c:v>
                </c:pt>
                <c:pt idx="105">
                  <c:v>7</c:v>
                </c:pt>
                <c:pt idx="106">
                  <c:v>7</c:v>
                </c:pt>
                <c:pt idx="107">
                  <c:v>8</c:v>
                </c:pt>
                <c:pt idx="108">
                  <c:v>6</c:v>
                </c:pt>
                <c:pt idx="109">
                  <c:v>8</c:v>
                </c:pt>
                <c:pt idx="110">
                  <c:v>11</c:v>
                </c:pt>
                <c:pt idx="111">
                  <c:v>8</c:v>
                </c:pt>
                <c:pt idx="112">
                  <c:v>9</c:v>
                </c:pt>
                <c:pt idx="113">
                  <c:v>14</c:v>
                </c:pt>
                <c:pt idx="114">
                  <c:v>10</c:v>
                </c:pt>
                <c:pt idx="115">
                  <c:v>5</c:v>
                </c:pt>
                <c:pt idx="116">
                  <c:v>6</c:v>
                </c:pt>
                <c:pt idx="117">
                  <c:v>10</c:v>
                </c:pt>
                <c:pt idx="118">
                  <c:v>7</c:v>
                </c:pt>
                <c:pt idx="119">
                  <c:v>5</c:v>
                </c:pt>
                <c:pt idx="120">
                  <c:v>7</c:v>
                </c:pt>
                <c:pt idx="121">
                  <c:v>8</c:v>
                </c:pt>
                <c:pt idx="122">
                  <c:v>9</c:v>
                </c:pt>
                <c:pt idx="123">
                  <c:v>7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9</c:v>
                </c:pt>
                <c:pt idx="128">
                  <c:v>7</c:v>
                </c:pt>
                <c:pt idx="129">
                  <c:v>7</c:v>
                </c:pt>
                <c:pt idx="130">
                  <c:v>6</c:v>
                </c:pt>
                <c:pt idx="131">
                  <c:v>9</c:v>
                </c:pt>
                <c:pt idx="132">
                  <c:v>4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8</c:v>
                </c:pt>
                <c:pt idx="137">
                  <c:v>10</c:v>
                </c:pt>
                <c:pt idx="138">
                  <c:v>11</c:v>
                </c:pt>
                <c:pt idx="139">
                  <c:v>7</c:v>
                </c:pt>
                <c:pt idx="140">
                  <c:v>6</c:v>
                </c:pt>
                <c:pt idx="141">
                  <c:v>8</c:v>
                </c:pt>
                <c:pt idx="142">
                  <c:v>7</c:v>
                </c:pt>
                <c:pt idx="143">
                  <c:v>7</c:v>
                </c:pt>
                <c:pt idx="144">
                  <c:v>6</c:v>
                </c:pt>
                <c:pt idx="145">
                  <c:v>7</c:v>
                </c:pt>
                <c:pt idx="146">
                  <c:v>6</c:v>
                </c:pt>
                <c:pt idx="147">
                  <c:v>7</c:v>
                </c:pt>
                <c:pt idx="148">
                  <c:v>10</c:v>
                </c:pt>
                <c:pt idx="149">
                  <c:v>7</c:v>
                </c:pt>
                <c:pt idx="150">
                  <c:v>8</c:v>
                </c:pt>
                <c:pt idx="151">
                  <c:v>5</c:v>
                </c:pt>
                <c:pt idx="152">
                  <c:v>7</c:v>
                </c:pt>
                <c:pt idx="153">
                  <c:v>4</c:v>
                </c:pt>
                <c:pt idx="154">
                  <c:v>6</c:v>
                </c:pt>
                <c:pt idx="155">
                  <c:v>11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12</c:v>
                </c:pt>
                <c:pt idx="160">
                  <c:v>8</c:v>
                </c:pt>
                <c:pt idx="161">
                  <c:v>7</c:v>
                </c:pt>
                <c:pt idx="162">
                  <c:v>6</c:v>
                </c:pt>
                <c:pt idx="163">
                  <c:v>11</c:v>
                </c:pt>
                <c:pt idx="164">
                  <c:v>5</c:v>
                </c:pt>
                <c:pt idx="165">
                  <c:v>6</c:v>
                </c:pt>
                <c:pt idx="166">
                  <c:v>8</c:v>
                </c:pt>
                <c:pt idx="167">
                  <c:v>8</c:v>
                </c:pt>
                <c:pt idx="168">
                  <c:v>9</c:v>
                </c:pt>
                <c:pt idx="169">
                  <c:v>8</c:v>
                </c:pt>
                <c:pt idx="170">
                  <c:v>8</c:v>
                </c:pt>
                <c:pt idx="171">
                  <c:v>5</c:v>
                </c:pt>
                <c:pt idx="172">
                  <c:v>7</c:v>
                </c:pt>
                <c:pt idx="173">
                  <c:v>8</c:v>
                </c:pt>
                <c:pt idx="174">
                  <c:v>7</c:v>
                </c:pt>
                <c:pt idx="175">
                  <c:v>7</c:v>
                </c:pt>
                <c:pt idx="176">
                  <c:v>8</c:v>
                </c:pt>
                <c:pt idx="177">
                  <c:v>9</c:v>
                </c:pt>
                <c:pt idx="178">
                  <c:v>4</c:v>
                </c:pt>
                <c:pt idx="179">
                  <c:v>6</c:v>
                </c:pt>
                <c:pt idx="180">
                  <c:v>6</c:v>
                </c:pt>
                <c:pt idx="181">
                  <c:v>9</c:v>
                </c:pt>
                <c:pt idx="182">
                  <c:v>6</c:v>
                </c:pt>
                <c:pt idx="183">
                  <c:v>7</c:v>
                </c:pt>
                <c:pt idx="184">
                  <c:v>11</c:v>
                </c:pt>
                <c:pt idx="185">
                  <c:v>8</c:v>
                </c:pt>
                <c:pt idx="186">
                  <c:v>9</c:v>
                </c:pt>
                <c:pt idx="187">
                  <c:v>8</c:v>
                </c:pt>
                <c:pt idx="188">
                  <c:v>8</c:v>
                </c:pt>
                <c:pt idx="189">
                  <c:v>6</c:v>
                </c:pt>
                <c:pt idx="190">
                  <c:v>8</c:v>
                </c:pt>
                <c:pt idx="191">
                  <c:v>10</c:v>
                </c:pt>
                <c:pt idx="192">
                  <c:v>6</c:v>
                </c:pt>
                <c:pt idx="193">
                  <c:v>7</c:v>
                </c:pt>
                <c:pt idx="194">
                  <c:v>8</c:v>
                </c:pt>
                <c:pt idx="195">
                  <c:v>9</c:v>
                </c:pt>
                <c:pt idx="196">
                  <c:v>8</c:v>
                </c:pt>
                <c:pt idx="197">
                  <c:v>5</c:v>
                </c:pt>
                <c:pt idx="198">
                  <c:v>8</c:v>
                </c:pt>
                <c:pt idx="199">
                  <c:v>5</c:v>
                </c:pt>
                <c:pt idx="200">
                  <c:v>8</c:v>
                </c:pt>
                <c:pt idx="201">
                  <c:v>6</c:v>
                </c:pt>
                <c:pt idx="202">
                  <c:v>8</c:v>
                </c:pt>
                <c:pt idx="203">
                  <c:v>7</c:v>
                </c:pt>
                <c:pt idx="204">
                  <c:v>7</c:v>
                </c:pt>
                <c:pt idx="205">
                  <c:v>7</c:v>
                </c:pt>
                <c:pt idx="206">
                  <c:v>10</c:v>
                </c:pt>
                <c:pt idx="207">
                  <c:v>11</c:v>
                </c:pt>
                <c:pt idx="208">
                  <c:v>9</c:v>
                </c:pt>
                <c:pt idx="209">
                  <c:v>9</c:v>
                </c:pt>
                <c:pt idx="210">
                  <c:v>7</c:v>
                </c:pt>
                <c:pt idx="211">
                  <c:v>6</c:v>
                </c:pt>
                <c:pt idx="212">
                  <c:v>7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  <c:pt idx="216">
                  <c:v>6</c:v>
                </c:pt>
                <c:pt idx="217">
                  <c:v>6</c:v>
                </c:pt>
                <c:pt idx="218">
                  <c:v>10</c:v>
                </c:pt>
                <c:pt idx="219">
                  <c:v>8</c:v>
                </c:pt>
                <c:pt idx="220">
                  <c:v>5</c:v>
                </c:pt>
                <c:pt idx="221">
                  <c:v>8</c:v>
                </c:pt>
                <c:pt idx="222">
                  <c:v>8</c:v>
                </c:pt>
                <c:pt idx="223">
                  <c:v>10</c:v>
                </c:pt>
                <c:pt idx="224">
                  <c:v>10</c:v>
                </c:pt>
                <c:pt idx="225">
                  <c:v>6</c:v>
                </c:pt>
                <c:pt idx="226">
                  <c:v>6</c:v>
                </c:pt>
                <c:pt idx="227">
                  <c:v>13</c:v>
                </c:pt>
                <c:pt idx="228">
                  <c:v>8</c:v>
                </c:pt>
                <c:pt idx="229">
                  <c:v>7</c:v>
                </c:pt>
                <c:pt idx="230">
                  <c:v>8</c:v>
                </c:pt>
                <c:pt idx="231">
                  <c:v>5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9</c:v>
                </c:pt>
                <c:pt idx="236">
                  <c:v>10</c:v>
                </c:pt>
                <c:pt idx="237">
                  <c:v>5</c:v>
                </c:pt>
                <c:pt idx="238">
                  <c:v>8</c:v>
                </c:pt>
                <c:pt idx="239">
                  <c:v>8</c:v>
                </c:pt>
                <c:pt idx="240">
                  <c:v>5</c:v>
                </c:pt>
                <c:pt idx="241">
                  <c:v>7</c:v>
                </c:pt>
                <c:pt idx="242">
                  <c:v>7</c:v>
                </c:pt>
                <c:pt idx="243">
                  <c:v>9</c:v>
                </c:pt>
                <c:pt idx="244">
                  <c:v>7</c:v>
                </c:pt>
                <c:pt idx="245">
                  <c:v>7</c:v>
                </c:pt>
                <c:pt idx="246">
                  <c:v>9</c:v>
                </c:pt>
                <c:pt idx="247">
                  <c:v>6</c:v>
                </c:pt>
                <c:pt idx="248">
                  <c:v>7</c:v>
                </c:pt>
                <c:pt idx="249">
                  <c:v>7</c:v>
                </c:pt>
                <c:pt idx="250">
                  <c:v>7</c:v>
                </c:pt>
                <c:pt idx="251">
                  <c:v>8</c:v>
                </c:pt>
                <c:pt idx="252">
                  <c:v>7</c:v>
                </c:pt>
                <c:pt idx="253">
                  <c:v>5</c:v>
                </c:pt>
                <c:pt idx="254">
                  <c:v>9</c:v>
                </c:pt>
                <c:pt idx="255">
                  <c:v>6</c:v>
                </c:pt>
                <c:pt idx="256">
                  <c:v>5</c:v>
                </c:pt>
                <c:pt idx="257">
                  <c:v>10</c:v>
                </c:pt>
                <c:pt idx="258">
                  <c:v>9</c:v>
                </c:pt>
                <c:pt idx="259">
                  <c:v>7</c:v>
                </c:pt>
                <c:pt idx="260">
                  <c:v>5</c:v>
                </c:pt>
                <c:pt idx="261">
                  <c:v>9</c:v>
                </c:pt>
                <c:pt idx="262">
                  <c:v>8</c:v>
                </c:pt>
                <c:pt idx="263">
                  <c:v>4</c:v>
                </c:pt>
                <c:pt idx="264">
                  <c:v>7</c:v>
                </c:pt>
                <c:pt idx="265">
                  <c:v>8</c:v>
                </c:pt>
                <c:pt idx="266">
                  <c:v>6</c:v>
                </c:pt>
                <c:pt idx="267">
                  <c:v>7</c:v>
                </c:pt>
                <c:pt idx="268">
                  <c:v>7</c:v>
                </c:pt>
                <c:pt idx="269">
                  <c:v>9</c:v>
                </c:pt>
                <c:pt idx="270">
                  <c:v>6</c:v>
                </c:pt>
                <c:pt idx="271">
                  <c:v>6</c:v>
                </c:pt>
                <c:pt idx="272">
                  <c:v>12</c:v>
                </c:pt>
                <c:pt idx="273">
                  <c:v>9</c:v>
                </c:pt>
                <c:pt idx="274">
                  <c:v>8</c:v>
                </c:pt>
                <c:pt idx="275">
                  <c:v>7</c:v>
                </c:pt>
                <c:pt idx="276">
                  <c:v>6</c:v>
                </c:pt>
                <c:pt idx="277">
                  <c:v>6</c:v>
                </c:pt>
                <c:pt idx="278">
                  <c:v>11</c:v>
                </c:pt>
                <c:pt idx="279">
                  <c:v>7</c:v>
                </c:pt>
                <c:pt idx="280">
                  <c:v>10</c:v>
                </c:pt>
                <c:pt idx="281">
                  <c:v>7</c:v>
                </c:pt>
                <c:pt idx="282">
                  <c:v>4</c:v>
                </c:pt>
                <c:pt idx="283">
                  <c:v>7</c:v>
                </c:pt>
                <c:pt idx="284">
                  <c:v>9</c:v>
                </c:pt>
                <c:pt idx="285">
                  <c:v>5</c:v>
                </c:pt>
                <c:pt idx="286">
                  <c:v>13</c:v>
                </c:pt>
                <c:pt idx="287">
                  <c:v>9</c:v>
                </c:pt>
                <c:pt idx="288">
                  <c:v>6</c:v>
                </c:pt>
                <c:pt idx="289">
                  <c:v>7</c:v>
                </c:pt>
                <c:pt idx="290">
                  <c:v>5</c:v>
                </c:pt>
                <c:pt idx="291">
                  <c:v>4</c:v>
                </c:pt>
                <c:pt idx="292">
                  <c:v>8</c:v>
                </c:pt>
                <c:pt idx="293">
                  <c:v>8</c:v>
                </c:pt>
                <c:pt idx="294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placar1!$AF$1</c:f>
              <c:strCache>
                <c:ptCount val="1"/>
                <c:pt idx="0">
                  <c:v> 1 - 2</c:v>
                </c:pt>
              </c:strCache>
            </c:strRef>
          </c:tx>
          <c:marker>
            <c:symbol val="none"/>
          </c:marker>
          <c:val>
            <c:numRef>
              <c:f>placar1!$AF$2:$AF$296</c:f>
              <c:numCache>
                <c:formatCode>General</c:formatCode>
                <c:ptCount val="295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10</c:v>
                </c:pt>
                <c:pt idx="10">
                  <c:v>8</c:v>
                </c:pt>
                <c:pt idx="11">
                  <c:v>8</c:v>
                </c:pt>
                <c:pt idx="12">
                  <c:v>7</c:v>
                </c:pt>
                <c:pt idx="13">
                  <c:v>9</c:v>
                </c:pt>
                <c:pt idx="14">
                  <c:v>12</c:v>
                </c:pt>
                <c:pt idx="15">
                  <c:v>9</c:v>
                </c:pt>
                <c:pt idx="16">
                  <c:v>11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11</c:v>
                </c:pt>
                <c:pt idx="21">
                  <c:v>11</c:v>
                </c:pt>
                <c:pt idx="22">
                  <c:v>10</c:v>
                </c:pt>
                <c:pt idx="23">
                  <c:v>12</c:v>
                </c:pt>
                <c:pt idx="24">
                  <c:v>7</c:v>
                </c:pt>
                <c:pt idx="25">
                  <c:v>12</c:v>
                </c:pt>
                <c:pt idx="26">
                  <c:v>9</c:v>
                </c:pt>
                <c:pt idx="27">
                  <c:v>11</c:v>
                </c:pt>
                <c:pt idx="28">
                  <c:v>9</c:v>
                </c:pt>
                <c:pt idx="29">
                  <c:v>12</c:v>
                </c:pt>
                <c:pt idx="30">
                  <c:v>10</c:v>
                </c:pt>
                <c:pt idx="31">
                  <c:v>12</c:v>
                </c:pt>
                <c:pt idx="32">
                  <c:v>11</c:v>
                </c:pt>
                <c:pt idx="33">
                  <c:v>7</c:v>
                </c:pt>
                <c:pt idx="34">
                  <c:v>4</c:v>
                </c:pt>
                <c:pt idx="35">
                  <c:v>11</c:v>
                </c:pt>
                <c:pt idx="36">
                  <c:v>10</c:v>
                </c:pt>
                <c:pt idx="37">
                  <c:v>10</c:v>
                </c:pt>
                <c:pt idx="38">
                  <c:v>11</c:v>
                </c:pt>
                <c:pt idx="39">
                  <c:v>9</c:v>
                </c:pt>
                <c:pt idx="40">
                  <c:v>8</c:v>
                </c:pt>
                <c:pt idx="41">
                  <c:v>11</c:v>
                </c:pt>
                <c:pt idx="42">
                  <c:v>6</c:v>
                </c:pt>
                <c:pt idx="43">
                  <c:v>11</c:v>
                </c:pt>
                <c:pt idx="44">
                  <c:v>11</c:v>
                </c:pt>
                <c:pt idx="45">
                  <c:v>13</c:v>
                </c:pt>
                <c:pt idx="46">
                  <c:v>8</c:v>
                </c:pt>
                <c:pt idx="47">
                  <c:v>14</c:v>
                </c:pt>
                <c:pt idx="48">
                  <c:v>11</c:v>
                </c:pt>
                <c:pt idx="49">
                  <c:v>11</c:v>
                </c:pt>
                <c:pt idx="50">
                  <c:v>14</c:v>
                </c:pt>
                <c:pt idx="51">
                  <c:v>10</c:v>
                </c:pt>
                <c:pt idx="52">
                  <c:v>6</c:v>
                </c:pt>
                <c:pt idx="53">
                  <c:v>14</c:v>
                </c:pt>
                <c:pt idx="54">
                  <c:v>10</c:v>
                </c:pt>
                <c:pt idx="55">
                  <c:v>9</c:v>
                </c:pt>
                <c:pt idx="56">
                  <c:v>10</c:v>
                </c:pt>
                <c:pt idx="57">
                  <c:v>12</c:v>
                </c:pt>
                <c:pt idx="58">
                  <c:v>10</c:v>
                </c:pt>
                <c:pt idx="59">
                  <c:v>12</c:v>
                </c:pt>
                <c:pt idx="60">
                  <c:v>7</c:v>
                </c:pt>
                <c:pt idx="61">
                  <c:v>10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11</c:v>
                </c:pt>
                <c:pt idx="66">
                  <c:v>11</c:v>
                </c:pt>
                <c:pt idx="67">
                  <c:v>8</c:v>
                </c:pt>
                <c:pt idx="68">
                  <c:v>8</c:v>
                </c:pt>
                <c:pt idx="69">
                  <c:v>10</c:v>
                </c:pt>
                <c:pt idx="70">
                  <c:v>12</c:v>
                </c:pt>
                <c:pt idx="71">
                  <c:v>10</c:v>
                </c:pt>
                <c:pt idx="72">
                  <c:v>9</c:v>
                </c:pt>
                <c:pt idx="73">
                  <c:v>12</c:v>
                </c:pt>
                <c:pt idx="74">
                  <c:v>4</c:v>
                </c:pt>
                <c:pt idx="75">
                  <c:v>10</c:v>
                </c:pt>
                <c:pt idx="76">
                  <c:v>8</c:v>
                </c:pt>
                <c:pt idx="77">
                  <c:v>8</c:v>
                </c:pt>
                <c:pt idx="78">
                  <c:v>14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9</c:v>
                </c:pt>
                <c:pt idx="84">
                  <c:v>7</c:v>
                </c:pt>
                <c:pt idx="85">
                  <c:v>6</c:v>
                </c:pt>
                <c:pt idx="86">
                  <c:v>12</c:v>
                </c:pt>
                <c:pt idx="87">
                  <c:v>12</c:v>
                </c:pt>
                <c:pt idx="88">
                  <c:v>13</c:v>
                </c:pt>
                <c:pt idx="89">
                  <c:v>7</c:v>
                </c:pt>
                <c:pt idx="90">
                  <c:v>10</c:v>
                </c:pt>
                <c:pt idx="91">
                  <c:v>3</c:v>
                </c:pt>
                <c:pt idx="92">
                  <c:v>11</c:v>
                </c:pt>
                <c:pt idx="93">
                  <c:v>10</c:v>
                </c:pt>
                <c:pt idx="94">
                  <c:v>8</c:v>
                </c:pt>
                <c:pt idx="95">
                  <c:v>11</c:v>
                </c:pt>
                <c:pt idx="96">
                  <c:v>11</c:v>
                </c:pt>
                <c:pt idx="97">
                  <c:v>8</c:v>
                </c:pt>
                <c:pt idx="98">
                  <c:v>10</c:v>
                </c:pt>
                <c:pt idx="99">
                  <c:v>12</c:v>
                </c:pt>
                <c:pt idx="100">
                  <c:v>13</c:v>
                </c:pt>
                <c:pt idx="101">
                  <c:v>9</c:v>
                </c:pt>
                <c:pt idx="102">
                  <c:v>8</c:v>
                </c:pt>
                <c:pt idx="103">
                  <c:v>9</c:v>
                </c:pt>
                <c:pt idx="104">
                  <c:v>13</c:v>
                </c:pt>
                <c:pt idx="105">
                  <c:v>9</c:v>
                </c:pt>
                <c:pt idx="106">
                  <c:v>13</c:v>
                </c:pt>
                <c:pt idx="107">
                  <c:v>11</c:v>
                </c:pt>
                <c:pt idx="108">
                  <c:v>14</c:v>
                </c:pt>
                <c:pt idx="109">
                  <c:v>8</c:v>
                </c:pt>
                <c:pt idx="110">
                  <c:v>7</c:v>
                </c:pt>
                <c:pt idx="111">
                  <c:v>8</c:v>
                </c:pt>
                <c:pt idx="112">
                  <c:v>10</c:v>
                </c:pt>
                <c:pt idx="113">
                  <c:v>10</c:v>
                </c:pt>
                <c:pt idx="114">
                  <c:v>6</c:v>
                </c:pt>
                <c:pt idx="115">
                  <c:v>10</c:v>
                </c:pt>
                <c:pt idx="116">
                  <c:v>10</c:v>
                </c:pt>
                <c:pt idx="117">
                  <c:v>13</c:v>
                </c:pt>
                <c:pt idx="118">
                  <c:v>13</c:v>
                </c:pt>
                <c:pt idx="119">
                  <c:v>10</c:v>
                </c:pt>
                <c:pt idx="120">
                  <c:v>8</c:v>
                </c:pt>
                <c:pt idx="121">
                  <c:v>11</c:v>
                </c:pt>
                <c:pt idx="122">
                  <c:v>2</c:v>
                </c:pt>
                <c:pt idx="123">
                  <c:v>12</c:v>
                </c:pt>
                <c:pt idx="124">
                  <c:v>12</c:v>
                </c:pt>
                <c:pt idx="125">
                  <c:v>15</c:v>
                </c:pt>
                <c:pt idx="126">
                  <c:v>12</c:v>
                </c:pt>
                <c:pt idx="127">
                  <c:v>10</c:v>
                </c:pt>
                <c:pt idx="128">
                  <c:v>9</c:v>
                </c:pt>
                <c:pt idx="129">
                  <c:v>12</c:v>
                </c:pt>
                <c:pt idx="130">
                  <c:v>9</c:v>
                </c:pt>
                <c:pt idx="131">
                  <c:v>10</c:v>
                </c:pt>
                <c:pt idx="132">
                  <c:v>10</c:v>
                </c:pt>
                <c:pt idx="133">
                  <c:v>14</c:v>
                </c:pt>
                <c:pt idx="134">
                  <c:v>11</c:v>
                </c:pt>
                <c:pt idx="135">
                  <c:v>14</c:v>
                </c:pt>
                <c:pt idx="136">
                  <c:v>11</c:v>
                </c:pt>
                <c:pt idx="137">
                  <c:v>12</c:v>
                </c:pt>
                <c:pt idx="138">
                  <c:v>6</c:v>
                </c:pt>
                <c:pt idx="139">
                  <c:v>12</c:v>
                </c:pt>
                <c:pt idx="140">
                  <c:v>12</c:v>
                </c:pt>
                <c:pt idx="141">
                  <c:v>9</c:v>
                </c:pt>
                <c:pt idx="142">
                  <c:v>7</c:v>
                </c:pt>
                <c:pt idx="143">
                  <c:v>9</c:v>
                </c:pt>
                <c:pt idx="144">
                  <c:v>6</c:v>
                </c:pt>
                <c:pt idx="145">
                  <c:v>10</c:v>
                </c:pt>
                <c:pt idx="146">
                  <c:v>14</c:v>
                </c:pt>
                <c:pt idx="147">
                  <c:v>6</c:v>
                </c:pt>
                <c:pt idx="148">
                  <c:v>13</c:v>
                </c:pt>
                <c:pt idx="149">
                  <c:v>12</c:v>
                </c:pt>
                <c:pt idx="150">
                  <c:v>9</c:v>
                </c:pt>
                <c:pt idx="151">
                  <c:v>13</c:v>
                </c:pt>
                <c:pt idx="152">
                  <c:v>10</c:v>
                </c:pt>
                <c:pt idx="153">
                  <c:v>12</c:v>
                </c:pt>
                <c:pt idx="154">
                  <c:v>9</c:v>
                </c:pt>
                <c:pt idx="155">
                  <c:v>8</c:v>
                </c:pt>
                <c:pt idx="156">
                  <c:v>11</c:v>
                </c:pt>
                <c:pt idx="157">
                  <c:v>10</c:v>
                </c:pt>
                <c:pt idx="158">
                  <c:v>10</c:v>
                </c:pt>
                <c:pt idx="159">
                  <c:v>7</c:v>
                </c:pt>
                <c:pt idx="160">
                  <c:v>7</c:v>
                </c:pt>
                <c:pt idx="161">
                  <c:v>11</c:v>
                </c:pt>
                <c:pt idx="162">
                  <c:v>9</c:v>
                </c:pt>
                <c:pt idx="163">
                  <c:v>8</c:v>
                </c:pt>
                <c:pt idx="164">
                  <c:v>11</c:v>
                </c:pt>
                <c:pt idx="165">
                  <c:v>9</c:v>
                </c:pt>
                <c:pt idx="166">
                  <c:v>9</c:v>
                </c:pt>
                <c:pt idx="167">
                  <c:v>10</c:v>
                </c:pt>
                <c:pt idx="168">
                  <c:v>9</c:v>
                </c:pt>
                <c:pt idx="169">
                  <c:v>10</c:v>
                </c:pt>
                <c:pt idx="170">
                  <c:v>8</c:v>
                </c:pt>
                <c:pt idx="171">
                  <c:v>8</c:v>
                </c:pt>
                <c:pt idx="172">
                  <c:v>11</c:v>
                </c:pt>
                <c:pt idx="173">
                  <c:v>8</c:v>
                </c:pt>
                <c:pt idx="174">
                  <c:v>10</c:v>
                </c:pt>
                <c:pt idx="175">
                  <c:v>8</c:v>
                </c:pt>
                <c:pt idx="176">
                  <c:v>4</c:v>
                </c:pt>
                <c:pt idx="177">
                  <c:v>5</c:v>
                </c:pt>
                <c:pt idx="178">
                  <c:v>10</c:v>
                </c:pt>
                <c:pt idx="179">
                  <c:v>8</c:v>
                </c:pt>
                <c:pt idx="180">
                  <c:v>12</c:v>
                </c:pt>
                <c:pt idx="181">
                  <c:v>7</c:v>
                </c:pt>
                <c:pt idx="182">
                  <c:v>8</c:v>
                </c:pt>
                <c:pt idx="183">
                  <c:v>11</c:v>
                </c:pt>
                <c:pt idx="184">
                  <c:v>9</c:v>
                </c:pt>
                <c:pt idx="185">
                  <c:v>13</c:v>
                </c:pt>
                <c:pt idx="186">
                  <c:v>11</c:v>
                </c:pt>
                <c:pt idx="187">
                  <c:v>8</c:v>
                </c:pt>
                <c:pt idx="188">
                  <c:v>11</c:v>
                </c:pt>
                <c:pt idx="189">
                  <c:v>8</c:v>
                </c:pt>
                <c:pt idx="190">
                  <c:v>9</c:v>
                </c:pt>
                <c:pt idx="191">
                  <c:v>8</c:v>
                </c:pt>
                <c:pt idx="192">
                  <c:v>6</c:v>
                </c:pt>
                <c:pt idx="193">
                  <c:v>10</c:v>
                </c:pt>
                <c:pt idx="194">
                  <c:v>8</c:v>
                </c:pt>
                <c:pt idx="195">
                  <c:v>10</c:v>
                </c:pt>
                <c:pt idx="196">
                  <c:v>10</c:v>
                </c:pt>
                <c:pt idx="197">
                  <c:v>12</c:v>
                </c:pt>
                <c:pt idx="198">
                  <c:v>11</c:v>
                </c:pt>
                <c:pt idx="199">
                  <c:v>9</c:v>
                </c:pt>
                <c:pt idx="200">
                  <c:v>9</c:v>
                </c:pt>
                <c:pt idx="201">
                  <c:v>8</c:v>
                </c:pt>
                <c:pt idx="202">
                  <c:v>10</c:v>
                </c:pt>
                <c:pt idx="203">
                  <c:v>9</c:v>
                </c:pt>
                <c:pt idx="204">
                  <c:v>7</c:v>
                </c:pt>
                <c:pt idx="205">
                  <c:v>10</c:v>
                </c:pt>
                <c:pt idx="206">
                  <c:v>9</c:v>
                </c:pt>
                <c:pt idx="207">
                  <c:v>8</c:v>
                </c:pt>
                <c:pt idx="208">
                  <c:v>6</c:v>
                </c:pt>
                <c:pt idx="209">
                  <c:v>8</c:v>
                </c:pt>
                <c:pt idx="210">
                  <c:v>10</c:v>
                </c:pt>
                <c:pt idx="211">
                  <c:v>12</c:v>
                </c:pt>
                <c:pt idx="212">
                  <c:v>13</c:v>
                </c:pt>
                <c:pt idx="213">
                  <c:v>13</c:v>
                </c:pt>
                <c:pt idx="214">
                  <c:v>9</c:v>
                </c:pt>
                <c:pt idx="215">
                  <c:v>11</c:v>
                </c:pt>
                <c:pt idx="216">
                  <c:v>13</c:v>
                </c:pt>
                <c:pt idx="217">
                  <c:v>7</c:v>
                </c:pt>
                <c:pt idx="218">
                  <c:v>10</c:v>
                </c:pt>
                <c:pt idx="219">
                  <c:v>9</c:v>
                </c:pt>
                <c:pt idx="220">
                  <c:v>11</c:v>
                </c:pt>
                <c:pt idx="221">
                  <c:v>5</c:v>
                </c:pt>
                <c:pt idx="222">
                  <c:v>8</c:v>
                </c:pt>
                <c:pt idx="223">
                  <c:v>4</c:v>
                </c:pt>
                <c:pt idx="224">
                  <c:v>10</c:v>
                </c:pt>
                <c:pt idx="225">
                  <c:v>12</c:v>
                </c:pt>
                <c:pt idx="226">
                  <c:v>13</c:v>
                </c:pt>
                <c:pt idx="227">
                  <c:v>7</c:v>
                </c:pt>
                <c:pt idx="228">
                  <c:v>8</c:v>
                </c:pt>
                <c:pt idx="229">
                  <c:v>5</c:v>
                </c:pt>
                <c:pt idx="230">
                  <c:v>8</c:v>
                </c:pt>
                <c:pt idx="231">
                  <c:v>9</c:v>
                </c:pt>
                <c:pt idx="232">
                  <c:v>9</c:v>
                </c:pt>
                <c:pt idx="233">
                  <c:v>13</c:v>
                </c:pt>
                <c:pt idx="234">
                  <c:v>7</c:v>
                </c:pt>
                <c:pt idx="235">
                  <c:v>7</c:v>
                </c:pt>
                <c:pt idx="236">
                  <c:v>4</c:v>
                </c:pt>
                <c:pt idx="237">
                  <c:v>10</c:v>
                </c:pt>
                <c:pt idx="238">
                  <c:v>9</c:v>
                </c:pt>
                <c:pt idx="239">
                  <c:v>11</c:v>
                </c:pt>
                <c:pt idx="240">
                  <c:v>10</c:v>
                </c:pt>
                <c:pt idx="241">
                  <c:v>8</c:v>
                </c:pt>
                <c:pt idx="242">
                  <c:v>9</c:v>
                </c:pt>
                <c:pt idx="243">
                  <c:v>9</c:v>
                </c:pt>
                <c:pt idx="244">
                  <c:v>8</c:v>
                </c:pt>
                <c:pt idx="245">
                  <c:v>8</c:v>
                </c:pt>
                <c:pt idx="246">
                  <c:v>11</c:v>
                </c:pt>
                <c:pt idx="247">
                  <c:v>9</c:v>
                </c:pt>
                <c:pt idx="248">
                  <c:v>10</c:v>
                </c:pt>
                <c:pt idx="249">
                  <c:v>7</c:v>
                </c:pt>
                <c:pt idx="250">
                  <c:v>12</c:v>
                </c:pt>
                <c:pt idx="251">
                  <c:v>8</c:v>
                </c:pt>
                <c:pt idx="252">
                  <c:v>10</c:v>
                </c:pt>
                <c:pt idx="253">
                  <c:v>7</c:v>
                </c:pt>
                <c:pt idx="254">
                  <c:v>7</c:v>
                </c:pt>
                <c:pt idx="255">
                  <c:v>12</c:v>
                </c:pt>
                <c:pt idx="256">
                  <c:v>12</c:v>
                </c:pt>
                <c:pt idx="257">
                  <c:v>6</c:v>
                </c:pt>
                <c:pt idx="258">
                  <c:v>10</c:v>
                </c:pt>
                <c:pt idx="259">
                  <c:v>8</c:v>
                </c:pt>
                <c:pt idx="260">
                  <c:v>17</c:v>
                </c:pt>
                <c:pt idx="261">
                  <c:v>9</c:v>
                </c:pt>
                <c:pt idx="262">
                  <c:v>10</c:v>
                </c:pt>
                <c:pt idx="263">
                  <c:v>10</c:v>
                </c:pt>
                <c:pt idx="264">
                  <c:v>8</c:v>
                </c:pt>
                <c:pt idx="265">
                  <c:v>8</c:v>
                </c:pt>
                <c:pt idx="266">
                  <c:v>10</c:v>
                </c:pt>
                <c:pt idx="267">
                  <c:v>8</c:v>
                </c:pt>
                <c:pt idx="268">
                  <c:v>9</c:v>
                </c:pt>
                <c:pt idx="269">
                  <c:v>10</c:v>
                </c:pt>
                <c:pt idx="270">
                  <c:v>14</c:v>
                </c:pt>
                <c:pt idx="271">
                  <c:v>11</c:v>
                </c:pt>
                <c:pt idx="272">
                  <c:v>6</c:v>
                </c:pt>
                <c:pt idx="273">
                  <c:v>12</c:v>
                </c:pt>
                <c:pt idx="274">
                  <c:v>11</c:v>
                </c:pt>
                <c:pt idx="275">
                  <c:v>10</c:v>
                </c:pt>
                <c:pt idx="276">
                  <c:v>11</c:v>
                </c:pt>
                <c:pt idx="277">
                  <c:v>10</c:v>
                </c:pt>
                <c:pt idx="278">
                  <c:v>9</c:v>
                </c:pt>
                <c:pt idx="279">
                  <c:v>8</c:v>
                </c:pt>
                <c:pt idx="280">
                  <c:v>10</c:v>
                </c:pt>
                <c:pt idx="281">
                  <c:v>12</c:v>
                </c:pt>
                <c:pt idx="282">
                  <c:v>12</c:v>
                </c:pt>
                <c:pt idx="283">
                  <c:v>8</c:v>
                </c:pt>
                <c:pt idx="284">
                  <c:v>9</c:v>
                </c:pt>
                <c:pt idx="285">
                  <c:v>7</c:v>
                </c:pt>
                <c:pt idx="286">
                  <c:v>7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7</c:v>
                </c:pt>
                <c:pt idx="291">
                  <c:v>8</c:v>
                </c:pt>
                <c:pt idx="292">
                  <c:v>6</c:v>
                </c:pt>
                <c:pt idx="293">
                  <c:v>8</c:v>
                </c:pt>
                <c:pt idx="294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placar1!$AG$1</c:f>
              <c:strCache>
                <c:ptCount val="1"/>
                <c:pt idx="0">
                  <c:v> 2 - 1</c:v>
                </c:pt>
              </c:strCache>
            </c:strRef>
          </c:tx>
          <c:marker>
            <c:symbol val="none"/>
          </c:marker>
          <c:val>
            <c:numRef>
              <c:f>placar1!$AG$2:$AG$296</c:f>
              <c:numCache>
                <c:formatCode>General</c:formatCode>
                <c:ptCount val="295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13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12</c:v>
                </c:pt>
                <c:pt idx="11">
                  <c:v>5</c:v>
                </c:pt>
                <c:pt idx="12">
                  <c:v>10</c:v>
                </c:pt>
                <c:pt idx="13">
                  <c:v>11</c:v>
                </c:pt>
                <c:pt idx="14">
                  <c:v>6</c:v>
                </c:pt>
                <c:pt idx="15">
                  <c:v>10</c:v>
                </c:pt>
                <c:pt idx="16">
                  <c:v>13</c:v>
                </c:pt>
                <c:pt idx="17">
                  <c:v>9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11</c:v>
                </c:pt>
                <c:pt idx="22">
                  <c:v>10</c:v>
                </c:pt>
                <c:pt idx="23">
                  <c:v>10</c:v>
                </c:pt>
                <c:pt idx="24">
                  <c:v>14</c:v>
                </c:pt>
                <c:pt idx="25">
                  <c:v>5</c:v>
                </c:pt>
                <c:pt idx="26">
                  <c:v>11</c:v>
                </c:pt>
                <c:pt idx="27">
                  <c:v>14</c:v>
                </c:pt>
                <c:pt idx="28">
                  <c:v>15</c:v>
                </c:pt>
                <c:pt idx="29">
                  <c:v>11</c:v>
                </c:pt>
                <c:pt idx="30">
                  <c:v>9</c:v>
                </c:pt>
                <c:pt idx="31">
                  <c:v>12</c:v>
                </c:pt>
                <c:pt idx="32">
                  <c:v>5</c:v>
                </c:pt>
                <c:pt idx="33">
                  <c:v>9</c:v>
                </c:pt>
                <c:pt idx="34">
                  <c:v>15</c:v>
                </c:pt>
                <c:pt idx="35">
                  <c:v>10</c:v>
                </c:pt>
                <c:pt idx="36">
                  <c:v>10</c:v>
                </c:pt>
                <c:pt idx="37">
                  <c:v>9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7</c:v>
                </c:pt>
                <c:pt idx="42">
                  <c:v>11</c:v>
                </c:pt>
                <c:pt idx="43">
                  <c:v>10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10</c:v>
                </c:pt>
                <c:pt idx="49">
                  <c:v>7</c:v>
                </c:pt>
                <c:pt idx="50">
                  <c:v>11</c:v>
                </c:pt>
                <c:pt idx="51">
                  <c:v>13</c:v>
                </c:pt>
                <c:pt idx="52">
                  <c:v>14</c:v>
                </c:pt>
                <c:pt idx="53">
                  <c:v>5</c:v>
                </c:pt>
                <c:pt idx="54">
                  <c:v>10</c:v>
                </c:pt>
                <c:pt idx="55">
                  <c:v>13</c:v>
                </c:pt>
                <c:pt idx="56">
                  <c:v>11</c:v>
                </c:pt>
                <c:pt idx="57">
                  <c:v>12</c:v>
                </c:pt>
                <c:pt idx="58">
                  <c:v>11</c:v>
                </c:pt>
                <c:pt idx="59">
                  <c:v>8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7</c:v>
                </c:pt>
                <c:pt idx="64">
                  <c:v>11</c:v>
                </c:pt>
                <c:pt idx="65">
                  <c:v>10</c:v>
                </c:pt>
                <c:pt idx="66">
                  <c:v>7</c:v>
                </c:pt>
                <c:pt idx="67">
                  <c:v>13</c:v>
                </c:pt>
                <c:pt idx="68">
                  <c:v>13</c:v>
                </c:pt>
                <c:pt idx="69">
                  <c:v>12</c:v>
                </c:pt>
                <c:pt idx="70">
                  <c:v>6</c:v>
                </c:pt>
                <c:pt idx="71">
                  <c:v>10</c:v>
                </c:pt>
                <c:pt idx="72">
                  <c:v>12</c:v>
                </c:pt>
                <c:pt idx="73">
                  <c:v>10</c:v>
                </c:pt>
                <c:pt idx="74">
                  <c:v>15</c:v>
                </c:pt>
                <c:pt idx="75">
                  <c:v>9</c:v>
                </c:pt>
                <c:pt idx="76">
                  <c:v>9</c:v>
                </c:pt>
                <c:pt idx="77">
                  <c:v>10</c:v>
                </c:pt>
                <c:pt idx="78">
                  <c:v>11</c:v>
                </c:pt>
                <c:pt idx="79">
                  <c:v>8</c:v>
                </c:pt>
                <c:pt idx="80">
                  <c:v>10</c:v>
                </c:pt>
                <c:pt idx="81">
                  <c:v>8</c:v>
                </c:pt>
                <c:pt idx="82">
                  <c:v>9</c:v>
                </c:pt>
                <c:pt idx="83">
                  <c:v>12</c:v>
                </c:pt>
                <c:pt idx="84">
                  <c:v>10</c:v>
                </c:pt>
                <c:pt idx="85">
                  <c:v>14</c:v>
                </c:pt>
                <c:pt idx="86">
                  <c:v>7</c:v>
                </c:pt>
                <c:pt idx="87">
                  <c:v>10</c:v>
                </c:pt>
                <c:pt idx="88">
                  <c:v>7</c:v>
                </c:pt>
                <c:pt idx="89">
                  <c:v>13</c:v>
                </c:pt>
                <c:pt idx="90">
                  <c:v>9</c:v>
                </c:pt>
                <c:pt idx="91">
                  <c:v>14</c:v>
                </c:pt>
                <c:pt idx="92">
                  <c:v>9</c:v>
                </c:pt>
                <c:pt idx="93">
                  <c:v>6</c:v>
                </c:pt>
                <c:pt idx="94">
                  <c:v>15</c:v>
                </c:pt>
                <c:pt idx="95">
                  <c:v>9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7</c:v>
                </c:pt>
                <c:pt idx="100">
                  <c:v>8</c:v>
                </c:pt>
                <c:pt idx="101">
                  <c:v>10</c:v>
                </c:pt>
                <c:pt idx="102">
                  <c:v>10</c:v>
                </c:pt>
                <c:pt idx="103">
                  <c:v>9</c:v>
                </c:pt>
                <c:pt idx="104">
                  <c:v>8</c:v>
                </c:pt>
                <c:pt idx="105">
                  <c:v>10</c:v>
                </c:pt>
                <c:pt idx="106">
                  <c:v>9</c:v>
                </c:pt>
                <c:pt idx="107">
                  <c:v>6</c:v>
                </c:pt>
                <c:pt idx="108">
                  <c:v>8</c:v>
                </c:pt>
                <c:pt idx="109">
                  <c:v>7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4</c:v>
                </c:pt>
                <c:pt idx="114">
                  <c:v>12</c:v>
                </c:pt>
                <c:pt idx="115">
                  <c:v>10</c:v>
                </c:pt>
                <c:pt idx="116">
                  <c:v>10</c:v>
                </c:pt>
                <c:pt idx="117">
                  <c:v>6</c:v>
                </c:pt>
                <c:pt idx="118">
                  <c:v>7</c:v>
                </c:pt>
                <c:pt idx="119">
                  <c:v>9</c:v>
                </c:pt>
                <c:pt idx="120">
                  <c:v>11</c:v>
                </c:pt>
                <c:pt idx="121">
                  <c:v>6</c:v>
                </c:pt>
                <c:pt idx="122">
                  <c:v>17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9</c:v>
                </c:pt>
                <c:pt idx="127">
                  <c:v>8</c:v>
                </c:pt>
                <c:pt idx="128">
                  <c:v>9</c:v>
                </c:pt>
                <c:pt idx="129">
                  <c:v>11</c:v>
                </c:pt>
                <c:pt idx="130">
                  <c:v>9</c:v>
                </c:pt>
                <c:pt idx="131">
                  <c:v>8</c:v>
                </c:pt>
                <c:pt idx="132">
                  <c:v>7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6</c:v>
                </c:pt>
                <c:pt idx="138">
                  <c:v>10</c:v>
                </c:pt>
                <c:pt idx="139">
                  <c:v>7</c:v>
                </c:pt>
                <c:pt idx="140">
                  <c:v>11</c:v>
                </c:pt>
                <c:pt idx="141">
                  <c:v>9</c:v>
                </c:pt>
                <c:pt idx="142">
                  <c:v>12</c:v>
                </c:pt>
                <c:pt idx="143">
                  <c:v>11</c:v>
                </c:pt>
                <c:pt idx="144">
                  <c:v>13</c:v>
                </c:pt>
                <c:pt idx="145">
                  <c:v>10</c:v>
                </c:pt>
                <c:pt idx="146">
                  <c:v>7</c:v>
                </c:pt>
                <c:pt idx="147">
                  <c:v>12</c:v>
                </c:pt>
                <c:pt idx="148">
                  <c:v>6</c:v>
                </c:pt>
                <c:pt idx="149">
                  <c:v>9</c:v>
                </c:pt>
                <c:pt idx="150">
                  <c:v>8</c:v>
                </c:pt>
                <c:pt idx="151">
                  <c:v>7</c:v>
                </c:pt>
                <c:pt idx="152">
                  <c:v>10</c:v>
                </c:pt>
                <c:pt idx="153">
                  <c:v>9</c:v>
                </c:pt>
                <c:pt idx="154">
                  <c:v>8</c:v>
                </c:pt>
                <c:pt idx="155">
                  <c:v>9</c:v>
                </c:pt>
                <c:pt idx="156">
                  <c:v>9</c:v>
                </c:pt>
                <c:pt idx="157">
                  <c:v>10</c:v>
                </c:pt>
                <c:pt idx="158">
                  <c:v>12</c:v>
                </c:pt>
                <c:pt idx="159">
                  <c:v>9</c:v>
                </c:pt>
                <c:pt idx="160">
                  <c:v>11</c:v>
                </c:pt>
                <c:pt idx="161">
                  <c:v>9</c:v>
                </c:pt>
                <c:pt idx="162">
                  <c:v>11</c:v>
                </c:pt>
                <c:pt idx="163">
                  <c:v>8</c:v>
                </c:pt>
                <c:pt idx="164">
                  <c:v>13</c:v>
                </c:pt>
                <c:pt idx="165">
                  <c:v>11</c:v>
                </c:pt>
                <c:pt idx="166">
                  <c:v>10</c:v>
                </c:pt>
                <c:pt idx="167">
                  <c:v>8</c:v>
                </c:pt>
                <c:pt idx="168">
                  <c:v>9</c:v>
                </c:pt>
                <c:pt idx="169">
                  <c:v>11</c:v>
                </c:pt>
                <c:pt idx="170">
                  <c:v>11</c:v>
                </c:pt>
                <c:pt idx="171">
                  <c:v>15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12</c:v>
                </c:pt>
                <c:pt idx="176">
                  <c:v>15</c:v>
                </c:pt>
                <c:pt idx="177">
                  <c:v>12</c:v>
                </c:pt>
                <c:pt idx="178">
                  <c:v>14</c:v>
                </c:pt>
                <c:pt idx="179">
                  <c:v>10</c:v>
                </c:pt>
                <c:pt idx="180">
                  <c:v>8</c:v>
                </c:pt>
                <c:pt idx="181">
                  <c:v>12</c:v>
                </c:pt>
                <c:pt idx="182">
                  <c:v>14</c:v>
                </c:pt>
                <c:pt idx="183">
                  <c:v>12</c:v>
                </c:pt>
                <c:pt idx="184">
                  <c:v>8</c:v>
                </c:pt>
                <c:pt idx="185">
                  <c:v>8</c:v>
                </c:pt>
                <c:pt idx="186">
                  <c:v>7</c:v>
                </c:pt>
                <c:pt idx="187">
                  <c:v>10</c:v>
                </c:pt>
                <c:pt idx="188">
                  <c:v>10</c:v>
                </c:pt>
                <c:pt idx="189">
                  <c:v>14</c:v>
                </c:pt>
                <c:pt idx="190">
                  <c:v>7</c:v>
                </c:pt>
                <c:pt idx="191">
                  <c:v>8</c:v>
                </c:pt>
                <c:pt idx="192">
                  <c:v>14</c:v>
                </c:pt>
                <c:pt idx="193">
                  <c:v>11</c:v>
                </c:pt>
                <c:pt idx="194">
                  <c:v>11</c:v>
                </c:pt>
                <c:pt idx="195">
                  <c:v>9</c:v>
                </c:pt>
                <c:pt idx="196">
                  <c:v>10</c:v>
                </c:pt>
                <c:pt idx="197">
                  <c:v>9</c:v>
                </c:pt>
                <c:pt idx="198">
                  <c:v>5</c:v>
                </c:pt>
                <c:pt idx="199">
                  <c:v>14</c:v>
                </c:pt>
                <c:pt idx="200">
                  <c:v>9</c:v>
                </c:pt>
                <c:pt idx="201">
                  <c:v>10</c:v>
                </c:pt>
                <c:pt idx="202">
                  <c:v>11</c:v>
                </c:pt>
                <c:pt idx="203">
                  <c:v>12</c:v>
                </c:pt>
                <c:pt idx="204">
                  <c:v>13</c:v>
                </c:pt>
                <c:pt idx="205">
                  <c:v>11</c:v>
                </c:pt>
                <c:pt idx="206">
                  <c:v>8</c:v>
                </c:pt>
                <c:pt idx="207">
                  <c:v>8</c:v>
                </c:pt>
                <c:pt idx="208">
                  <c:v>11</c:v>
                </c:pt>
                <c:pt idx="209">
                  <c:v>6</c:v>
                </c:pt>
                <c:pt idx="210">
                  <c:v>9</c:v>
                </c:pt>
                <c:pt idx="211">
                  <c:v>10</c:v>
                </c:pt>
                <c:pt idx="212">
                  <c:v>9</c:v>
                </c:pt>
                <c:pt idx="213">
                  <c:v>7</c:v>
                </c:pt>
                <c:pt idx="214">
                  <c:v>11</c:v>
                </c:pt>
                <c:pt idx="215">
                  <c:v>5</c:v>
                </c:pt>
                <c:pt idx="216">
                  <c:v>8</c:v>
                </c:pt>
                <c:pt idx="217">
                  <c:v>10</c:v>
                </c:pt>
                <c:pt idx="218">
                  <c:v>8</c:v>
                </c:pt>
                <c:pt idx="219">
                  <c:v>10</c:v>
                </c:pt>
                <c:pt idx="220">
                  <c:v>10</c:v>
                </c:pt>
                <c:pt idx="221">
                  <c:v>11</c:v>
                </c:pt>
                <c:pt idx="222">
                  <c:v>10</c:v>
                </c:pt>
                <c:pt idx="223">
                  <c:v>12</c:v>
                </c:pt>
                <c:pt idx="224">
                  <c:v>6</c:v>
                </c:pt>
                <c:pt idx="225">
                  <c:v>9</c:v>
                </c:pt>
                <c:pt idx="226">
                  <c:v>6</c:v>
                </c:pt>
                <c:pt idx="227">
                  <c:v>10</c:v>
                </c:pt>
                <c:pt idx="228">
                  <c:v>13</c:v>
                </c:pt>
                <c:pt idx="229">
                  <c:v>12</c:v>
                </c:pt>
                <c:pt idx="230">
                  <c:v>13</c:v>
                </c:pt>
                <c:pt idx="231">
                  <c:v>13</c:v>
                </c:pt>
                <c:pt idx="232">
                  <c:v>10</c:v>
                </c:pt>
                <c:pt idx="233">
                  <c:v>8</c:v>
                </c:pt>
                <c:pt idx="234">
                  <c:v>13</c:v>
                </c:pt>
                <c:pt idx="235">
                  <c:v>12</c:v>
                </c:pt>
                <c:pt idx="236">
                  <c:v>12</c:v>
                </c:pt>
                <c:pt idx="237">
                  <c:v>10</c:v>
                </c:pt>
                <c:pt idx="238">
                  <c:v>8</c:v>
                </c:pt>
                <c:pt idx="239">
                  <c:v>9</c:v>
                </c:pt>
                <c:pt idx="240">
                  <c:v>13</c:v>
                </c:pt>
                <c:pt idx="241">
                  <c:v>12</c:v>
                </c:pt>
                <c:pt idx="242">
                  <c:v>8</c:v>
                </c:pt>
                <c:pt idx="243">
                  <c:v>9</c:v>
                </c:pt>
                <c:pt idx="244">
                  <c:v>12</c:v>
                </c:pt>
                <c:pt idx="245">
                  <c:v>10</c:v>
                </c:pt>
                <c:pt idx="246">
                  <c:v>8</c:v>
                </c:pt>
                <c:pt idx="247">
                  <c:v>9</c:v>
                </c:pt>
                <c:pt idx="248">
                  <c:v>9</c:v>
                </c:pt>
                <c:pt idx="249">
                  <c:v>11</c:v>
                </c:pt>
                <c:pt idx="250">
                  <c:v>10</c:v>
                </c:pt>
                <c:pt idx="251">
                  <c:v>10</c:v>
                </c:pt>
                <c:pt idx="252">
                  <c:v>9</c:v>
                </c:pt>
                <c:pt idx="253">
                  <c:v>16</c:v>
                </c:pt>
                <c:pt idx="254">
                  <c:v>10</c:v>
                </c:pt>
                <c:pt idx="255">
                  <c:v>8</c:v>
                </c:pt>
                <c:pt idx="256">
                  <c:v>7</c:v>
                </c:pt>
                <c:pt idx="257">
                  <c:v>12</c:v>
                </c:pt>
                <c:pt idx="258">
                  <c:v>9</c:v>
                </c:pt>
                <c:pt idx="259">
                  <c:v>12</c:v>
                </c:pt>
                <c:pt idx="260">
                  <c:v>6</c:v>
                </c:pt>
                <c:pt idx="261">
                  <c:v>10</c:v>
                </c:pt>
                <c:pt idx="262">
                  <c:v>11</c:v>
                </c:pt>
                <c:pt idx="263">
                  <c:v>11</c:v>
                </c:pt>
                <c:pt idx="264">
                  <c:v>10</c:v>
                </c:pt>
                <c:pt idx="265">
                  <c:v>8</c:v>
                </c:pt>
                <c:pt idx="266">
                  <c:v>12</c:v>
                </c:pt>
                <c:pt idx="267">
                  <c:v>10</c:v>
                </c:pt>
                <c:pt idx="268">
                  <c:v>12</c:v>
                </c:pt>
                <c:pt idx="269">
                  <c:v>7</c:v>
                </c:pt>
                <c:pt idx="270">
                  <c:v>6</c:v>
                </c:pt>
                <c:pt idx="271">
                  <c:v>10</c:v>
                </c:pt>
                <c:pt idx="272">
                  <c:v>8</c:v>
                </c:pt>
                <c:pt idx="273">
                  <c:v>7</c:v>
                </c:pt>
                <c:pt idx="274">
                  <c:v>9</c:v>
                </c:pt>
                <c:pt idx="275">
                  <c:v>7</c:v>
                </c:pt>
                <c:pt idx="276">
                  <c:v>10</c:v>
                </c:pt>
                <c:pt idx="277">
                  <c:v>11</c:v>
                </c:pt>
                <c:pt idx="278">
                  <c:v>9</c:v>
                </c:pt>
                <c:pt idx="279">
                  <c:v>11</c:v>
                </c:pt>
                <c:pt idx="280">
                  <c:v>8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8</c:v>
                </c:pt>
                <c:pt idx="285">
                  <c:v>14</c:v>
                </c:pt>
                <c:pt idx="286">
                  <c:v>8</c:v>
                </c:pt>
                <c:pt idx="287">
                  <c:v>11</c:v>
                </c:pt>
                <c:pt idx="288">
                  <c:v>13</c:v>
                </c:pt>
                <c:pt idx="289">
                  <c:v>9</c:v>
                </c:pt>
                <c:pt idx="290">
                  <c:v>15</c:v>
                </c:pt>
                <c:pt idx="291">
                  <c:v>12</c:v>
                </c:pt>
                <c:pt idx="292">
                  <c:v>15</c:v>
                </c:pt>
                <c:pt idx="293">
                  <c:v>9</c:v>
                </c:pt>
                <c:pt idx="294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placar1!$AH$1</c:f>
              <c:strCache>
                <c:ptCount val="1"/>
                <c:pt idx="0">
                  <c:v> 3 - 0</c:v>
                </c:pt>
              </c:strCache>
            </c:strRef>
          </c:tx>
          <c:marker>
            <c:symbol val="none"/>
          </c:marker>
          <c:val>
            <c:numRef>
              <c:f>placar1!$AH$2:$AH$296</c:f>
              <c:numCache>
                <c:formatCode>General</c:formatCode>
                <c:ptCount val="29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  <c:pt idx="13">
                  <c:v>2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5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4</c:v>
                </c:pt>
                <c:pt idx="31">
                  <c:v>0</c:v>
                </c:pt>
                <c:pt idx="32">
                  <c:v>7</c:v>
                </c:pt>
                <c:pt idx="33">
                  <c:v>2</c:v>
                </c:pt>
                <c:pt idx="34">
                  <c:v>4</c:v>
                </c:pt>
                <c:pt idx="35">
                  <c:v>5</c:v>
                </c:pt>
                <c:pt idx="36">
                  <c:v>2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6</c:v>
                </c:pt>
                <c:pt idx="41">
                  <c:v>3</c:v>
                </c:pt>
                <c:pt idx="42">
                  <c:v>6</c:v>
                </c:pt>
                <c:pt idx="43">
                  <c:v>3</c:v>
                </c:pt>
                <c:pt idx="44">
                  <c:v>5</c:v>
                </c:pt>
                <c:pt idx="45">
                  <c:v>0</c:v>
                </c:pt>
                <c:pt idx="46">
                  <c:v>7</c:v>
                </c:pt>
                <c:pt idx="47">
                  <c:v>4</c:v>
                </c:pt>
                <c:pt idx="48">
                  <c:v>1</c:v>
                </c:pt>
                <c:pt idx="49">
                  <c:v>5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5</c:v>
                </c:pt>
                <c:pt idx="54">
                  <c:v>2</c:v>
                </c:pt>
                <c:pt idx="55">
                  <c:v>4</c:v>
                </c:pt>
                <c:pt idx="56">
                  <c:v>2</c:v>
                </c:pt>
                <c:pt idx="57">
                  <c:v>2</c:v>
                </c:pt>
                <c:pt idx="58">
                  <c:v>4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4</c:v>
                </c:pt>
                <c:pt idx="63">
                  <c:v>6</c:v>
                </c:pt>
                <c:pt idx="64">
                  <c:v>1</c:v>
                </c:pt>
                <c:pt idx="65">
                  <c:v>1</c:v>
                </c:pt>
                <c:pt idx="66">
                  <c:v>5</c:v>
                </c:pt>
                <c:pt idx="67">
                  <c:v>3</c:v>
                </c:pt>
                <c:pt idx="68">
                  <c:v>4</c:v>
                </c:pt>
                <c:pt idx="69">
                  <c:v>1</c:v>
                </c:pt>
                <c:pt idx="70">
                  <c:v>2</c:v>
                </c:pt>
                <c:pt idx="71">
                  <c:v>4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5</c:v>
                </c:pt>
                <c:pt idx="76">
                  <c:v>3</c:v>
                </c:pt>
                <c:pt idx="77">
                  <c:v>1</c:v>
                </c:pt>
                <c:pt idx="78">
                  <c:v>0</c:v>
                </c:pt>
                <c:pt idx="79">
                  <c:v>5</c:v>
                </c:pt>
                <c:pt idx="80">
                  <c:v>7</c:v>
                </c:pt>
                <c:pt idx="81">
                  <c:v>1</c:v>
                </c:pt>
                <c:pt idx="82">
                  <c:v>3</c:v>
                </c:pt>
                <c:pt idx="83">
                  <c:v>2</c:v>
                </c:pt>
                <c:pt idx="84">
                  <c:v>2</c:v>
                </c:pt>
                <c:pt idx="85">
                  <c:v>4</c:v>
                </c:pt>
                <c:pt idx="86">
                  <c:v>3</c:v>
                </c:pt>
                <c:pt idx="87">
                  <c:v>1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2</c:v>
                </c:pt>
                <c:pt idx="92">
                  <c:v>2</c:v>
                </c:pt>
                <c:pt idx="93">
                  <c:v>6</c:v>
                </c:pt>
                <c:pt idx="94">
                  <c:v>1</c:v>
                </c:pt>
                <c:pt idx="95">
                  <c:v>4</c:v>
                </c:pt>
                <c:pt idx="96">
                  <c:v>2</c:v>
                </c:pt>
                <c:pt idx="97">
                  <c:v>5</c:v>
                </c:pt>
                <c:pt idx="98">
                  <c:v>4</c:v>
                </c:pt>
                <c:pt idx="99">
                  <c:v>4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1</c:v>
                </c:pt>
                <c:pt idx="107">
                  <c:v>5</c:v>
                </c:pt>
                <c:pt idx="108">
                  <c:v>2</c:v>
                </c:pt>
                <c:pt idx="109">
                  <c:v>7</c:v>
                </c:pt>
                <c:pt idx="110">
                  <c:v>2</c:v>
                </c:pt>
                <c:pt idx="111">
                  <c:v>2</c:v>
                </c:pt>
                <c:pt idx="112">
                  <c:v>0</c:v>
                </c:pt>
                <c:pt idx="113">
                  <c:v>2</c:v>
                </c:pt>
                <c:pt idx="114">
                  <c:v>2</c:v>
                </c:pt>
                <c:pt idx="115">
                  <c:v>5</c:v>
                </c:pt>
                <c:pt idx="116">
                  <c:v>4</c:v>
                </c:pt>
                <c:pt idx="117">
                  <c:v>1</c:v>
                </c:pt>
                <c:pt idx="118">
                  <c:v>3</c:v>
                </c:pt>
                <c:pt idx="119">
                  <c:v>6</c:v>
                </c:pt>
                <c:pt idx="120">
                  <c:v>4</c:v>
                </c:pt>
                <c:pt idx="121">
                  <c:v>5</c:v>
                </c:pt>
                <c:pt idx="122">
                  <c:v>2</c:v>
                </c:pt>
                <c:pt idx="123">
                  <c:v>3</c:v>
                </c:pt>
                <c:pt idx="124">
                  <c:v>5</c:v>
                </c:pt>
                <c:pt idx="125">
                  <c:v>2</c:v>
                </c:pt>
                <c:pt idx="126">
                  <c:v>4</c:v>
                </c:pt>
                <c:pt idx="127">
                  <c:v>3</c:v>
                </c:pt>
                <c:pt idx="128">
                  <c:v>5</c:v>
                </c:pt>
                <c:pt idx="129">
                  <c:v>0</c:v>
                </c:pt>
                <c:pt idx="130">
                  <c:v>6</c:v>
                </c:pt>
                <c:pt idx="131">
                  <c:v>3</c:v>
                </c:pt>
                <c:pt idx="132">
                  <c:v>9</c:v>
                </c:pt>
                <c:pt idx="133">
                  <c:v>2</c:v>
                </c:pt>
                <c:pt idx="134">
                  <c:v>5</c:v>
                </c:pt>
                <c:pt idx="135">
                  <c:v>2</c:v>
                </c:pt>
                <c:pt idx="136">
                  <c:v>4</c:v>
                </c:pt>
                <c:pt idx="137">
                  <c:v>2</c:v>
                </c:pt>
                <c:pt idx="138">
                  <c:v>3</c:v>
                </c:pt>
                <c:pt idx="139">
                  <c:v>4</c:v>
                </c:pt>
                <c:pt idx="140">
                  <c:v>1</c:v>
                </c:pt>
                <c:pt idx="141">
                  <c:v>4</c:v>
                </c:pt>
                <c:pt idx="142">
                  <c:v>4</c:v>
                </c:pt>
                <c:pt idx="143">
                  <c:v>3</c:v>
                </c:pt>
                <c:pt idx="144">
                  <c:v>5</c:v>
                </c:pt>
                <c:pt idx="145">
                  <c:v>3</c:v>
                </c:pt>
                <c:pt idx="146">
                  <c:v>3</c:v>
                </c:pt>
                <c:pt idx="147">
                  <c:v>5</c:v>
                </c:pt>
                <c:pt idx="148">
                  <c:v>1</c:v>
                </c:pt>
                <c:pt idx="149">
                  <c:v>2</c:v>
                </c:pt>
                <c:pt idx="150">
                  <c:v>5</c:v>
                </c:pt>
                <c:pt idx="151">
                  <c:v>5</c:v>
                </c:pt>
                <c:pt idx="152">
                  <c:v>3</c:v>
                </c:pt>
                <c:pt idx="153">
                  <c:v>5</c:v>
                </c:pt>
                <c:pt idx="154">
                  <c:v>7</c:v>
                </c:pt>
                <c:pt idx="155">
                  <c:v>2</c:v>
                </c:pt>
                <c:pt idx="156">
                  <c:v>3</c:v>
                </c:pt>
                <c:pt idx="157">
                  <c:v>4</c:v>
                </c:pt>
                <c:pt idx="158">
                  <c:v>2</c:v>
                </c:pt>
                <c:pt idx="159">
                  <c:v>2</c:v>
                </c:pt>
                <c:pt idx="160">
                  <c:v>4</c:v>
                </c:pt>
                <c:pt idx="161">
                  <c:v>3</c:v>
                </c:pt>
                <c:pt idx="162">
                  <c:v>4</c:v>
                </c:pt>
                <c:pt idx="163">
                  <c:v>3</c:v>
                </c:pt>
                <c:pt idx="164">
                  <c:v>1</c:v>
                </c:pt>
                <c:pt idx="165">
                  <c:v>4</c:v>
                </c:pt>
                <c:pt idx="166">
                  <c:v>3</c:v>
                </c:pt>
                <c:pt idx="167">
                  <c:v>4</c:v>
                </c:pt>
                <c:pt idx="168">
                  <c:v>3</c:v>
                </c:pt>
                <c:pt idx="169">
                  <c:v>1</c:v>
                </c:pt>
                <c:pt idx="170">
                  <c:v>3</c:v>
                </c:pt>
                <c:pt idx="171">
                  <c:v>2</c:v>
                </c:pt>
                <c:pt idx="172">
                  <c:v>2</c:v>
                </c:pt>
                <c:pt idx="173">
                  <c:v>4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4</c:v>
                </c:pt>
                <c:pt idx="178">
                  <c:v>2</c:v>
                </c:pt>
                <c:pt idx="179">
                  <c:v>6</c:v>
                </c:pt>
                <c:pt idx="180">
                  <c:v>4</c:v>
                </c:pt>
                <c:pt idx="181">
                  <c:v>2</c:v>
                </c:pt>
                <c:pt idx="182">
                  <c:v>2</c:v>
                </c:pt>
                <c:pt idx="183">
                  <c:v>0</c:v>
                </c:pt>
                <c:pt idx="184">
                  <c:v>2</c:v>
                </c:pt>
                <c:pt idx="185">
                  <c:v>1</c:v>
                </c:pt>
                <c:pt idx="186">
                  <c:v>3</c:v>
                </c:pt>
                <c:pt idx="187">
                  <c:v>4</c:v>
                </c:pt>
                <c:pt idx="188">
                  <c:v>1</c:v>
                </c:pt>
                <c:pt idx="189">
                  <c:v>2</c:v>
                </c:pt>
                <c:pt idx="190">
                  <c:v>6</c:v>
                </c:pt>
                <c:pt idx="191">
                  <c:v>4</c:v>
                </c:pt>
                <c:pt idx="192">
                  <c:v>4</c:v>
                </c:pt>
                <c:pt idx="193">
                  <c:v>2</c:v>
                </c:pt>
                <c:pt idx="194">
                  <c:v>3</c:v>
                </c:pt>
                <c:pt idx="195">
                  <c:v>2</c:v>
                </c:pt>
                <c:pt idx="196">
                  <c:v>2</c:v>
                </c:pt>
                <c:pt idx="197">
                  <c:v>4</c:v>
                </c:pt>
                <c:pt idx="198">
                  <c:v>6</c:v>
                </c:pt>
                <c:pt idx="199">
                  <c:v>2</c:v>
                </c:pt>
                <c:pt idx="200">
                  <c:v>4</c:v>
                </c:pt>
                <c:pt idx="201">
                  <c:v>6</c:v>
                </c:pt>
                <c:pt idx="202">
                  <c:v>1</c:v>
                </c:pt>
                <c:pt idx="203">
                  <c:v>2</c:v>
                </c:pt>
                <c:pt idx="204">
                  <c:v>3</c:v>
                </c:pt>
                <c:pt idx="205">
                  <c:v>2</c:v>
                </c:pt>
                <c:pt idx="206">
                  <c:v>3</c:v>
                </c:pt>
                <c:pt idx="207">
                  <c:v>3</c:v>
                </c:pt>
                <c:pt idx="208">
                  <c:v>4</c:v>
                </c:pt>
                <c:pt idx="209">
                  <c:v>7</c:v>
                </c:pt>
                <c:pt idx="210">
                  <c:v>4</c:v>
                </c:pt>
                <c:pt idx="211">
                  <c:v>2</c:v>
                </c:pt>
                <c:pt idx="212">
                  <c:v>1</c:v>
                </c:pt>
                <c:pt idx="213">
                  <c:v>0</c:v>
                </c:pt>
                <c:pt idx="214">
                  <c:v>1</c:v>
                </c:pt>
                <c:pt idx="215">
                  <c:v>5</c:v>
                </c:pt>
                <c:pt idx="216">
                  <c:v>3</c:v>
                </c:pt>
                <c:pt idx="217">
                  <c:v>7</c:v>
                </c:pt>
                <c:pt idx="218">
                  <c:v>2</c:v>
                </c:pt>
                <c:pt idx="219">
                  <c:v>3</c:v>
                </c:pt>
                <c:pt idx="220">
                  <c:v>4</c:v>
                </c:pt>
                <c:pt idx="221">
                  <c:v>6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3</c:v>
                </c:pt>
                <c:pt idx="226">
                  <c:v>5</c:v>
                </c:pt>
                <c:pt idx="227">
                  <c:v>0</c:v>
                </c:pt>
                <c:pt idx="228">
                  <c:v>1</c:v>
                </c:pt>
                <c:pt idx="229">
                  <c:v>6</c:v>
                </c:pt>
                <c:pt idx="230">
                  <c:v>1</c:v>
                </c:pt>
                <c:pt idx="231">
                  <c:v>3</c:v>
                </c:pt>
                <c:pt idx="232">
                  <c:v>5</c:v>
                </c:pt>
                <c:pt idx="233">
                  <c:v>3</c:v>
                </c:pt>
                <c:pt idx="234">
                  <c:v>4</c:v>
                </c:pt>
                <c:pt idx="235">
                  <c:v>2</c:v>
                </c:pt>
                <c:pt idx="236">
                  <c:v>4</c:v>
                </c:pt>
                <c:pt idx="237">
                  <c:v>5</c:v>
                </c:pt>
                <c:pt idx="238">
                  <c:v>5</c:v>
                </c:pt>
                <c:pt idx="239">
                  <c:v>2</c:v>
                </c:pt>
                <c:pt idx="240">
                  <c:v>2</c:v>
                </c:pt>
                <c:pt idx="241">
                  <c:v>3</c:v>
                </c:pt>
                <c:pt idx="242">
                  <c:v>6</c:v>
                </c:pt>
                <c:pt idx="243">
                  <c:v>3</c:v>
                </c:pt>
                <c:pt idx="244">
                  <c:v>3</c:v>
                </c:pt>
                <c:pt idx="245">
                  <c:v>5</c:v>
                </c:pt>
                <c:pt idx="246">
                  <c:v>2</c:v>
                </c:pt>
                <c:pt idx="247">
                  <c:v>6</c:v>
                </c:pt>
                <c:pt idx="248">
                  <c:v>4</c:v>
                </c:pt>
                <c:pt idx="249">
                  <c:v>5</c:v>
                </c:pt>
                <c:pt idx="250">
                  <c:v>1</c:v>
                </c:pt>
                <c:pt idx="251">
                  <c:v>4</c:v>
                </c:pt>
                <c:pt idx="252">
                  <c:v>4</c:v>
                </c:pt>
                <c:pt idx="253">
                  <c:v>2</c:v>
                </c:pt>
                <c:pt idx="254">
                  <c:v>4</c:v>
                </c:pt>
                <c:pt idx="255">
                  <c:v>4</c:v>
                </c:pt>
                <c:pt idx="256">
                  <c:v>6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2</c:v>
                </c:pt>
                <c:pt idx="261">
                  <c:v>2</c:v>
                </c:pt>
                <c:pt idx="262">
                  <c:v>1</c:v>
                </c:pt>
                <c:pt idx="263">
                  <c:v>5</c:v>
                </c:pt>
                <c:pt idx="264">
                  <c:v>5</c:v>
                </c:pt>
                <c:pt idx="265">
                  <c:v>6</c:v>
                </c:pt>
                <c:pt idx="266">
                  <c:v>2</c:v>
                </c:pt>
                <c:pt idx="267">
                  <c:v>5</c:v>
                </c:pt>
                <c:pt idx="268">
                  <c:v>2</c:v>
                </c:pt>
                <c:pt idx="269">
                  <c:v>4</c:v>
                </c:pt>
                <c:pt idx="270">
                  <c:v>4</c:v>
                </c:pt>
                <c:pt idx="271">
                  <c:v>3</c:v>
                </c:pt>
                <c:pt idx="272">
                  <c:v>4</c:v>
                </c:pt>
                <c:pt idx="273">
                  <c:v>2</c:v>
                </c:pt>
                <c:pt idx="274">
                  <c:v>2</c:v>
                </c:pt>
                <c:pt idx="275">
                  <c:v>6</c:v>
                </c:pt>
                <c:pt idx="276">
                  <c:v>3</c:v>
                </c:pt>
                <c:pt idx="277">
                  <c:v>3</c:v>
                </c:pt>
                <c:pt idx="278">
                  <c:v>1</c:v>
                </c:pt>
                <c:pt idx="279">
                  <c:v>4</c:v>
                </c:pt>
                <c:pt idx="280">
                  <c:v>2</c:v>
                </c:pt>
                <c:pt idx="281">
                  <c:v>3</c:v>
                </c:pt>
                <c:pt idx="282">
                  <c:v>5</c:v>
                </c:pt>
                <c:pt idx="283">
                  <c:v>5</c:v>
                </c:pt>
                <c:pt idx="284">
                  <c:v>4</c:v>
                </c:pt>
                <c:pt idx="285">
                  <c:v>4</c:v>
                </c:pt>
                <c:pt idx="286">
                  <c:v>2</c:v>
                </c:pt>
                <c:pt idx="287">
                  <c:v>2</c:v>
                </c:pt>
                <c:pt idx="288">
                  <c:v>3</c:v>
                </c:pt>
                <c:pt idx="289">
                  <c:v>6</c:v>
                </c:pt>
                <c:pt idx="290">
                  <c:v>3</c:v>
                </c:pt>
                <c:pt idx="291">
                  <c:v>6</c:v>
                </c:pt>
                <c:pt idx="292">
                  <c:v>1</c:v>
                </c:pt>
                <c:pt idx="293">
                  <c:v>5</c:v>
                </c:pt>
                <c:pt idx="294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33216"/>
        <c:axId val="142721792"/>
      </c:lineChart>
      <c:catAx>
        <c:axId val="13903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Gerações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42721792"/>
        <c:crosses val="autoZero"/>
        <c:auto val="1"/>
        <c:lblAlgn val="ctr"/>
        <c:lblOffset val="100"/>
        <c:noMultiLvlLbl val="0"/>
      </c:catAx>
      <c:valAx>
        <c:axId val="142721792"/>
        <c:scaling>
          <c:orientation val="minMax"/>
          <c:max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Quantidade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903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Fitness da Geração</a:t>
            </a:r>
            <a:r>
              <a:rPr lang="en-US" baseline="0"/>
              <a:t> 1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Fitness</c:v>
          </c:tx>
          <c:invertIfNegative val="0"/>
          <c:val>
            <c:numRef>
              <c:f>fitness1!$A$1:$AD$1</c:f>
              <c:numCache>
                <c:formatCode>General</c:formatCode>
                <c:ptCount val="30"/>
                <c:pt idx="0">
                  <c:v>210.75</c:v>
                </c:pt>
                <c:pt idx="1">
                  <c:v>494.25</c:v>
                </c:pt>
                <c:pt idx="2">
                  <c:v>297.75</c:v>
                </c:pt>
                <c:pt idx="3">
                  <c:v>485.25</c:v>
                </c:pt>
                <c:pt idx="4">
                  <c:v>-316.5</c:v>
                </c:pt>
                <c:pt idx="5">
                  <c:v>-317.5</c:v>
                </c:pt>
                <c:pt idx="6">
                  <c:v>-132.75</c:v>
                </c:pt>
                <c:pt idx="7">
                  <c:v>-27.75</c:v>
                </c:pt>
                <c:pt idx="8">
                  <c:v>-286</c:v>
                </c:pt>
                <c:pt idx="9">
                  <c:v>-107</c:v>
                </c:pt>
                <c:pt idx="10">
                  <c:v>129.25</c:v>
                </c:pt>
                <c:pt idx="11">
                  <c:v>333.5</c:v>
                </c:pt>
                <c:pt idx="12">
                  <c:v>-27.75</c:v>
                </c:pt>
                <c:pt idx="13">
                  <c:v>637</c:v>
                </c:pt>
                <c:pt idx="14">
                  <c:v>463.75</c:v>
                </c:pt>
                <c:pt idx="15">
                  <c:v>1403.5</c:v>
                </c:pt>
                <c:pt idx="16">
                  <c:v>290</c:v>
                </c:pt>
                <c:pt idx="17">
                  <c:v>-56.5</c:v>
                </c:pt>
                <c:pt idx="18">
                  <c:v>237.5</c:v>
                </c:pt>
                <c:pt idx="19">
                  <c:v>-233.5</c:v>
                </c:pt>
                <c:pt idx="20">
                  <c:v>1220.25</c:v>
                </c:pt>
                <c:pt idx="21">
                  <c:v>304</c:v>
                </c:pt>
                <c:pt idx="22">
                  <c:v>84.25</c:v>
                </c:pt>
                <c:pt idx="23">
                  <c:v>80.5</c:v>
                </c:pt>
                <c:pt idx="24">
                  <c:v>395</c:v>
                </c:pt>
                <c:pt idx="25">
                  <c:v>157.25</c:v>
                </c:pt>
                <c:pt idx="26">
                  <c:v>-107</c:v>
                </c:pt>
                <c:pt idx="27">
                  <c:v>463.75</c:v>
                </c:pt>
                <c:pt idx="28">
                  <c:v>-183.5</c:v>
                </c:pt>
                <c:pt idx="29">
                  <c:v>184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476864"/>
        <c:axId val="127479168"/>
      </c:barChart>
      <c:catAx>
        <c:axId val="127476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Indivíduos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27479168"/>
        <c:crosses val="autoZero"/>
        <c:auto val="1"/>
        <c:lblAlgn val="ctr"/>
        <c:lblOffset val="100"/>
        <c:noMultiLvlLbl val="0"/>
      </c:catAx>
      <c:valAx>
        <c:axId val="127479168"/>
        <c:scaling>
          <c:orientation val="minMax"/>
          <c:min val="-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Fitness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476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Fitness da Geração</a:t>
            </a:r>
            <a:r>
              <a:rPr lang="en-US" baseline="0"/>
              <a:t> 100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Fitness</c:v>
          </c:tx>
          <c:invertIfNegative val="0"/>
          <c:val>
            <c:numRef>
              <c:f>fitness1!$A$100:$AD$100</c:f>
              <c:numCache>
                <c:formatCode>General</c:formatCode>
                <c:ptCount val="30"/>
                <c:pt idx="0">
                  <c:v>10611.0625</c:v>
                </c:pt>
                <c:pt idx="1">
                  <c:v>13100.171875</c:v>
                </c:pt>
                <c:pt idx="2">
                  <c:v>6806.125</c:v>
                </c:pt>
                <c:pt idx="3">
                  <c:v>5640.02734375</c:v>
                </c:pt>
                <c:pt idx="4">
                  <c:v>5346.53125</c:v>
                </c:pt>
                <c:pt idx="5">
                  <c:v>4113.8125</c:v>
                </c:pt>
                <c:pt idx="6">
                  <c:v>4109.125</c:v>
                </c:pt>
                <c:pt idx="7">
                  <c:v>8059</c:v>
                </c:pt>
                <c:pt idx="8">
                  <c:v>3181.75</c:v>
                </c:pt>
                <c:pt idx="9">
                  <c:v>10474</c:v>
                </c:pt>
                <c:pt idx="10">
                  <c:v>12968.5</c:v>
                </c:pt>
                <c:pt idx="11">
                  <c:v>8138.5</c:v>
                </c:pt>
                <c:pt idx="12">
                  <c:v>13092.25</c:v>
                </c:pt>
                <c:pt idx="13">
                  <c:v>5672.5</c:v>
                </c:pt>
                <c:pt idx="14">
                  <c:v>8117.5</c:v>
                </c:pt>
                <c:pt idx="15">
                  <c:v>13027</c:v>
                </c:pt>
                <c:pt idx="16">
                  <c:v>10471.75</c:v>
                </c:pt>
                <c:pt idx="17">
                  <c:v>5673.25</c:v>
                </c:pt>
                <c:pt idx="18">
                  <c:v>8134</c:v>
                </c:pt>
                <c:pt idx="19">
                  <c:v>5655.25</c:v>
                </c:pt>
                <c:pt idx="20">
                  <c:v>5649.25</c:v>
                </c:pt>
                <c:pt idx="21">
                  <c:v>8128.75</c:v>
                </c:pt>
                <c:pt idx="22">
                  <c:v>10525</c:v>
                </c:pt>
                <c:pt idx="23">
                  <c:v>5677.75</c:v>
                </c:pt>
                <c:pt idx="24">
                  <c:v>10657</c:v>
                </c:pt>
                <c:pt idx="25">
                  <c:v>5610.25</c:v>
                </c:pt>
                <c:pt idx="26">
                  <c:v>139.5</c:v>
                </c:pt>
                <c:pt idx="27">
                  <c:v>290</c:v>
                </c:pt>
                <c:pt idx="28">
                  <c:v>-93</c:v>
                </c:pt>
                <c:pt idx="29">
                  <c:v>-197.5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49824"/>
        <c:axId val="138766976"/>
      </c:barChart>
      <c:catAx>
        <c:axId val="1387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Indivíduos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8766976"/>
        <c:crosses val="autoZero"/>
        <c:auto val="1"/>
        <c:lblAlgn val="ctr"/>
        <c:lblOffset val="100"/>
        <c:noMultiLvlLbl val="0"/>
      </c:catAx>
      <c:valAx>
        <c:axId val="138766976"/>
        <c:scaling>
          <c:orientation val="minMax"/>
          <c:min val="-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Fitness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749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Fitness da Geração</a:t>
            </a:r>
            <a:r>
              <a:rPr lang="en-US" baseline="0"/>
              <a:t> 295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Fitness</c:v>
          </c:tx>
          <c:invertIfNegative val="0"/>
          <c:val>
            <c:numRef>
              <c:f>fitness1!$A$295:$AD$295</c:f>
              <c:numCache>
                <c:formatCode>General</c:formatCode>
                <c:ptCount val="30"/>
                <c:pt idx="0">
                  <c:v>13067.875</c:v>
                </c:pt>
                <c:pt idx="1">
                  <c:v>4420</c:v>
                </c:pt>
                <c:pt idx="2">
                  <c:v>10594.75</c:v>
                </c:pt>
                <c:pt idx="3">
                  <c:v>13065.25</c:v>
                </c:pt>
                <c:pt idx="4">
                  <c:v>11793.30859375</c:v>
                </c:pt>
                <c:pt idx="5">
                  <c:v>11640.05078125</c:v>
                </c:pt>
                <c:pt idx="6">
                  <c:v>5347.65625</c:v>
                </c:pt>
                <c:pt idx="7">
                  <c:v>10614.25</c:v>
                </c:pt>
                <c:pt idx="8">
                  <c:v>3178.75</c:v>
                </c:pt>
                <c:pt idx="9">
                  <c:v>5666.5</c:v>
                </c:pt>
                <c:pt idx="10">
                  <c:v>10612</c:v>
                </c:pt>
                <c:pt idx="11">
                  <c:v>3175</c:v>
                </c:pt>
                <c:pt idx="12">
                  <c:v>10633.75</c:v>
                </c:pt>
                <c:pt idx="13">
                  <c:v>8122</c:v>
                </c:pt>
                <c:pt idx="14">
                  <c:v>5651.5</c:v>
                </c:pt>
                <c:pt idx="15">
                  <c:v>8116</c:v>
                </c:pt>
                <c:pt idx="16">
                  <c:v>8131</c:v>
                </c:pt>
                <c:pt idx="17">
                  <c:v>8155</c:v>
                </c:pt>
                <c:pt idx="18">
                  <c:v>13087</c:v>
                </c:pt>
                <c:pt idx="19">
                  <c:v>3169</c:v>
                </c:pt>
                <c:pt idx="20">
                  <c:v>5653.75</c:v>
                </c:pt>
                <c:pt idx="21">
                  <c:v>3178</c:v>
                </c:pt>
                <c:pt idx="22">
                  <c:v>10641.25</c:v>
                </c:pt>
                <c:pt idx="23">
                  <c:v>5599.75</c:v>
                </c:pt>
                <c:pt idx="24">
                  <c:v>13015</c:v>
                </c:pt>
                <c:pt idx="25">
                  <c:v>12962.5</c:v>
                </c:pt>
                <c:pt idx="26">
                  <c:v>275.75</c:v>
                </c:pt>
                <c:pt idx="27">
                  <c:v>30.75</c:v>
                </c:pt>
                <c:pt idx="28">
                  <c:v>-129</c:v>
                </c:pt>
                <c:pt idx="29">
                  <c:v>-193.75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976128"/>
        <c:axId val="140978432"/>
      </c:barChart>
      <c:catAx>
        <c:axId val="14097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Indivíduos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40978432"/>
        <c:crosses val="autoZero"/>
        <c:auto val="1"/>
        <c:lblAlgn val="ctr"/>
        <c:lblOffset val="100"/>
        <c:noMultiLvlLbl val="0"/>
      </c:catAx>
      <c:valAx>
        <c:axId val="140978432"/>
        <c:scaling>
          <c:orientation val="minMax"/>
          <c:min val="-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Fitness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0976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E10EA-0E95-4B30-8EA7-643C12A12FE5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53FA-6A33-4CDD-995D-CEC2D66C6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1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4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0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6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6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6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6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6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0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0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0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B938005-2E03-4DE1-A6E3-1C44E82C7ACB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var.wikidot.com/post:genetic-pong" TargetMode="External"/><Relationship Id="rId2" Type="http://schemas.openxmlformats.org/officeDocument/2006/relationships/hyperlink" Target="https://youtu.be/1wD2CdFlDa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293884" y="2765707"/>
            <a:ext cx="4847038" cy="297378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Programando o Jogo </a:t>
            </a:r>
            <a:r>
              <a:rPr lang="pt-BR" i="1" dirty="0" err="1" smtClean="0"/>
              <a:t>Pong</a:t>
            </a:r>
            <a:r>
              <a:rPr lang="pt-BR" dirty="0" smtClean="0"/>
              <a:t> Utilizando Algoritmo 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0504272">
            <a:off x="719671" y="3859472"/>
            <a:ext cx="2327021" cy="229621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smtClean="0"/>
              <a:t>Aluna:</a:t>
            </a:r>
          </a:p>
          <a:p>
            <a:pPr>
              <a:spcBef>
                <a:spcPts val="0"/>
              </a:spcBef>
            </a:pPr>
            <a:r>
              <a:rPr lang="pt-BR" dirty="0" err="1" smtClean="0"/>
              <a:t>Giordanna</a:t>
            </a:r>
            <a:r>
              <a:rPr lang="pt-BR" dirty="0" smtClean="0"/>
              <a:t> De </a:t>
            </a:r>
            <a:r>
              <a:rPr lang="pt-BR" dirty="0" err="1" smtClean="0"/>
              <a:t>Gregoriis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b="1" dirty="0" smtClean="0"/>
              <a:t>Professor:</a:t>
            </a:r>
          </a:p>
          <a:p>
            <a:pPr>
              <a:spcBef>
                <a:spcPts val="0"/>
              </a:spcBef>
            </a:pPr>
            <a:r>
              <a:rPr lang="pt-BR" dirty="0" err="1" smtClean="0"/>
              <a:t>Claudomiro</a:t>
            </a:r>
            <a:r>
              <a:rPr lang="pt-BR" dirty="0" smtClean="0"/>
              <a:t> Sales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628800"/>
            <a:ext cx="21602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172400" y="476672"/>
            <a:ext cx="21602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43608" y="249289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951820" y="466191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Press Start K" panose="02000009000000000000" pitchFamily="50" charset="0"/>
              </a:rPr>
              <a:t>PONG</a:t>
            </a:r>
            <a:endParaRPr lang="pt-BR" sz="4800" dirty="0">
              <a:solidFill>
                <a:schemeClr val="bg1"/>
              </a:solidFill>
              <a:latin typeface="Press Start K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Fitness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>
                    <a:latin typeface="Cambria Math"/>
                  </a:rPr>
                  <a:t>Em uma rodada:</a:t>
                </a:r>
                <a:endParaRPr lang="pt-BR" b="0" dirty="0" smtClean="0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𝐹𝑖𝑡𝑛𝑒𝑠𝑠</m:t>
                    </m:r>
                    <m:r>
                      <a:rPr lang="pt-BR" b="0" i="1" smtClean="0">
                        <a:latin typeface="Cambria Math"/>
                      </a:rPr>
                      <m:t>=9999×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+(480−3×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Onde:</a:t>
                </a:r>
              </a:p>
              <a:p>
                <a:pPr lvl="1" algn="just"/>
                <a:r>
                  <a:rPr lang="pt-BR" dirty="0" smtClean="0"/>
                  <a:t>P = Pode ser 0 ou 1. Se o indivíduo marcou um ponto ou não.</a:t>
                </a:r>
              </a:p>
              <a:p>
                <a:pPr lvl="1" algn="just"/>
                <a:r>
                  <a:rPr lang="pt-BR" dirty="0" smtClean="0"/>
                  <a:t>C = Quantidade de vezes que conseguiu rebater a bola com a raquete.</a:t>
                </a:r>
              </a:p>
              <a:p>
                <a:pPr lvl="1" algn="just"/>
                <a:r>
                  <a:rPr lang="pt-BR" dirty="0" smtClean="0"/>
                  <a:t>D = A distância entre a bola e a raquete no momento em que o jogador sofreu um ponto.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06" t="-1233" r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Fitness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>
                    <a:latin typeface="Cambria Math"/>
                  </a:rPr>
                  <a:t>Se o indivíduo já possui um fitness “antigo”, tira-se uma média:</a:t>
                </a:r>
              </a:p>
              <a:p>
                <a:pPr algn="just"/>
                <a:endParaRPr lang="pt-BR" dirty="0" smtClean="0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4000" i="1">
                        <a:latin typeface="Cambria Math"/>
                      </a:rPr>
                      <m:t>𝐹𝑖𝑡𝑛𝑒𝑠𝑠</m:t>
                    </m:r>
                    <m:r>
                      <a:rPr lang="pt-BR" sz="4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4000" i="1">
                            <a:latin typeface="Cambria Math"/>
                          </a:rPr>
                          <m:t>9999×</m:t>
                        </m:r>
                        <m:r>
                          <a:rPr lang="pt-BR" sz="40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pt-BR" sz="4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4000" i="1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pt-BR" sz="4000" i="1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pt-BR" sz="4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4000" i="1">
                                <a:latin typeface="Cambria Math"/>
                                <a:ea typeface="Cambria Math"/>
                              </a:rPr>
                              <m:t>480−3×</m:t>
                            </m:r>
                            <m:r>
                              <a:rPr lang="pt-BR" sz="4000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pt-BR" sz="400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sz="4000">
                            <a:latin typeface="Cambria Math"/>
                            <a:ea typeface="Cambria Math"/>
                          </a:rPr>
                          <m:t>Fitness</m:t>
                        </m:r>
                        <m:r>
                          <a:rPr lang="pt-BR" sz="400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4000">
                            <a:latin typeface="Cambria Math"/>
                            <a:ea typeface="Cambria Math"/>
                          </a:rPr>
                          <m:t>Antigo</m:t>
                        </m:r>
                        <m:r>
                          <m:rPr>
                            <m:nor/>
                          </m:rPr>
                          <a:rPr lang="pt-BR" sz="4000" dirty="0"/>
                          <m:t> </m:t>
                        </m:r>
                      </m:num>
                      <m:den>
                        <m:r>
                          <a:rPr lang="pt-BR" sz="4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06" t="-1233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Fitness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77" y="1844688"/>
            <a:ext cx="6890045" cy="48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Crossover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média aritmética é feita com cada gene dos pais.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3140968"/>
            <a:ext cx="881324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somado um valor aleatório entre -0.1 e 0.1.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2" y="2624138"/>
            <a:ext cx="8554995" cy="22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93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/>
                  <a:t>Ordena-se a população de acordo com o fitness, do maior para o menor;</a:t>
                </a:r>
              </a:p>
              <a:p>
                <a:pPr algn="just"/>
                <a:r>
                  <a:rPr lang="pt-BR" dirty="0" smtClean="0"/>
                  <a:t>Elimina-se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pt-B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dos piores, deixando os melhores; (25%)</a:t>
                </a:r>
              </a:p>
              <a:p>
                <a:pPr algn="just"/>
                <a:r>
                  <a:rPr lang="pt-BR" dirty="0" smtClean="0"/>
                  <a:t>Preenche-se metade com cruzamento dos melhores genótipos com um aleatório da geração; (50%)</a:t>
                </a:r>
              </a:p>
              <a:p>
                <a:pPr algn="just"/>
                <a:r>
                  <a:rPr lang="pt-BR" dirty="0" smtClean="0"/>
                  <a:t>Adiciona-se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pt-BR" dirty="0" smtClean="0"/>
                  <a:t> de indivíduos aleatórios da população sofrendo mutação; (12,5%)</a:t>
                </a:r>
              </a:p>
              <a:p>
                <a:pPr algn="just"/>
                <a:r>
                  <a:rPr lang="pt-BR" dirty="0" smtClean="0"/>
                  <a:t>Preenche o resto com indivíduos aleatórios. (12,5%)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06" t="-1233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42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" y="1700808"/>
            <a:ext cx="847815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03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4" y="2132856"/>
            <a:ext cx="837161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5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27893"/>
              </p:ext>
            </p:extLst>
          </p:nvPr>
        </p:nvGraphicFramePr>
        <p:xfrm>
          <a:off x="191513" y="1484784"/>
          <a:ext cx="8760973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2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48897"/>
              </p:ext>
            </p:extLst>
          </p:nvPr>
        </p:nvGraphicFramePr>
        <p:xfrm>
          <a:off x="251520" y="1484784"/>
          <a:ext cx="864096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21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Genótipo;</a:t>
            </a:r>
          </a:p>
          <a:p>
            <a:r>
              <a:rPr lang="pt-BR" dirty="0" smtClean="0"/>
              <a:t>Fitness;</a:t>
            </a:r>
          </a:p>
          <a:p>
            <a:r>
              <a:rPr lang="pt-BR" dirty="0" smtClean="0"/>
              <a:t>Crossover;</a:t>
            </a:r>
          </a:p>
          <a:p>
            <a:r>
              <a:rPr lang="pt-BR" dirty="0" smtClean="0"/>
              <a:t>Mutação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Seleção;</a:t>
            </a:r>
            <a:endParaRPr lang="pt-BR" dirty="0" smtClean="0"/>
          </a:p>
          <a:p>
            <a:r>
              <a:rPr lang="pt-BR" dirty="0" smtClean="0"/>
              <a:t>Resultados.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34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537200"/>
              </p:ext>
            </p:extLst>
          </p:nvPr>
        </p:nvGraphicFramePr>
        <p:xfrm>
          <a:off x="251520" y="1484784"/>
          <a:ext cx="864096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134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29199"/>
              </p:ext>
            </p:extLst>
          </p:nvPr>
        </p:nvGraphicFramePr>
        <p:xfrm>
          <a:off x="251520" y="1484784"/>
          <a:ext cx="864096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64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21025"/>
              </p:ext>
            </p:extLst>
          </p:nvPr>
        </p:nvGraphicFramePr>
        <p:xfrm>
          <a:off x="251520" y="1484784"/>
          <a:ext cx="864096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68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900994"/>
              </p:ext>
            </p:extLst>
          </p:nvPr>
        </p:nvGraphicFramePr>
        <p:xfrm>
          <a:off x="544112" y="2319020"/>
          <a:ext cx="805577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037"/>
                <a:gridCol w="1866900"/>
                <a:gridCol w="1866900"/>
                <a:gridCol w="2301939"/>
              </a:tblGrid>
              <a:tr h="153020">
                <a:tc>
                  <a:txBody>
                    <a:bodyPr/>
                    <a:lstStyle/>
                    <a:p>
                      <a:r>
                        <a:rPr lang="pt-BR" dirty="0" smtClean="0"/>
                        <a:t>Melho</a:t>
                      </a:r>
                      <a:r>
                        <a:rPr lang="pt-BR" baseline="0" dirty="0" smtClean="0"/>
                        <a:t>r </a:t>
                      </a:r>
                      <a:r>
                        <a:rPr lang="pt-BR" dirty="0" smtClean="0"/>
                        <a:t>Genótipo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</a:t>
                      </a:r>
                      <a:r>
                        <a:rPr lang="pt-BR" baseline="0" dirty="0" smtClean="0"/>
                        <a:t> Vel. Y Bola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 </a:t>
                      </a:r>
                      <a:r>
                        <a:rPr lang="pt-BR" dirty="0" err="1" smtClean="0"/>
                        <a:t>Pos</a:t>
                      </a:r>
                      <a:r>
                        <a:rPr lang="pt-BR" dirty="0" smtClean="0"/>
                        <a:t>. Y Bola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Peso </a:t>
                      </a:r>
                      <a:r>
                        <a:rPr lang="pt-BR" dirty="0" err="1" smtClean="0"/>
                        <a:t>Pos</a:t>
                      </a:r>
                      <a:r>
                        <a:rPr lang="pt-BR" dirty="0" smtClean="0"/>
                        <a:t>.</a:t>
                      </a:r>
                      <a:r>
                        <a:rPr lang="pt-BR" baseline="0" dirty="0" smtClean="0"/>
                        <a:t> Y Raquete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Geração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-0,52322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1,234718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-1,16682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Geração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-0,46917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1,110258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-1,24297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Geração 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-0,10581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1,080665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-1,1734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Geração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>295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-0,37146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0,929527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-1,05054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04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BUSTARD, J. (2014) </a:t>
            </a:r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pt-BR" dirty="0" err="1" smtClean="0"/>
              <a:t>Pong</a:t>
            </a:r>
            <a:r>
              <a:rPr lang="pt-BR" dirty="0" smtClean="0"/>
              <a:t> in Java! (</a:t>
            </a:r>
            <a:r>
              <a:rPr lang="pt-BR" dirty="0" err="1" smtClean="0"/>
              <a:t>Full</a:t>
            </a:r>
            <a:r>
              <a:rPr lang="pt-BR" dirty="0" smtClean="0"/>
              <a:t> Tutorial). Disponível em</a:t>
            </a:r>
            <a:r>
              <a:rPr lang="pt-BR" dirty="0"/>
              <a:t>: </a:t>
            </a:r>
            <a:r>
              <a:rPr lang="pt-BR" dirty="0" smtClean="0"/>
              <a:t>&lt;</a:t>
            </a: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youtu.be/1wD2CdFlDaE</a:t>
            </a:r>
            <a:r>
              <a:rPr lang="pt-BR" dirty="0" smtClean="0"/>
              <a:t>&gt;.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FOSTER, T. (2015) </a:t>
            </a:r>
            <a:r>
              <a:rPr lang="pt-BR" dirty="0" err="1" smtClean="0"/>
              <a:t>Genetic</a:t>
            </a:r>
            <a:r>
              <a:rPr lang="pt-BR" dirty="0" smtClean="0"/>
              <a:t> </a:t>
            </a:r>
            <a:r>
              <a:rPr lang="pt-BR" dirty="0" err="1" smtClean="0"/>
              <a:t>Pong</a:t>
            </a:r>
            <a:r>
              <a:rPr lang="pt-BR" dirty="0" smtClean="0"/>
              <a:t> – The </a:t>
            </a:r>
            <a:r>
              <a:rPr lang="pt-BR" dirty="0" err="1" smtClean="0"/>
              <a:t>Public</a:t>
            </a:r>
            <a:r>
              <a:rPr lang="pt-BR" dirty="0" smtClean="0"/>
              <a:t> Var. </a:t>
            </a:r>
            <a:r>
              <a:rPr lang="pt-BR" dirty="0"/>
              <a:t>Disponível em</a:t>
            </a:r>
            <a:r>
              <a:rPr lang="pt-BR" dirty="0" smtClean="0"/>
              <a:t>: &lt;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publicvar.wikidot.com/post:genetic-pong</a:t>
            </a:r>
            <a:r>
              <a:rPr lang="pt-BR" dirty="0" smtClean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264233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1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1" dirty="0" err="1"/>
              <a:t>Pong</a:t>
            </a:r>
            <a:r>
              <a:rPr lang="pt-BR" dirty="0"/>
              <a:t> </a:t>
            </a:r>
            <a:r>
              <a:rPr lang="pt-BR" dirty="0" smtClean="0"/>
              <a:t>simula </a:t>
            </a:r>
            <a:r>
              <a:rPr lang="pt-BR" dirty="0"/>
              <a:t>um tênis de </a:t>
            </a:r>
            <a:r>
              <a:rPr lang="pt-BR" dirty="0" smtClean="0"/>
              <a:t>mesa.</a:t>
            </a:r>
            <a:endParaRPr lang="pt-BR" dirty="0"/>
          </a:p>
          <a:p>
            <a:pPr algn="just"/>
            <a:r>
              <a:rPr lang="pt-BR" dirty="0" smtClean="0"/>
              <a:t>Dois jogadores competem entre si atingindo uma bola com suas respectivas raquetes e mandando-a para o lado oposto.</a:t>
            </a:r>
          </a:p>
          <a:p>
            <a:pPr algn="just"/>
            <a:r>
              <a:rPr lang="pt-BR" dirty="0" smtClean="0"/>
              <a:t>Toda vez que rebatida, a bola aumentará de velocidade, até que seja arremessada para fora, assim marcando ponto para o jogador que a arremessou.</a:t>
            </a:r>
          </a:p>
          <a:p>
            <a:pPr algn="just"/>
            <a:r>
              <a:rPr lang="pt-BR" dirty="0" smtClean="0"/>
              <a:t>O objetivo do jogo é conseguir a maior pontuação.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787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3" y="1611221"/>
            <a:ext cx="6544754" cy="49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1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3" y="1611221"/>
            <a:ext cx="6544754" cy="49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71" y="1628800"/>
            <a:ext cx="6479058" cy="486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9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População: 30 indivíduos;</a:t>
            </a:r>
          </a:p>
          <a:p>
            <a:pPr algn="just"/>
            <a:r>
              <a:rPr lang="pt-BR" dirty="0" smtClean="0"/>
              <a:t>Genótipo: cadeia de 3 pesos que são valores reais;</a:t>
            </a:r>
          </a:p>
          <a:p>
            <a:pPr algn="just"/>
            <a:r>
              <a:rPr lang="pt-BR" dirty="0" smtClean="0"/>
              <a:t>Gerações: </a:t>
            </a:r>
            <a:r>
              <a:rPr lang="pt-BR" dirty="0" smtClean="0"/>
              <a:t>295;</a:t>
            </a:r>
            <a:endParaRPr lang="pt-BR" dirty="0" smtClean="0"/>
          </a:p>
          <a:p>
            <a:pPr algn="just"/>
            <a:r>
              <a:rPr lang="pt-BR" dirty="0" smtClean="0"/>
              <a:t>Contra um AI que segue a posição Y da bola.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43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cadeia de 3 </a:t>
            </a:r>
            <a:r>
              <a:rPr lang="pt-BR" i="1" dirty="0" err="1" smtClean="0"/>
              <a:t>doubles</a:t>
            </a:r>
            <a:r>
              <a:rPr lang="pt-BR" dirty="0" smtClean="0"/>
              <a:t> que servem como pesos que multiplicam os seguintes valores para calcular a velocidade e direção da raquete:</a:t>
            </a:r>
          </a:p>
          <a:p>
            <a:pPr lvl="1"/>
            <a:r>
              <a:rPr lang="pt-BR" dirty="0" smtClean="0"/>
              <a:t>velocidade Y da bola;</a:t>
            </a:r>
          </a:p>
          <a:p>
            <a:pPr lvl="1"/>
            <a:r>
              <a:rPr lang="pt-BR" dirty="0" smtClean="0"/>
              <a:t>posição Y da bola;</a:t>
            </a:r>
          </a:p>
          <a:p>
            <a:pPr lvl="1"/>
            <a:r>
              <a:rPr lang="pt-BR" dirty="0" smtClean="0"/>
              <a:t>posição Y da raquete do indivíduo.</a:t>
            </a:r>
          </a:p>
        </p:txBody>
      </p:sp>
    </p:spTree>
    <p:extLst>
      <p:ext uri="{BB962C8B-B14F-4D97-AF65-F5344CB8AC3E}">
        <p14:creationId xmlns:p14="http://schemas.microsoft.com/office/powerpoint/2010/main" val="44947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Genótipo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" y="3005138"/>
            <a:ext cx="8726277" cy="128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Fitness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Contribui pro Fitness:</a:t>
            </a:r>
          </a:p>
          <a:p>
            <a:pPr lvl="1" algn="just"/>
            <a:r>
              <a:rPr lang="pt-BR" dirty="0" smtClean="0"/>
              <a:t>Se o jogador marcou algo.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Quantas vezes a bola foi rebatida pela raquete.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Se o jogador errou, por quanto ele errou.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2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479</TotalTime>
  <Words>550</Words>
  <Application>Microsoft Office PowerPoint</Application>
  <PresentationFormat>Apresentação na tela (4:3)</PresentationFormat>
  <Paragraphs>121</Paragraphs>
  <Slides>26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Sketchbook</vt:lpstr>
      <vt:lpstr>Programando o Jogo Pong Utilizando Algoritmo Genético</vt:lpstr>
      <vt:lpstr>Agenda</vt:lpstr>
      <vt:lpstr>Introdução</vt:lpstr>
      <vt:lpstr>Introdução</vt:lpstr>
      <vt:lpstr>Introdução</vt:lpstr>
      <vt:lpstr>Introdução</vt:lpstr>
      <vt:lpstr>Genótipo</vt:lpstr>
      <vt:lpstr>Genótipo</vt:lpstr>
      <vt:lpstr>Fitness</vt:lpstr>
      <vt:lpstr>Fitness</vt:lpstr>
      <vt:lpstr>Fitness</vt:lpstr>
      <vt:lpstr>Fitness</vt:lpstr>
      <vt:lpstr>Crossover</vt:lpstr>
      <vt:lpstr>Mutação</vt:lpstr>
      <vt:lpstr>Seleção</vt:lpstr>
      <vt:lpstr>Seleção</vt:lpstr>
      <vt:lpstr>Seleção</vt:lpstr>
      <vt:lpstr>Resultados</vt:lpstr>
      <vt:lpstr>Resultados</vt:lpstr>
      <vt:lpstr>Resultados</vt:lpstr>
      <vt:lpstr>Resultados</vt:lpstr>
      <vt:lpstr>Resultados</vt:lpstr>
      <vt:lpstr>Resultados</vt:lpstr>
      <vt:lpstr>Conclusões</vt:lpstr>
      <vt:lpstr>Referências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Programando o Jogo Pong Utilizando Algoritmo Genético</dc:title>
  <dc:creator>User</dc:creator>
  <cp:lastModifiedBy>User</cp:lastModifiedBy>
  <cp:revision>71</cp:revision>
  <dcterms:created xsi:type="dcterms:W3CDTF">2016-03-07T02:15:52Z</dcterms:created>
  <dcterms:modified xsi:type="dcterms:W3CDTF">2016-03-28T14:55:40Z</dcterms:modified>
</cp:coreProperties>
</file>