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60" r:id="rId6"/>
    <p:sldId id="259" r:id="rId7"/>
    <p:sldId id="262" r:id="rId8"/>
    <p:sldId id="264" r:id="rId9"/>
    <p:sldId id="265" r:id="rId10"/>
    <p:sldId id="266" r:id="rId11"/>
    <p:sldId id="261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E10EA-0E95-4B30-8EA7-643C12A12FE5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353FA-6A33-4CDD-995D-CEC2D66C66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518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53FA-6A33-4CDD-995D-CEC2D66C66C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740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53FA-6A33-4CDD-995D-CEC2D66C66C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195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53FA-6A33-4CDD-995D-CEC2D66C66C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545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53FA-6A33-4CDD-995D-CEC2D66C66C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608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53FA-6A33-4CDD-995D-CEC2D66C66C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467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53FA-6A33-4CDD-995D-CEC2D66C66C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53FA-6A33-4CDD-995D-CEC2D66C66C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452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53FA-6A33-4CDD-995D-CEC2D66C66C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661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53FA-6A33-4CDD-995D-CEC2D66C66C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326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53FA-6A33-4CDD-995D-CEC2D66C66C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002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53FA-6A33-4CDD-995D-CEC2D66C66C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465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53FA-6A33-4CDD-995D-CEC2D66C66C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67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53FA-6A33-4CDD-995D-CEC2D66C66C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821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BB938005-2E03-4DE1-A6E3-1C44E82C7ACB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057E28F4-A1E9-42FF-8420-F668C0515188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8005-2E03-4DE1-A6E3-1C44E82C7ACB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28F4-A1E9-42FF-8420-F668C051518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8005-2E03-4DE1-A6E3-1C44E82C7ACB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28F4-A1E9-42FF-8420-F668C051518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8005-2E03-4DE1-A6E3-1C44E82C7ACB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28F4-A1E9-42FF-8420-F668C051518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8005-2E03-4DE1-A6E3-1C44E82C7ACB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28F4-A1E9-42FF-8420-F668C051518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8005-2E03-4DE1-A6E3-1C44E82C7ACB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28F4-A1E9-42FF-8420-F668C051518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8005-2E03-4DE1-A6E3-1C44E82C7ACB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28F4-A1E9-42FF-8420-F668C0515188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8005-2E03-4DE1-A6E3-1C44E82C7ACB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28F4-A1E9-42FF-8420-F668C051518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8005-2E03-4DE1-A6E3-1C44E82C7ACB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28F4-A1E9-42FF-8420-F668C051518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8005-2E03-4DE1-A6E3-1C44E82C7ACB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28F4-A1E9-42FF-8420-F668C051518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8005-2E03-4DE1-A6E3-1C44E82C7ACB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E28F4-A1E9-42FF-8420-F668C051518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BB938005-2E03-4DE1-A6E3-1C44E82C7ACB}" type="datetimeFigureOut">
              <a:rPr lang="pt-BR" smtClean="0"/>
              <a:t>08/03/2016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057E28F4-A1E9-42FF-8420-F668C051518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rot="360000">
            <a:off x="3293884" y="2765707"/>
            <a:ext cx="4847038" cy="297378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Programando o Jogo </a:t>
            </a:r>
            <a:r>
              <a:rPr lang="pt-BR" i="1" dirty="0" err="1" smtClean="0"/>
              <a:t>Pong</a:t>
            </a:r>
            <a:r>
              <a:rPr lang="pt-BR" dirty="0" smtClean="0"/>
              <a:t> Utilizando Algoritmo Genético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 rot="20504272">
            <a:off x="719671" y="3859472"/>
            <a:ext cx="2327021" cy="229621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b="1" dirty="0" smtClean="0"/>
              <a:t>Aluna:</a:t>
            </a:r>
          </a:p>
          <a:p>
            <a:pPr>
              <a:spcBef>
                <a:spcPts val="0"/>
              </a:spcBef>
            </a:pPr>
            <a:r>
              <a:rPr lang="pt-BR" dirty="0" err="1" smtClean="0"/>
              <a:t>Giordanna</a:t>
            </a:r>
            <a:r>
              <a:rPr lang="pt-BR" dirty="0" smtClean="0"/>
              <a:t> De </a:t>
            </a:r>
            <a:r>
              <a:rPr lang="pt-BR" dirty="0" err="1" smtClean="0"/>
              <a:t>Gregoriis</a:t>
            </a:r>
            <a:endParaRPr lang="pt-BR" dirty="0" smtClean="0"/>
          </a:p>
          <a:p>
            <a:pPr>
              <a:spcBef>
                <a:spcPts val="0"/>
              </a:spcBef>
            </a:pPr>
            <a:r>
              <a:rPr lang="pt-BR" b="1" dirty="0" smtClean="0"/>
              <a:t>Professor:</a:t>
            </a:r>
          </a:p>
          <a:p>
            <a:pPr>
              <a:spcBef>
                <a:spcPts val="0"/>
              </a:spcBef>
            </a:pPr>
            <a:r>
              <a:rPr lang="pt-BR" dirty="0" err="1" smtClean="0"/>
              <a:t>Claudomiro</a:t>
            </a:r>
            <a:r>
              <a:rPr lang="pt-BR" dirty="0" smtClean="0"/>
              <a:t> Sales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051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Propostas de 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dirty="0"/>
              <a:t>Humano </a:t>
            </a:r>
            <a:r>
              <a:rPr lang="pt-BR" b="1" i="1" dirty="0"/>
              <a:t>versus</a:t>
            </a:r>
            <a:r>
              <a:rPr lang="pt-BR" b="1" dirty="0"/>
              <a:t> AI Genético:</a:t>
            </a:r>
          </a:p>
          <a:p>
            <a:pPr lvl="1" algn="just"/>
            <a:r>
              <a:rPr lang="pt-BR" dirty="0"/>
              <a:t>Para verificar o quão bom o AI Genético se tornou.</a:t>
            </a:r>
          </a:p>
          <a:p>
            <a:pPr algn="just"/>
            <a:r>
              <a:rPr lang="pt-BR" b="1" dirty="0"/>
              <a:t>AI Básico </a:t>
            </a:r>
            <a:r>
              <a:rPr lang="pt-BR" b="1" i="1" dirty="0"/>
              <a:t>versus</a:t>
            </a:r>
            <a:r>
              <a:rPr lang="pt-BR" b="1" dirty="0"/>
              <a:t> AI Genético:</a:t>
            </a:r>
          </a:p>
          <a:p>
            <a:pPr lvl="1" algn="just"/>
            <a:r>
              <a:rPr lang="pt-BR" dirty="0" smtClean="0"/>
              <a:t>AI </a:t>
            </a:r>
            <a:r>
              <a:rPr lang="pt-BR" dirty="0"/>
              <a:t>Básico vai apenas seguir a coordenada Y da bola.</a:t>
            </a:r>
          </a:p>
          <a:p>
            <a:pPr algn="just"/>
            <a:r>
              <a:rPr lang="pt-BR" b="1" dirty="0"/>
              <a:t>AI Perfeito </a:t>
            </a:r>
            <a:r>
              <a:rPr lang="pt-BR" b="1" i="1" dirty="0"/>
              <a:t>versus</a:t>
            </a:r>
            <a:r>
              <a:rPr lang="pt-BR" b="1" dirty="0"/>
              <a:t> AI Genético:</a:t>
            </a:r>
          </a:p>
          <a:p>
            <a:pPr lvl="1" algn="just"/>
            <a:r>
              <a:rPr lang="pt-BR" dirty="0" smtClean="0"/>
              <a:t>AI </a:t>
            </a:r>
            <a:r>
              <a:rPr lang="pt-BR" dirty="0"/>
              <a:t>Perfeito realizará cálculos para predeterminar onde a bola irá caminhar.</a:t>
            </a:r>
          </a:p>
          <a:p>
            <a:pPr algn="just"/>
            <a:r>
              <a:rPr lang="pt-BR" b="1" dirty="0" smtClean="0"/>
              <a:t>AI Genético </a:t>
            </a:r>
            <a:r>
              <a:rPr lang="pt-BR" b="1" i="1" dirty="0"/>
              <a:t>versus</a:t>
            </a:r>
            <a:r>
              <a:rPr lang="pt-BR" b="1" dirty="0"/>
              <a:t> AI Genético:</a:t>
            </a:r>
          </a:p>
          <a:p>
            <a:pPr lvl="1" algn="just"/>
            <a:r>
              <a:rPr lang="pt-BR" dirty="0" smtClean="0"/>
              <a:t>Verificar o que acontece se treinar dois </a:t>
            </a:r>
            <a:r>
              <a:rPr lang="pt-BR" dirty="0" err="1" smtClean="0"/>
              <a:t>AIs</a:t>
            </a:r>
            <a:r>
              <a:rPr lang="pt-BR" dirty="0" smtClean="0"/>
              <a:t> Genéticos.</a:t>
            </a:r>
          </a:p>
        </p:txBody>
      </p:sp>
    </p:spTree>
    <p:extLst>
      <p:ext uri="{BB962C8B-B14F-4D97-AF65-F5344CB8AC3E}">
        <p14:creationId xmlns:p14="http://schemas.microsoft.com/office/powerpoint/2010/main" val="2822148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de Desenvolvimento Inicial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 smtClean="0"/>
              <a:t>AI Genético:</a:t>
            </a:r>
          </a:p>
          <a:p>
            <a:pPr lvl="1" algn="just"/>
            <a:r>
              <a:rPr lang="pt-BR" dirty="0" smtClean="0"/>
              <a:t>O AI Genético iniciará sem saber fazer nada inicialmente, apenas sabe que conseguir pontos é bom.</a:t>
            </a:r>
          </a:p>
          <a:p>
            <a:pPr lvl="1" algn="just"/>
            <a:endParaRPr lang="pt-BR" dirty="0" smtClean="0"/>
          </a:p>
          <a:p>
            <a:pPr lvl="1" algn="just"/>
            <a:r>
              <a:rPr lang="pt-BR" dirty="0" smtClean="0"/>
              <a:t>Terá uma coleção de estratégias geradas aleatoriamente, e que ao longo do tempo serão melhoradas.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702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de Desenvolvimento Inicial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 smtClean="0"/>
              <a:t>Fitness:</a:t>
            </a:r>
          </a:p>
          <a:p>
            <a:pPr lvl="1" algn="just"/>
            <a:r>
              <a:rPr lang="pt-BR" dirty="0" smtClean="0"/>
              <a:t>Se o jogador marcou algo.</a:t>
            </a:r>
          </a:p>
          <a:p>
            <a:pPr lvl="1" algn="just"/>
            <a:endParaRPr lang="pt-BR" dirty="0" smtClean="0"/>
          </a:p>
          <a:p>
            <a:pPr lvl="1" algn="just"/>
            <a:r>
              <a:rPr lang="pt-BR" dirty="0" smtClean="0"/>
              <a:t>Quanto tempo a bola ficou em jogo.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Se o jogador errou, por quanto ele errou.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721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Algoritmo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37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117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r>
              <a:rPr lang="pt-BR" dirty="0" smtClean="0"/>
              <a:t>;</a:t>
            </a:r>
            <a:endParaRPr lang="pt-BR" dirty="0" smtClean="0"/>
          </a:p>
          <a:p>
            <a:r>
              <a:rPr lang="pt-BR" dirty="0" smtClean="0"/>
              <a:t>Ideia do Programa</a:t>
            </a:r>
            <a:r>
              <a:rPr lang="pt-BR" dirty="0" smtClean="0"/>
              <a:t>;</a:t>
            </a:r>
            <a:endParaRPr lang="pt-BR" dirty="0" smtClean="0"/>
          </a:p>
          <a:p>
            <a:r>
              <a:rPr lang="pt-BR" dirty="0" smtClean="0"/>
              <a:t>Propostas de Teste</a:t>
            </a:r>
            <a:r>
              <a:rPr lang="pt-BR" dirty="0" smtClean="0"/>
              <a:t>;</a:t>
            </a:r>
            <a:endParaRPr lang="pt-BR" dirty="0" smtClean="0"/>
          </a:p>
          <a:p>
            <a:r>
              <a:rPr lang="pt-BR" dirty="0"/>
              <a:t>Proposta de Desenvolvimento </a:t>
            </a:r>
            <a:r>
              <a:rPr lang="pt-BR" dirty="0" smtClean="0"/>
              <a:t>Inicial</a:t>
            </a:r>
            <a:r>
              <a:rPr lang="pt-BR" dirty="0"/>
              <a:t>;</a:t>
            </a:r>
            <a:endParaRPr lang="pt-BR" dirty="0" smtClean="0"/>
          </a:p>
          <a:p>
            <a:r>
              <a:rPr lang="pt-BR" dirty="0" smtClean="0"/>
              <a:t>Algoritmo.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0343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i="1" dirty="0" smtClean="0"/>
              <a:t>Pong</a:t>
            </a:r>
            <a:r>
              <a:rPr lang="en-US" dirty="0" smtClean="0"/>
              <a:t> é um </a:t>
            </a:r>
            <a:r>
              <a:rPr lang="en-US" dirty="0" err="1" smtClean="0"/>
              <a:t>jogo</a:t>
            </a:r>
            <a:r>
              <a:rPr lang="en-US" dirty="0" smtClean="0"/>
              <a:t> simples </a:t>
            </a:r>
            <a:r>
              <a:rPr lang="en-US" dirty="0" err="1" smtClean="0"/>
              <a:t>porém</a:t>
            </a:r>
            <a:r>
              <a:rPr lang="en-US" dirty="0" smtClean="0"/>
              <a:t> </a:t>
            </a:r>
            <a:r>
              <a:rPr lang="en-US" dirty="0" err="1" smtClean="0"/>
              <a:t>fascinante</a:t>
            </a:r>
            <a:r>
              <a:rPr lang="en-US" dirty="0" smtClean="0"/>
              <a:t>, e </a:t>
            </a:r>
            <a:r>
              <a:rPr lang="en-US" dirty="0" err="1" smtClean="0"/>
              <a:t>icônico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um dos </a:t>
            </a:r>
            <a:r>
              <a:rPr lang="en-US" dirty="0" err="1" smtClean="0"/>
              <a:t>primeiros</a:t>
            </a:r>
            <a:r>
              <a:rPr lang="en-US" dirty="0" smtClean="0"/>
              <a:t> video games </a:t>
            </a:r>
            <a:r>
              <a:rPr lang="en-US" dirty="0" err="1" smtClean="0"/>
              <a:t>produzidos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Um </a:t>
            </a:r>
            <a:r>
              <a:rPr lang="en-US" dirty="0" err="1" smtClean="0"/>
              <a:t>ótimo</a:t>
            </a:r>
            <a:r>
              <a:rPr lang="en-US" dirty="0" smtClean="0"/>
              <a:t> </a:t>
            </a:r>
            <a:r>
              <a:rPr lang="en-US" dirty="0" err="1" smtClean="0"/>
              <a:t>exercício</a:t>
            </a:r>
            <a:r>
              <a:rPr lang="en-US" dirty="0" smtClean="0"/>
              <a:t> para </a:t>
            </a:r>
            <a:r>
              <a:rPr lang="en-US" dirty="0" err="1" smtClean="0"/>
              <a:t>iniciantes</a:t>
            </a:r>
            <a:r>
              <a:rPr lang="en-US" dirty="0" smtClean="0"/>
              <a:t>, com </a:t>
            </a:r>
            <a:r>
              <a:rPr lang="en-US" dirty="0" err="1" smtClean="0"/>
              <a:t>possibilidade</a:t>
            </a:r>
            <a:r>
              <a:rPr lang="en-US" dirty="0" smtClean="0"/>
              <a:t> de </a:t>
            </a:r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dirty="0" err="1" smtClean="0"/>
              <a:t>inteligência</a:t>
            </a:r>
            <a:r>
              <a:rPr lang="en-US" dirty="0" smtClean="0"/>
              <a:t> artificial </a:t>
            </a:r>
            <a:r>
              <a:rPr lang="en-US" dirty="0" err="1" smtClean="0"/>
              <a:t>realizando</a:t>
            </a:r>
            <a:r>
              <a:rPr lang="en-US" dirty="0" smtClean="0"/>
              <a:t> </a:t>
            </a:r>
            <a:r>
              <a:rPr lang="en-US" dirty="0" err="1" smtClean="0"/>
              <a:t>alguns</a:t>
            </a:r>
            <a:r>
              <a:rPr lang="en-US" dirty="0" smtClean="0"/>
              <a:t> </a:t>
            </a:r>
            <a:r>
              <a:rPr lang="en-US" dirty="0" err="1" smtClean="0"/>
              <a:t>cálculos</a:t>
            </a:r>
            <a:r>
              <a:rPr lang="en-US" dirty="0" smtClean="0"/>
              <a:t> de </a:t>
            </a:r>
            <a:r>
              <a:rPr lang="en-US" dirty="0" err="1" smtClean="0"/>
              <a:t>física</a:t>
            </a:r>
            <a:r>
              <a:rPr lang="en-US" dirty="0" smtClean="0"/>
              <a:t> para se </a:t>
            </a:r>
            <a:r>
              <a:rPr lang="en-US" dirty="0" err="1" smtClean="0"/>
              <a:t>obter</a:t>
            </a:r>
            <a:r>
              <a:rPr lang="en-US" dirty="0" smtClean="0"/>
              <a:t> um </a:t>
            </a:r>
            <a:r>
              <a:rPr lang="en-US" dirty="0" err="1" smtClean="0"/>
              <a:t>jogador</a:t>
            </a:r>
            <a:r>
              <a:rPr lang="en-US" dirty="0" smtClean="0"/>
              <a:t> </a:t>
            </a:r>
            <a:r>
              <a:rPr lang="en-US" dirty="0" err="1" smtClean="0"/>
              <a:t>perfeito</a:t>
            </a:r>
            <a:r>
              <a:rPr lang="en-US" dirty="0" smtClean="0"/>
              <a:t> de </a:t>
            </a:r>
            <a:r>
              <a:rPr lang="en-US" i="1" dirty="0"/>
              <a:t>P</a:t>
            </a:r>
            <a:r>
              <a:rPr lang="en-US" i="1" dirty="0" smtClean="0"/>
              <a:t>ong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304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i="1" dirty="0" err="1"/>
              <a:t>Pong</a:t>
            </a:r>
            <a:r>
              <a:rPr lang="pt-BR" dirty="0"/>
              <a:t> </a:t>
            </a:r>
            <a:r>
              <a:rPr lang="pt-BR" dirty="0" smtClean="0"/>
              <a:t>simula </a:t>
            </a:r>
            <a:r>
              <a:rPr lang="pt-BR" dirty="0"/>
              <a:t>um tênis de </a:t>
            </a:r>
            <a:r>
              <a:rPr lang="pt-BR" dirty="0" smtClean="0"/>
              <a:t>mesa.</a:t>
            </a:r>
            <a:endParaRPr lang="pt-BR" dirty="0"/>
          </a:p>
          <a:p>
            <a:pPr algn="just"/>
            <a:r>
              <a:rPr lang="pt-BR" dirty="0" smtClean="0"/>
              <a:t>Dois jogadores competem entre si atingindo uma bola com suas respectivas raquetes e mandando-a para o lado oposto.</a:t>
            </a:r>
          </a:p>
          <a:p>
            <a:pPr algn="just"/>
            <a:r>
              <a:rPr lang="pt-BR" dirty="0" smtClean="0"/>
              <a:t>Toda vez que rebatida, a bola aumentará de velocidade, até que seja arremessada para fora, assim marcando ponto para o jogador que a arremessou.</a:t>
            </a:r>
          </a:p>
          <a:p>
            <a:pPr algn="just"/>
            <a:r>
              <a:rPr lang="pt-BR" dirty="0" smtClean="0"/>
              <a:t>O objetivo do jogo é conseguir a maior pontuação.</a:t>
            </a:r>
          </a:p>
          <a:p>
            <a:pPr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7877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2050" name="Picture 2" descr="http://1.bp.blogspot.com/-j4pBAqi9sbY/UQqYpb8FAFI/AAAAAAAAGkg/15KuzcTFEcQ/s1600/02-pong-2013013016215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7" y="1844824"/>
            <a:ext cx="63341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10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E se o </a:t>
            </a:r>
            <a:r>
              <a:rPr lang="en-US" dirty="0" err="1"/>
              <a:t>computador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tiver</a:t>
            </a:r>
            <a:r>
              <a:rPr lang="en-US" dirty="0"/>
              <a:t> </a:t>
            </a:r>
            <a:r>
              <a:rPr lang="en-US" dirty="0" err="1"/>
              <a:t>ideia</a:t>
            </a:r>
            <a:r>
              <a:rPr lang="en-US" dirty="0"/>
              <a:t> de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jogar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i="1" dirty="0" smtClean="0"/>
              <a:t>ong</a:t>
            </a:r>
            <a:r>
              <a:rPr lang="en-US" dirty="0" smtClean="0"/>
              <a:t>?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 </a:t>
            </a:r>
            <a:r>
              <a:rPr lang="en-US" dirty="0" err="1" smtClean="0"/>
              <a:t>proposta</a:t>
            </a:r>
            <a:r>
              <a:rPr lang="en-US" dirty="0" smtClean="0"/>
              <a:t> </a:t>
            </a:r>
            <a:r>
              <a:rPr lang="en-US" dirty="0"/>
              <a:t>é </a:t>
            </a:r>
            <a:r>
              <a:rPr lang="en-US" dirty="0" err="1"/>
              <a:t>verificar</a:t>
            </a:r>
            <a:r>
              <a:rPr lang="en-US" dirty="0"/>
              <a:t> se 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 smtClean="0"/>
              <a:t>treinar</a:t>
            </a:r>
            <a:r>
              <a:rPr lang="en-US" dirty="0" smtClean="0"/>
              <a:t> o </a:t>
            </a:r>
            <a:r>
              <a:rPr lang="en-US" dirty="0" err="1" smtClean="0"/>
              <a:t>computador</a:t>
            </a:r>
            <a:r>
              <a:rPr lang="en-US" dirty="0" smtClean="0"/>
              <a:t> </a:t>
            </a:r>
            <a:r>
              <a:rPr lang="en-US" dirty="0"/>
              <a:t>para </a:t>
            </a:r>
            <a:r>
              <a:rPr lang="en-US" dirty="0" err="1"/>
              <a:t>aprender</a:t>
            </a:r>
            <a:r>
              <a:rPr lang="en-US" dirty="0"/>
              <a:t> a </a:t>
            </a:r>
            <a:r>
              <a:rPr lang="en-US" dirty="0" err="1"/>
              <a:t>jogar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i="1" dirty="0" smtClean="0"/>
              <a:t>ong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,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genético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912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Ideia do 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Teremos uma população inicial de jogadores de </a:t>
            </a:r>
            <a:r>
              <a:rPr lang="pt-BR" i="1" dirty="0" err="1" smtClean="0"/>
              <a:t>Pong</a:t>
            </a:r>
            <a:r>
              <a:rPr lang="pt-BR" dirty="0" smtClean="0"/>
              <a:t>, todos não sabendo jogar e assim terão péssimas estratégias.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Todos irão jogar </a:t>
            </a:r>
            <a:r>
              <a:rPr lang="pt-BR" i="1" dirty="0" err="1" smtClean="0"/>
              <a:t>Pong</a:t>
            </a:r>
            <a:r>
              <a:rPr lang="pt-BR" dirty="0" smtClean="0"/>
              <a:t> contra um AI que realiza cálculos de física para </a:t>
            </a:r>
            <a:r>
              <a:rPr lang="pt-BR" dirty="0" err="1" smtClean="0"/>
              <a:t>pré</a:t>
            </a:r>
            <a:r>
              <a:rPr lang="pt-BR" dirty="0" smtClean="0"/>
              <a:t>-visualizar onde a bola irá seguir.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Ou seja, irão sempre perder.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2049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Ideia do 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Porém, alguns irão conseguir resultados melhores que outros, pois alguns movimentos aleatórios irão conseguir acertar a bola.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Se medirmos valores para os que obtiveram melhor desempenho, poderemos saber quais são os indivíduos com a melhor inteligência artificial.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2349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Ideia do 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Poderemos também com esses valores (fitness) escolher os melhores jogadores e assim gerar filhos que serão capazes de jogar </a:t>
            </a:r>
            <a:r>
              <a:rPr lang="pt-BR" i="1" dirty="0" err="1" smtClean="0"/>
              <a:t>Pong</a:t>
            </a:r>
            <a:r>
              <a:rPr lang="pt-BR" dirty="0" smtClean="0"/>
              <a:t> com melhor desempenho.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Ao passar das gerações, os filhos gerados serão cada vez melhores e talvez algum dia cheguem a superar o oponente de AI!... Pouco provável, pra falar a verdade. Mas é para isso que este experimento servirá.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3489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TM01790492[[fn=Sketchbook]]</Template>
  <TotalTime>189</TotalTime>
  <Words>503</Words>
  <Application>Microsoft Office PowerPoint</Application>
  <PresentationFormat>Apresentação na tela (4:3)</PresentationFormat>
  <Paragraphs>76</Paragraphs>
  <Slides>14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Sketchbook</vt:lpstr>
      <vt:lpstr>Programando o Jogo Pong Utilizando Algoritmo Genético</vt:lpstr>
      <vt:lpstr>Agenda</vt:lpstr>
      <vt:lpstr>Introdução</vt:lpstr>
      <vt:lpstr>Introdução</vt:lpstr>
      <vt:lpstr>Introdução</vt:lpstr>
      <vt:lpstr>Introdução</vt:lpstr>
      <vt:lpstr>Ideia do Programa</vt:lpstr>
      <vt:lpstr>Ideia do Programa</vt:lpstr>
      <vt:lpstr>Ideia do Programa</vt:lpstr>
      <vt:lpstr>Propostas de Teste</vt:lpstr>
      <vt:lpstr>Proposta de Desenvolvimento Inicial</vt:lpstr>
      <vt:lpstr>Proposta de Desenvolvimento Inicial</vt:lpstr>
      <vt:lpstr>Algoritmo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Programando o Jogo Pong Utilizando Algoritmo Genético</dc:title>
  <dc:creator>User</dc:creator>
  <cp:lastModifiedBy>User</cp:lastModifiedBy>
  <cp:revision>23</cp:revision>
  <dcterms:created xsi:type="dcterms:W3CDTF">2016-03-07T02:15:52Z</dcterms:created>
  <dcterms:modified xsi:type="dcterms:W3CDTF">2016-03-08T10:43:20Z</dcterms:modified>
</cp:coreProperties>
</file>