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3" r:id="rId10"/>
    <p:sldId id="266" r:id="rId11"/>
    <p:sldId id="268" r:id="rId12"/>
    <p:sldId id="270" r:id="rId13"/>
    <p:sldId id="271" r:id="rId14"/>
    <p:sldId id="264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217A"/>
    <a:srgbClr val="4D4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AE72-B343-4AA3-9AFD-DCD962458089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854-E713-40F3-A601-49A43FBC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27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AE72-B343-4AA3-9AFD-DCD962458089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854-E713-40F3-A601-49A43FBC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07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AE72-B343-4AA3-9AFD-DCD962458089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854-E713-40F3-A601-49A43FBC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25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AE72-B343-4AA3-9AFD-DCD962458089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854-E713-40F3-A601-49A43FBC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61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AE72-B343-4AA3-9AFD-DCD962458089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854-E713-40F3-A601-49A43FBC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71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AE72-B343-4AA3-9AFD-DCD962458089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854-E713-40F3-A601-49A43FBC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6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AE72-B343-4AA3-9AFD-DCD962458089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854-E713-40F3-A601-49A43FBC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66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AE72-B343-4AA3-9AFD-DCD962458089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854-E713-40F3-A601-49A43FBC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57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AE72-B343-4AA3-9AFD-DCD962458089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854-E713-40F3-A601-49A43FBC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8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AE72-B343-4AA3-9AFD-DCD962458089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854-E713-40F3-A601-49A43FBC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38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AE72-B343-4AA3-9AFD-DCD962458089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1854-E713-40F3-A601-49A43FBC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15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4AE72-B343-4AA3-9AFD-DCD962458089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1854-E713-40F3-A601-49A43FBC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7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E15088-9CAA-4A80-89E6-423AE779F536}"/>
              </a:ext>
            </a:extLst>
          </p:cNvPr>
          <p:cNvSpPr/>
          <p:nvPr/>
        </p:nvSpPr>
        <p:spPr>
          <a:xfrm>
            <a:off x="1208315" y="4963887"/>
            <a:ext cx="7935685" cy="17373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949598">
                  <a:alpha val="0"/>
                </a:srgbClr>
              </a:gs>
              <a:gs pos="73000">
                <a:schemeClr val="tx1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17CDBF-16BB-403F-9C39-F33F76D09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504" y="4287521"/>
            <a:ext cx="7772400" cy="2387600"/>
          </a:xfrm>
        </p:spPr>
        <p:txBody>
          <a:bodyPr/>
          <a:lstStyle/>
          <a:p>
            <a:pPr algn="r"/>
            <a:r>
              <a:rPr lang="pt-BR" b="1" dirty="0">
                <a:solidFill>
                  <a:schemeClr val="bg1"/>
                </a:solidFill>
              </a:rPr>
              <a:t>Começando a Programar com .NET Core</a:t>
            </a:r>
          </a:p>
        </p:txBody>
      </p:sp>
    </p:spTree>
    <p:extLst>
      <p:ext uri="{BB962C8B-B14F-4D97-AF65-F5344CB8AC3E}">
        <p14:creationId xmlns:p14="http://schemas.microsoft.com/office/powerpoint/2010/main" val="169297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16D56-C51B-42E8-A14D-20152199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Eu deveria migrar meu projeto?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EDDB037-C4A4-4486-8253-5395E698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4631"/>
            <a:ext cx="7886700" cy="435133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Não podem: WPF, Windows </a:t>
            </a:r>
            <a:r>
              <a:rPr lang="pt-BR" dirty="0" err="1">
                <a:solidFill>
                  <a:schemeClr val="bg1"/>
                </a:solidFill>
              </a:rPr>
              <a:t>Forms</a:t>
            </a:r>
            <a:r>
              <a:rPr lang="pt-BR" dirty="0">
                <a:solidFill>
                  <a:schemeClr val="bg1"/>
                </a:solidFill>
              </a:rPr>
              <a:t>, exceto UWP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Deveriam (com certeza): Bibliotecas de uso geral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Deveriam (talvez): ASP.NET MVC, </a:t>
            </a:r>
            <a:r>
              <a:rPr lang="pt-BR" dirty="0" err="1">
                <a:solidFill>
                  <a:schemeClr val="bg1"/>
                </a:solidFill>
              </a:rPr>
              <a:t>Micro-serviços</a:t>
            </a:r>
            <a:r>
              <a:rPr lang="pt-BR" dirty="0">
                <a:solidFill>
                  <a:schemeClr val="bg1"/>
                </a:solidFill>
              </a:rPr>
              <a:t>, Aplicações Console, Softwares reescritos,  Equipes com expertise em Linux</a:t>
            </a:r>
          </a:p>
        </p:txBody>
      </p:sp>
    </p:spTree>
    <p:extLst>
      <p:ext uri="{BB962C8B-B14F-4D97-AF65-F5344CB8AC3E}">
        <p14:creationId xmlns:p14="http://schemas.microsoft.com/office/powerpoint/2010/main" val="2845770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16D56-C51B-42E8-A14D-20152199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Obtendo o .NET Core	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EDDB037-C4A4-4486-8253-5395E698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4631"/>
            <a:ext cx="7886700" cy="1609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https://www.microsoft.com/net/download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https://code.visualstudio.com/download</a:t>
            </a:r>
          </a:p>
        </p:txBody>
      </p:sp>
    </p:spTree>
    <p:extLst>
      <p:ext uri="{BB962C8B-B14F-4D97-AF65-F5344CB8AC3E}">
        <p14:creationId xmlns:p14="http://schemas.microsoft.com/office/powerpoint/2010/main" val="146635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44B412-7A1A-48CD-9008-F1D91B16E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822"/>
            <a:ext cx="9088514" cy="610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03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00693BA-7FE7-4DEA-8FCE-A082A97A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095375"/>
            <a:ext cx="89249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45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16D56-C51B-42E8-A14D-20152199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.NET CLI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EDDB037-C4A4-4486-8253-5395E698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rdia New" panose="020B0502040204020203" pitchFamily="34" charset="-34"/>
              </a:rPr>
              <a:t>dotnet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rdia New" panose="020B0502040204020203" pitchFamily="34" charset="-34"/>
              </a:rPr>
              <a:t> new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rdia New" panose="020B0502040204020203" pitchFamily="34" charset="-34"/>
              </a:rPr>
              <a:t>dotnet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rdia New" panose="020B0502040204020203" pitchFamily="34" charset="-34"/>
              </a:rPr>
              <a:t>restore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rdia New" panose="020B0502040204020203" pitchFamily="34" charset="-34"/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rdia New" panose="020B0502040204020203" pitchFamily="34" charset="-34"/>
              </a:rPr>
              <a:t>dotnet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rdia New" panose="020B0502040204020203" pitchFamily="34" charset="-34"/>
              </a:rPr>
              <a:t>run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rdia New" panose="020B0502040204020203" pitchFamily="34" charset="-34"/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rdia New" panose="020B0502040204020203" pitchFamily="34" charset="-34"/>
              </a:rPr>
              <a:t>dotnet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rdia New" panose="020B0502040204020203" pitchFamily="34" charset="-34"/>
              </a:rPr>
              <a:t> build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rdia New" panose="020B0502040204020203" pitchFamily="34" charset="-34"/>
              </a:rPr>
              <a:t>dotnet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rdia New" panose="020B0502040204020203" pitchFamily="34" charset="-34"/>
              </a:rPr>
              <a:t> build –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rdia New" panose="020B0502040204020203" pitchFamily="34" charset="-34"/>
              </a:rPr>
              <a:t>native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rdia New" panose="020B0502040204020203" pitchFamily="34" charset="-34"/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rdia New" panose="020B0502040204020203" pitchFamily="34" charset="-34"/>
              </a:rPr>
              <a:t>dotnet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rdia New" panose="020B0502040204020203" pitchFamily="34" charset="-34"/>
              </a:rPr>
              <a:t>algumacoisafodastica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rd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3998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16D56-C51B-42E8-A14D-20152199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2230586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16D56-C51B-42E8-A14D-20152199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Giordano Lins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EDDB037-C4A4-4486-8253-5395E698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72501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Administrador, Analista de Sistemas, Coach e entusiasta em tecnologia, Desenvolvedor na Genius </a:t>
            </a:r>
            <a:r>
              <a:rPr lang="pt-BR" dirty="0" err="1">
                <a:solidFill>
                  <a:schemeClr val="bg1"/>
                </a:solidFill>
              </a:rPr>
              <a:t>Solutions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http://www.github.com/giordanolins</a:t>
            </a:r>
          </a:p>
        </p:txBody>
      </p:sp>
    </p:spTree>
    <p:extLst>
      <p:ext uri="{BB962C8B-B14F-4D97-AF65-F5344CB8AC3E}">
        <p14:creationId xmlns:p14="http://schemas.microsoft.com/office/powerpoint/2010/main" val="1116796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16D56-C51B-42E8-A14D-20152199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O que é o </a:t>
            </a:r>
            <a:r>
              <a:rPr lang="pt-BR" b="1" dirty="0" err="1">
                <a:solidFill>
                  <a:schemeClr val="bg1"/>
                </a:solidFill>
              </a:rPr>
              <a:t>.Net</a:t>
            </a:r>
            <a:r>
              <a:rPr lang="pt-BR" b="1" dirty="0">
                <a:solidFill>
                  <a:schemeClr val="bg1"/>
                </a:solidFill>
              </a:rPr>
              <a:t> Core?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EDDB037-C4A4-4486-8253-5395E698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91831"/>
            <a:ext cx="7886700" cy="2223861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É uma plataforma de desenvolvimento que você pode usar para construir aplicações de linha de comando, micro serviços e websites modernos. Ele é </a:t>
            </a:r>
            <a:r>
              <a:rPr lang="pt-BR" i="1" dirty="0">
                <a:solidFill>
                  <a:schemeClr val="bg1"/>
                </a:solidFill>
              </a:rPr>
              <a:t>open </a:t>
            </a:r>
            <a:r>
              <a:rPr lang="pt-BR" i="1" dirty="0" err="1">
                <a:solidFill>
                  <a:schemeClr val="bg1"/>
                </a:solidFill>
              </a:rPr>
              <a:t>source</a:t>
            </a:r>
            <a:r>
              <a:rPr lang="pt-BR" dirty="0">
                <a:solidFill>
                  <a:schemeClr val="bg1"/>
                </a:solidFill>
              </a:rPr>
              <a:t>, multiplataforma e suportado pela Microsoft.</a:t>
            </a:r>
          </a:p>
        </p:txBody>
      </p:sp>
    </p:spTree>
    <p:extLst>
      <p:ext uri="{BB962C8B-B14F-4D97-AF65-F5344CB8AC3E}">
        <p14:creationId xmlns:p14="http://schemas.microsoft.com/office/powerpoint/2010/main" val="3238067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F8B3728-73D2-4B89-B432-A81D02F8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8CF48B0-6371-4D7E-B25F-A82B4C700413}"/>
              </a:ext>
            </a:extLst>
          </p:cNvPr>
          <p:cNvSpPr txBox="1"/>
          <p:nvPr/>
        </p:nvSpPr>
        <p:spPr>
          <a:xfrm>
            <a:off x="744583" y="4310743"/>
            <a:ext cx="1907177" cy="523220"/>
          </a:xfrm>
          <a:prstGeom prst="rect">
            <a:avLst/>
          </a:prstGeom>
          <a:solidFill>
            <a:srgbClr val="4D4E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7909570-B32B-40A9-8744-4A26F3C93811}"/>
              </a:ext>
            </a:extLst>
          </p:cNvPr>
          <p:cNvSpPr txBox="1"/>
          <p:nvPr/>
        </p:nvSpPr>
        <p:spPr>
          <a:xfrm>
            <a:off x="3396343" y="4319452"/>
            <a:ext cx="2207623" cy="523220"/>
          </a:xfrm>
          <a:prstGeom prst="rect">
            <a:avLst/>
          </a:prstGeom>
          <a:solidFill>
            <a:srgbClr val="4D4E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Abertura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03C0502-5C07-4DB5-97FF-B9F6733C81EE}"/>
              </a:ext>
            </a:extLst>
          </p:cNvPr>
          <p:cNvSpPr txBox="1"/>
          <p:nvPr/>
        </p:nvSpPr>
        <p:spPr>
          <a:xfrm>
            <a:off x="6348549" y="4328161"/>
            <a:ext cx="2050868" cy="954107"/>
          </a:xfrm>
          <a:prstGeom prst="rect">
            <a:avLst/>
          </a:prstGeom>
          <a:solidFill>
            <a:srgbClr val="4D4E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Qualquer Plataforma</a:t>
            </a:r>
          </a:p>
        </p:txBody>
      </p:sp>
    </p:spTree>
    <p:extLst>
      <p:ext uri="{BB962C8B-B14F-4D97-AF65-F5344CB8AC3E}">
        <p14:creationId xmlns:p14="http://schemas.microsoft.com/office/powerpoint/2010/main" val="183817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16D56-C51B-42E8-A14D-20152199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.NET Core ≠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1371896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16D56-C51B-42E8-A14D-20152199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.NET Framework 4.6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EDDB037-C4A4-4486-8253-5395E698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06662"/>
            <a:ext cx="7886700" cy="435133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É a implementação mais atual do .NET para </a:t>
            </a:r>
            <a:r>
              <a:rPr lang="pt-BR" b="1" dirty="0">
                <a:solidFill>
                  <a:schemeClr val="bg1"/>
                </a:solidFill>
              </a:rPr>
              <a:t>qualquer cenário Windows </a:t>
            </a:r>
            <a:r>
              <a:rPr lang="pt-BR" dirty="0">
                <a:solidFill>
                  <a:schemeClr val="bg1"/>
                </a:solidFill>
              </a:rPr>
              <a:t>com uma vasta biblioteca</a:t>
            </a:r>
          </a:p>
        </p:txBody>
      </p:sp>
    </p:spTree>
    <p:extLst>
      <p:ext uri="{BB962C8B-B14F-4D97-AF65-F5344CB8AC3E}">
        <p14:creationId xmlns:p14="http://schemas.microsoft.com/office/powerpoint/2010/main" val="2525090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16D56-C51B-42E8-A14D-20152199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9181"/>
            <a:ext cx="788670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.NET Core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EDDB037-C4A4-4486-8253-5395E698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5176"/>
            <a:ext cx="7886700" cy="435133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Uma implementação modular e menor do .NET</a:t>
            </a:r>
          </a:p>
          <a:p>
            <a:r>
              <a:rPr lang="pt-BR" dirty="0">
                <a:solidFill>
                  <a:schemeClr val="bg1"/>
                </a:solidFill>
              </a:rPr>
              <a:t>Multiplataforma</a:t>
            </a:r>
          </a:p>
          <a:p>
            <a:r>
              <a:rPr lang="pt-BR" dirty="0">
                <a:solidFill>
                  <a:schemeClr val="bg1"/>
                </a:solidFill>
              </a:rPr>
              <a:t>Isolação a nível de aplicativo</a:t>
            </a:r>
          </a:p>
          <a:p>
            <a:r>
              <a:rPr lang="pt-BR" dirty="0">
                <a:solidFill>
                  <a:schemeClr val="bg1"/>
                </a:solidFill>
              </a:rPr>
              <a:t>Construído para o mundo </a:t>
            </a:r>
            <a:r>
              <a:rPr lang="pt-BR" i="1" dirty="0">
                <a:solidFill>
                  <a:schemeClr val="bg1"/>
                </a:solidFill>
              </a:rPr>
              <a:t>open </a:t>
            </a:r>
            <a:r>
              <a:rPr lang="pt-BR" i="1" dirty="0" err="1">
                <a:solidFill>
                  <a:schemeClr val="bg1"/>
                </a:solidFill>
              </a:rPr>
              <a:t>source</a:t>
            </a:r>
            <a:endParaRPr lang="pt-BR" i="1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Otimizado para cargas específicas</a:t>
            </a:r>
          </a:p>
          <a:p>
            <a:r>
              <a:rPr lang="pt-BR" dirty="0">
                <a:solidFill>
                  <a:schemeClr val="bg1"/>
                </a:solidFill>
              </a:rPr>
              <a:t>Construído para os próximos 10 anos de desenvolvimento de software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B92735-EFA9-4AFF-8CBF-7974ED8676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05" y="5176068"/>
            <a:ext cx="4075589" cy="14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3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16D56-C51B-42E8-A14D-20152199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2063"/>
            <a:ext cx="788670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O que não é suportado: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EDDB037-C4A4-4486-8253-5395E698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1052"/>
            <a:ext cx="7886700" cy="3995462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WPF</a:t>
            </a:r>
          </a:p>
          <a:p>
            <a:r>
              <a:rPr lang="pt-BR" dirty="0">
                <a:solidFill>
                  <a:schemeClr val="bg1"/>
                </a:solidFill>
              </a:rPr>
              <a:t>Windows </a:t>
            </a:r>
            <a:r>
              <a:rPr lang="pt-BR" dirty="0" err="1">
                <a:solidFill>
                  <a:schemeClr val="bg1"/>
                </a:solidFill>
              </a:rPr>
              <a:t>Forms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WebForms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Serialização binária</a:t>
            </a:r>
          </a:p>
          <a:p>
            <a:r>
              <a:rPr lang="pt-BR" dirty="0">
                <a:solidFill>
                  <a:schemeClr val="bg1"/>
                </a:solidFill>
              </a:rPr>
              <a:t>Qualquer coisa específica do Windows: registro, </a:t>
            </a:r>
            <a:r>
              <a:rPr lang="pt-BR" dirty="0" err="1">
                <a:solidFill>
                  <a:schemeClr val="bg1"/>
                </a:solidFill>
              </a:rPr>
              <a:t>ACLs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etc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7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16D56-C51B-42E8-A14D-20152199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Gerenciando as </a:t>
            </a:r>
            <a:r>
              <a:rPr lang="pt-BR" b="1" dirty="0" err="1">
                <a:solidFill>
                  <a:schemeClr val="bg1"/>
                </a:solidFill>
              </a:rPr>
              <a:t>espectativas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EDDB037-C4A4-4486-8253-5395E698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4003"/>
            <a:ext cx="7886700" cy="435133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 .NET Core é basicamente uma nova plataforma com um aspecto conhecido</a:t>
            </a:r>
          </a:p>
          <a:p>
            <a:r>
              <a:rPr lang="pt-BR" dirty="0">
                <a:solidFill>
                  <a:schemeClr val="bg1"/>
                </a:solidFill>
              </a:rPr>
              <a:t>Existe custos de migração</a:t>
            </a:r>
          </a:p>
          <a:p>
            <a:r>
              <a:rPr lang="pt-BR" dirty="0">
                <a:solidFill>
                  <a:schemeClr val="bg1"/>
                </a:solidFill>
              </a:rPr>
              <a:t>Há coisas para aprender</a:t>
            </a:r>
          </a:p>
          <a:p>
            <a:r>
              <a:rPr lang="pt-BR" dirty="0">
                <a:solidFill>
                  <a:schemeClr val="bg1"/>
                </a:solidFill>
              </a:rPr>
              <a:t>Nem todos os projetos podem ou devem ser migrados</a:t>
            </a:r>
          </a:p>
        </p:txBody>
      </p:sp>
    </p:spTree>
    <p:extLst>
      <p:ext uri="{BB962C8B-B14F-4D97-AF65-F5344CB8AC3E}">
        <p14:creationId xmlns:p14="http://schemas.microsoft.com/office/powerpoint/2010/main" val="1959757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292</Words>
  <Application>Microsoft Office PowerPoint</Application>
  <PresentationFormat>Apresentação na tela (4:3)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Cordia New</vt:lpstr>
      <vt:lpstr>Tema do Office</vt:lpstr>
      <vt:lpstr>Começando a Programar com .NET Core</vt:lpstr>
      <vt:lpstr>Giordano Lins</vt:lpstr>
      <vt:lpstr>O que é o .Net Core?</vt:lpstr>
      <vt:lpstr>Apresentação do PowerPoint</vt:lpstr>
      <vt:lpstr>.NET Core ≠ .NET Framework</vt:lpstr>
      <vt:lpstr>.NET Framework 4.6</vt:lpstr>
      <vt:lpstr>.NET Core</vt:lpstr>
      <vt:lpstr>O que não é suportado:</vt:lpstr>
      <vt:lpstr>Gerenciando as espectativas</vt:lpstr>
      <vt:lpstr>Eu deveria migrar meu projeto?</vt:lpstr>
      <vt:lpstr>Obtendo o .NET Core </vt:lpstr>
      <vt:lpstr>Apresentação do PowerPoint</vt:lpstr>
      <vt:lpstr>Apresentação do PowerPoint</vt:lpstr>
      <vt:lpstr>.NET CLI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Começando a Programar com .NET Core</dc:title>
  <dc:creator>Giordano Giuliano</dc:creator>
  <cp:lastModifiedBy>Giordano Giuliano</cp:lastModifiedBy>
  <cp:revision>15</cp:revision>
  <dcterms:created xsi:type="dcterms:W3CDTF">2018-10-23T00:07:58Z</dcterms:created>
  <dcterms:modified xsi:type="dcterms:W3CDTF">2018-10-23T02:25:26Z</dcterms:modified>
</cp:coreProperties>
</file>