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C2598A-0C2C-4D6F-FD58-EBC4010F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4C4FB1-4829-2685-5EF6-A690429C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143DB7-E0A7-8CA0-199D-8A9A8251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0F11F2-B1F7-EFEA-A8A0-20E0C988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1AA7E5-4463-431A-1357-B9CF68B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0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CD592-42C9-3EE8-F2D4-1C6BC811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1EDE99-FE57-B098-B2EE-8CFDC4E0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7D27ED-924F-B9D0-A890-4869B3E2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7674FC-1DC0-1436-1D39-5E672D19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A4B0EE-31FF-B734-8338-2036DE4F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2B42045-E3FC-0D0F-C26D-BB5DC72B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AE698E0-B089-A154-6BD2-86F033FC4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853F2E-BA7A-B16B-68D4-594BDB213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058647-C31C-7702-D9D0-64D3F6B2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380C8D-D71D-61C1-0D9E-E19A6E36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0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C5BD1-FBD0-AF61-9711-2822123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27AFDF-F893-7460-6469-6AF4EFAF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0754E6-5A59-3615-EC33-B19278F9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F5854B-486D-C529-D1F1-30CC033B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63567C-B868-1264-EE5A-58D1BDD1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63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2EE3BB-B743-F3A4-73A4-7191BC64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2FB358-05FF-BC0D-6B3C-F864FDBE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695CBD-62DD-F627-9B1C-B67F2B8D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381946-A4FB-4B8B-DAC7-5F24AC8C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9BC811-8E8A-3BA8-9A6D-CEFCA8E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72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757C68-3928-65F5-BCA0-2824B393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E50A7-07C6-8720-27DA-07EDC2C9F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07B6FA-6192-CFA0-4DC0-B1DFDA21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E16CBB-4B8C-CB86-0900-CE2240D1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6D99D0-BC86-5F4D-C152-6371BD09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5DE1FD-F881-9543-DC9D-42EFBB25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92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D38845-2A18-82F5-FF9A-90D6F8D5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F8899B-22AE-F777-3C03-89D6E9A62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D2D61A-E5B5-4F21-DCA6-38D44C212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561B169-CA10-4CF7-1C83-38A318F83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55B00FA-C029-B278-C034-83610E3E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5954B88-4A25-0B12-2416-ACA1B70C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B627F0-7D00-745B-606B-A4A23638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AD7FCDC-6C56-C1AB-813A-2CA4F1BB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49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2FA226-5979-286E-414E-45DD39EB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8FB662-2B1F-217C-01E3-BAE4EC1C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764E71-9386-861E-0D28-19B21372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09686-5DE1-8819-D80D-D8C581C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67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B0C833B-F783-32CA-2114-3577E03A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0F26FD2-DCF1-5F21-DEDD-D02E1ECA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E952AC-68E1-A7A7-D5B8-14BEDFBD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78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AA074-D4B4-9EC6-0369-F5540917D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714DB-B64D-3944-CFE0-ACA67BA24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9A3508-C55F-F8C0-9132-C274B96BE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AFA4A0-2858-485F-646D-B6E45FC3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8E8A3-DB27-B1BE-BB5F-71AF8E6B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F104E-1131-2330-E12E-8B49A9ED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0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2C7B6-D7F4-0B79-CBC9-338BC67E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6331C4E-8F4C-2214-AD5A-27C6CECA7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00CE75-5687-891E-53EE-CC44C7E9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4BD936-BE37-9DA3-9C65-12176C61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00785C-ECC6-9D82-57C9-4F12B0D1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3285E0-7578-82C3-19D3-A8A389C8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13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F8FD504-5710-E0C9-646F-5DF7A8E3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478667-5332-3BA7-CCE4-D1CE3BED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A99CA6-D600-D446-4100-B38011B0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8A91F-CBFB-48F3-B655-7F2A804DC78B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C7099A-4BFA-0456-C15D-7381624E3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C52648-5C4C-47A3-3F33-4166C3105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4E46-8DD3-4E26-B4F8-7DECCDAB3AB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1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cus.it/scien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9869B-B52C-62A1-45C0-82D5DD6EB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7753"/>
          </a:xfrm>
        </p:spPr>
        <p:txBody>
          <a:bodyPr/>
          <a:lstStyle/>
          <a:p>
            <a:r>
              <a:rPr lang="it-IT" dirty="0"/>
              <a:t>mhw1</a:t>
            </a:r>
          </a:p>
        </p:txBody>
      </p:sp>
    </p:spTree>
    <p:extLst>
      <p:ext uri="{BB962C8B-B14F-4D97-AF65-F5344CB8AC3E}">
        <p14:creationId xmlns:p14="http://schemas.microsoft.com/office/powerpoint/2010/main" val="29263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BE9CC1-96BC-C4F4-C7C0-8EFF2D90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871"/>
            <a:ext cx="10515600" cy="1120877"/>
          </a:xfrm>
        </p:spPr>
        <p:txBody>
          <a:bodyPr>
            <a:normAutofit/>
          </a:bodyPr>
          <a:lstStyle/>
          <a:p>
            <a:pPr algn="just"/>
            <a:r>
              <a:rPr lang="it-IT" sz="3600" dirty="0"/>
              <a:t>URL: </a:t>
            </a:r>
            <a:r>
              <a:rPr lang="it-IT" sz="3600" dirty="0">
                <a:hlinkClick r:id="rId2"/>
              </a:rPr>
              <a:t>Scienza - Notizie, curiosità e articoli sul mondo scientifico - Focus.it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53667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F4E5B1E5-0A8A-2240-B2C4-A3B7C355C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57084"/>
            <a:ext cx="10515600" cy="486696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9AB2BC-6A7B-05E6-2A9B-A2F4ED535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3" y="37806"/>
            <a:ext cx="10996613" cy="663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6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Viso umano, persona, vestiti, schermata&#10;&#10;Descrizione generata automaticamente">
            <a:extLst>
              <a:ext uri="{FF2B5EF4-FFF2-40B4-BE49-F238E27FC236}">
                <a16:creationId xmlns:a16="http://schemas.microsoft.com/office/drawing/2014/main" id="{73A9BBE8-0C93-BBC4-F8A7-62A6949B1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9935"/>
            <a:ext cx="10515600" cy="5604388"/>
          </a:xfrm>
        </p:spPr>
      </p:pic>
    </p:spTree>
    <p:extLst>
      <p:ext uri="{BB962C8B-B14F-4D97-AF65-F5344CB8AC3E}">
        <p14:creationId xmlns:p14="http://schemas.microsoft.com/office/powerpoint/2010/main" val="169422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F2ED4E20-743B-84BA-F72B-788526F1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2955"/>
            <a:ext cx="10515600" cy="5938684"/>
          </a:xfrm>
        </p:spPr>
      </p:pic>
    </p:spTree>
    <p:extLst>
      <p:ext uri="{BB962C8B-B14F-4D97-AF65-F5344CB8AC3E}">
        <p14:creationId xmlns:p14="http://schemas.microsoft.com/office/powerpoint/2010/main" val="21901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22AC444-230F-C706-91BA-3C297B81B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60439"/>
            <a:ext cx="10515600" cy="5555226"/>
          </a:xfrm>
        </p:spPr>
      </p:pic>
    </p:spTree>
    <p:extLst>
      <p:ext uri="{BB962C8B-B14F-4D97-AF65-F5344CB8AC3E}">
        <p14:creationId xmlns:p14="http://schemas.microsoft.com/office/powerpoint/2010/main" val="2537844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di Office</vt:lpstr>
      <vt:lpstr>mhw1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GIOVANNI REFANO</dc:creator>
  <cp:lastModifiedBy>GIOVANNI REFANO</cp:lastModifiedBy>
  <cp:revision>1</cp:revision>
  <dcterms:created xsi:type="dcterms:W3CDTF">2024-03-25T20:25:16Z</dcterms:created>
  <dcterms:modified xsi:type="dcterms:W3CDTF">2024-03-25T20:46:38Z</dcterms:modified>
</cp:coreProperties>
</file>