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308" r:id="rId3"/>
    <p:sldId id="309" r:id="rId4"/>
    <p:sldId id="310" r:id="rId5"/>
    <p:sldId id="311" r:id="rId6"/>
    <p:sldId id="312" r:id="rId7"/>
  </p:sldIdLst>
  <p:sldSz cx="9144000" cy="5143500" type="screen16x9"/>
  <p:notesSz cx="6858000" cy="9144000"/>
  <p:embeddedFontLst>
    <p:embeddedFont>
      <p:font typeface="Barlow Semi Condensed" panose="020B0604020202020204" charset="0"/>
      <p:regular r:id="rId9"/>
      <p:bold r:id="rId10"/>
      <p:italic r:id="rId11"/>
      <p:boldItalic r:id="rId12"/>
    </p:embeddedFont>
    <p:embeddedFont>
      <p:font typeface="Barlow Semi Condensed Medium" panose="020B0604020202020204" charset="0"/>
      <p:regular r:id="rId13"/>
      <p:bold r:id="rId14"/>
      <p:italic r:id="rId15"/>
      <p:boldItalic r:id="rId16"/>
    </p:embeddedFont>
    <p:embeddedFont>
      <p:font typeface="Fjalla One" panose="020B0604020202020204" charset="0"/>
      <p:regular r:id="rId17"/>
    </p:embeddedFont>
    <p:embeddedFont>
      <p:font typeface="Sylfaen" panose="010A0502050306030303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0935C-7DE9-4AEF-88F6-6A99ACE942A2}">
  <a:tblStyle styleId="{91A0935C-7DE9-4AEF-88F6-6A99ACE94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4" autoAdjust="0"/>
  </p:normalViewPr>
  <p:slideViewPr>
    <p:cSldViewPr snapToGrid="0">
      <p:cViewPr>
        <p:scale>
          <a:sx n="66" d="100"/>
          <a:sy n="66" d="100"/>
        </p:scale>
        <p:origin x="150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30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8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31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1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79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65559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015766" y="2070880"/>
            <a:ext cx="458362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dirty="0"/>
              <a:t>Where in memory are variables stored?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Giorgi Tamarashvili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499;p61">
            <a:extLst>
              <a:ext uri="{FF2B5EF4-FFF2-40B4-BE49-F238E27FC236}">
                <a16:creationId xmlns:a16="http://schemas.microsoft.com/office/drawing/2014/main" id="{C653F093-F7B5-4122-802C-E774920D030F}"/>
              </a:ext>
            </a:extLst>
          </p:cNvPr>
          <p:cNvSpPr/>
          <p:nvPr/>
        </p:nvSpPr>
        <p:spPr>
          <a:xfrm>
            <a:off x="6345625" y="1226071"/>
            <a:ext cx="2667041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00;p61">
            <a:extLst>
              <a:ext uri="{FF2B5EF4-FFF2-40B4-BE49-F238E27FC236}">
                <a16:creationId xmlns:a16="http://schemas.microsoft.com/office/drawing/2014/main" id="{3B76A80E-E99D-4014-9E89-4D6AE01048E4}"/>
              </a:ext>
            </a:extLst>
          </p:cNvPr>
          <p:cNvSpPr/>
          <p:nvPr/>
        </p:nvSpPr>
        <p:spPr>
          <a:xfrm>
            <a:off x="6521767" y="1420219"/>
            <a:ext cx="2305800" cy="34275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3501;p61">
            <a:extLst>
              <a:ext uri="{FF2B5EF4-FFF2-40B4-BE49-F238E27FC236}">
                <a16:creationId xmlns:a16="http://schemas.microsoft.com/office/drawing/2014/main" id="{9317A4D6-9717-4B63-BBEE-43BE6BE2CD90}"/>
              </a:ext>
            </a:extLst>
          </p:cNvPr>
          <p:cNvSpPr/>
          <p:nvPr/>
        </p:nvSpPr>
        <p:spPr>
          <a:xfrm>
            <a:off x="3536808" y="1226071"/>
            <a:ext cx="2615100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502;p61">
            <a:extLst>
              <a:ext uri="{FF2B5EF4-FFF2-40B4-BE49-F238E27FC236}">
                <a16:creationId xmlns:a16="http://schemas.microsoft.com/office/drawing/2014/main" id="{EBCD6696-4C5C-42F6-AD2B-D1B1C8B1E1A5}"/>
              </a:ext>
            </a:extLst>
          </p:cNvPr>
          <p:cNvSpPr/>
          <p:nvPr/>
        </p:nvSpPr>
        <p:spPr>
          <a:xfrm>
            <a:off x="3684239" y="1420219"/>
            <a:ext cx="2305800" cy="34275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3505;p61">
            <a:extLst>
              <a:ext uri="{FF2B5EF4-FFF2-40B4-BE49-F238E27FC236}">
                <a16:creationId xmlns:a16="http://schemas.microsoft.com/office/drawing/2014/main" id="{6B8C94CB-64AC-417F-B142-738115E5A3B4}"/>
              </a:ext>
            </a:extLst>
          </p:cNvPr>
          <p:cNvSpPr txBox="1">
            <a:spLocks/>
          </p:cNvSpPr>
          <p:nvPr/>
        </p:nvSpPr>
        <p:spPr>
          <a:xfrm>
            <a:off x="6608267" y="845497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Sylfaen" panose="010A0502050306030303" pitchFamily="18" charset="0"/>
              </a:rPr>
              <a:t>Heap</a:t>
            </a:r>
          </a:p>
        </p:txBody>
      </p:sp>
      <p:grpSp>
        <p:nvGrpSpPr>
          <p:cNvPr id="25" name="Google Shape;12702;p73">
            <a:extLst>
              <a:ext uri="{FF2B5EF4-FFF2-40B4-BE49-F238E27FC236}">
                <a16:creationId xmlns:a16="http://schemas.microsoft.com/office/drawing/2014/main" id="{B50AD260-6FEB-48FF-A868-0874F3BB1AE0}"/>
              </a:ext>
            </a:extLst>
          </p:cNvPr>
          <p:cNvGrpSpPr/>
          <p:nvPr/>
        </p:nvGrpSpPr>
        <p:grpSpPr>
          <a:xfrm>
            <a:off x="4450365" y="453854"/>
            <a:ext cx="787986" cy="711911"/>
            <a:chOff x="951975" y="315800"/>
            <a:chExt cx="5460750" cy="4933550"/>
          </a:xfrm>
        </p:grpSpPr>
        <p:sp>
          <p:nvSpPr>
            <p:cNvPr id="26" name="Google Shape;12706;p73">
              <a:extLst>
                <a:ext uri="{FF2B5EF4-FFF2-40B4-BE49-F238E27FC236}">
                  <a16:creationId xmlns:a16="http://schemas.microsoft.com/office/drawing/2014/main" id="{5DB78079-90EB-4957-A723-0A6C1C530ABE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07;p73">
              <a:extLst>
                <a:ext uri="{FF2B5EF4-FFF2-40B4-BE49-F238E27FC236}">
                  <a16:creationId xmlns:a16="http://schemas.microsoft.com/office/drawing/2014/main" id="{A2F83B2E-B460-4AF1-AD0D-BE93196B10B4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08;p73">
              <a:extLst>
                <a:ext uri="{FF2B5EF4-FFF2-40B4-BE49-F238E27FC236}">
                  <a16:creationId xmlns:a16="http://schemas.microsoft.com/office/drawing/2014/main" id="{5B1B2CB6-DAA1-47E3-8463-6BFC51847651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09;p73">
              <a:extLst>
                <a:ext uri="{FF2B5EF4-FFF2-40B4-BE49-F238E27FC236}">
                  <a16:creationId xmlns:a16="http://schemas.microsoft.com/office/drawing/2014/main" id="{7E9C4E76-5E1B-4477-98FC-431EB4BBC9F0}"/>
                </a:ext>
              </a:extLst>
            </p:cNvPr>
            <p:cNvSpPr/>
            <p:nvPr/>
          </p:nvSpPr>
          <p:spPr>
            <a:xfrm>
              <a:off x="951975" y="315800"/>
              <a:ext cx="5460748" cy="2719301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Sylfaen" panose="010A0502050306030303" pitchFamily="18" charset="0"/>
                </a:rPr>
                <a:t>    </a:t>
              </a:r>
              <a:r>
                <a:rPr lang="en-US" sz="1200" dirty="0">
                  <a:solidFill>
                    <a:schemeClr val="bg2"/>
                  </a:solidFill>
                  <a:latin typeface="Sylfaen" panose="010A0502050306030303" pitchFamily="18" charset="0"/>
                </a:rPr>
                <a:t>Stack</a:t>
              </a:r>
              <a:endParaRPr sz="1200" dirty="0">
                <a:solidFill>
                  <a:schemeClr val="bg2"/>
                </a:solidFill>
                <a:latin typeface="Sylfaen" panose="010A0502050306030303" pitchFamily="18" charset="0"/>
              </a:endParaRPr>
            </a:p>
          </p:txBody>
        </p:sp>
      </p:grpSp>
      <p:sp>
        <p:nvSpPr>
          <p:cNvPr id="50" name="Google Shape;2139;p37">
            <a:extLst>
              <a:ext uri="{FF2B5EF4-FFF2-40B4-BE49-F238E27FC236}">
                <a16:creationId xmlns:a16="http://schemas.microsoft.com/office/drawing/2014/main" id="{D0B9E432-1F2E-4264-9416-B2CBFBD326E2}"/>
              </a:ext>
            </a:extLst>
          </p:cNvPr>
          <p:cNvSpPr txBox="1">
            <a:spLocks/>
          </p:cNvSpPr>
          <p:nvPr/>
        </p:nvSpPr>
        <p:spPr>
          <a:xfrm>
            <a:off x="0" y="266766"/>
            <a:ext cx="2615100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Person[] people = new Person[3];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685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499;p61">
            <a:extLst>
              <a:ext uri="{FF2B5EF4-FFF2-40B4-BE49-F238E27FC236}">
                <a16:creationId xmlns:a16="http://schemas.microsoft.com/office/drawing/2014/main" id="{C653F093-F7B5-4122-802C-E774920D030F}"/>
              </a:ext>
            </a:extLst>
          </p:cNvPr>
          <p:cNvSpPr/>
          <p:nvPr/>
        </p:nvSpPr>
        <p:spPr>
          <a:xfrm>
            <a:off x="6345625" y="1226071"/>
            <a:ext cx="2667041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00;p61">
            <a:extLst>
              <a:ext uri="{FF2B5EF4-FFF2-40B4-BE49-F238E27FC236}">
                <a16:creationId xmlns:a16="http://schemas.microsoft.com/office/drawing/2014/main" id="{3B76A80E-E99D-4014-9E89-4D6AE01048E4}"/>
              </a:ext>
            </a:extLst>
          </p:cNvPr>
          <p:cNvSpPr/>
          <p:nvPr/>
        </p:nvSpPr>
        <p:spPr>
          <a:xfrm>
            <a:off x="6521767" y="1420219"/>
            <a:ext cx="2305800" cy="34275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3501;p61">
            <a:extLst>
              <a:ext uri="{FF2B5EF4-FFF2-40B4-BE49-F238E27FC236}">
                <a16:creationId xmlns:a16="http://schemas.microsoft.com/office/drawing/2014/main" id="{9317A4D6-9717-4B63-BBEE-43BE6BE2CD90}"/>
              </a:ext>
            </a:extLst>
          </p:cNvPr>
          <p:cNvSpPr/>
          <p:nvPr/>
        </p:nvSpPr>
        <p:spPr>
          <a:xfrm>
            <a:off x="3536808" y="1226071"/>
            <a:ext cx="2615100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502;p61">
            <a:extLst>
              <a:ext uri="{FF2B5EF4-FFF2-40B4-BE49-F238E27FC236}">
                <a16:creationId xmlns:a16="http://schemas.microsoft.com/office/drawing/2014/main" id="{EBCD6696-4C5C-42F6-AD2B-D1B1C8B1E1A5}"/>
              </a:ext>
            </a:extLst>
          </p:cNvPr>
          <p:cNvSpPr/>
          <p:nvPr/>
        </p:nvSpPr>
        <p:spPr>
          <a:xfrm>
            <a:off x="3684239" y="1420219"/>
            <a:ext cx="2305800" cy="34275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3505;p61">
            <a:extLst>
              <a:ext uri="{FF2B5EF4-FFF2-40B4-BE49-F238E27FC236}">
                <a16:creationId xmlns:a16="http://schemas.microsoft.com/office/drawing/2014/main" id="{6B8C94CB-64AC-417F-B142-738115E5A3B4}"/>
              </a:ext>
            </a:extLst>
          </p:cNvPr>
          <p:cNvSpPr txBox="1">
            <a:spLocks/>
          </p:cNvSpPr>
          <p:nvPr/>
        </p:nvSpPr>
        <p:spPr>
          <a:xfrm>
            <a:off x="6608267" y="845497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Sylfaen" panose="010A0502050306030303" pitchFamily="18" charset="0"/>
              </a:rPr>
              <a:t>Heap</a:t>
            </a:r>
          </a:p>
        </p:txBody>
      </p:sp>
      <p:grpSp>
        <p:nvGrpSpPr>
          <p:cNvPr id="20" name="Google Shape;5069;p69">
            <a:extLst>
              <a:ext uri="{FF2B5EF4-FFF2-40B4-BE49-F238E27FC236}">
                <a16:creationId xmlns:a16="http://schemas.microsoft.com/office/drawing/2014/main" id="{F069CFF7-C49A-4BB3-ACDC-A18C41AB0A48}"/>
              </a:ext>
            </a:extLst>
          </p:cNvPr>
          <p:cNvGrpSpPr/>
          <p:nvPr/>
        </p:nvGrpSpPr>
        <p:grpSpPr>
          <a:xfrm>
            <a:off x="3794789" y="4137943"/>
            <a:ext cx="2084700" cy="455404"/>
            <a:chOff x="4411970" y="2468674"/>
            <a:chExt cx="747317" cy="167425"/>
          </a:xfrm>
        </p:grpSpPr>
        <p:sp>
          <p:nvSpPr>
            <p:cNvPr id="21" name="Google Shape;5070;p69">
              <a:extLst>
                <a:ext uri="{FF2B5EF4-FFF2-40B4-BE49-F238E27FC236}">
                  <a16:creationId xmlns:a16="http://schemas.microsoft.com/office/drawing/2014/main" id="{CA078AEF-9057-40CF-B11D-36DC9C64D6D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71;p69">
              <a:extLst>
                <a:ext uri="{FF2B5EF4-FFF2-40B4-BE49-F238E27FC236}">
                  <a16:creationId xmlns:a16="http://schemas.microsoft.com/office/drawing/2014/main" id="{329A6D3D-7333-43FB-9CC2-01A0391F7E11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02C98-AA27-4BBF-9540-4ED81DDF37B5}"/>
              </a:ext>
            </a:extLst>
          </p:cNvPr>
          <p:cNvSpPr txBox="1"/>
          <p:nvPr/>
        </p:nvSpPr>
        <p:spPr>
          <a:xfrm>
            <a:off x="3794789" y="4242533"/>
            <a:ext cx="9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ylfaen" panose="010A0502050306030303" pitchFamily="18" charset="0"/>
              </a:rPr>
              <a:t>people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53F894-C023-4EC1-B589-7F0FAB170290}"/>
              </a:ext>
            </a:extLst>
          </p:cNvPr>
          <p:cNvSpPr txBox="1"/>
          <p:nvPr/>
        </p:nvSpPr>
        <p:spPr>
          <a:xfrm>
            <a:off x="4668183" y="4242534"/>
            <a:ext cx="9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ylfaen" panose="010A0502050306030303" pitchFamily="18" charset="0"/>
              </a:rPr>
              <a:t>0x3333</a:t>
            </a:r>
          </a:p>
        </p:txBody>
      </p:sp>
      <p:grpSp>
        <p:nvGrpSpPr>
          <p:cNvPr id="25" name="Google Shape;12702;p73">
            <a:extLst>
              <a:ext uri="{FF2B5EF4-FFF2-40B4-BE49-F238E27FC236}">
                <a16:creationId xmlns:a16="http://schemas.microsoft.com/office/drawing/2014/main" id="{B50AD260-6FEB-48FF-A868-0874F3BB1AE0}"/>
              </a:ext>
            </a:extLst>
          </p:cNvPr>
          <p:cNvGrpSpPr/>
          <p:nvPr/>
        </p:nvGrpSpPr>
        <p:grpSpPr>
          <a:xfrm>
            <a:off x="4450365" y="453854"/>
            <a:ext cx="787986" cy="711911"/>
            <a:chOff x="951975" y="315800"/>
            <a:chExt cx="5460750" cy="4933550"/>
          </a:xfrm>
        </p:grpSpPr>
        <p:sp>
          <p:nvSpPr>
            <p:cNvPr id="26" name="Google Shape;12706;p73">
              <a:extLst>
                <a:ext uri="{FF2B5EF4-FFF2-40B4-BE49-F238E27FC236}">
                  <a16:creationId xmlns:a16="http://schemas.microsoft.com/office/drawing/2014/main" id="{5DB78079-90EB-4957-A723-0A6C1C530ABE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07;p73">
              <a:extLst>
                <a:ext uri="{FF2B5EF4-FFF2-40B4-BE49-F238E27FC236}">
                  <a16:creationId xmlns:a16="http://schemas.microsoft.com/office/drawing/2014/main" id="{A2F83B2E-B460-4AF1-AD0D-BE93196B10B4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08;p73">
              <a:extLst>
                <a:ext uri="{FF2B5EF4-FFF2-40B4-BE49-F238E27FC236}">
                  <a16:creationId xmlns:a16="http://schemas.microsoft.com/office/drawing/2014/main" id="{5B1B2CB6-DAA1-47E3-8463-6BFC51847651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09;p73">
              <a:extLst>
                <a:ext uri="{FF2B5EF4-FFF2-40B4-BE49-F238E27FC236}">
                  <a16:creationId xmlns:a16="http://schemas.microsoft.com/office/drawing/2014/main" id="{7E9C4E76-5E1B-4477-98FC-431EB4BBC9F0}"/>
                </a:ext>
              </a:extLst>
            </p:cNvPr>
            <p:cNvSpPr/>
            <p:nvPr/>
          </p:nvSpPr>
          <p:spPr>
            <a:xfrm>
              <a:off x="951975" y="315800"/>
              <a:ext cx="5460748" cy="2719301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Sylfaen" panose="010A0502050306030303" pitchFamily="18" charset="0"/>
                </a:rPr>
                <a:t>    </a:t>
              </a:r>
              <a:r>
                <a:rPr lang="en-US" sz="1200" dirty="0">
                  <a:solidFill>
                    <a:schemeClr val="bg2"/>
                  </a:solidFill>
                  <a:latin typeface="Sylfaen" panose="010A0502050306030303" pitchFamily="18" charset="0"/>
                </a:rPr>
                <a:t>Stack</a:t>
              </a:r>
              <a:endParaRPr sz="1200" dirty="0">
                <a:solidFill>
                  <a:schemeClr val="bg2"/>
                </a:solidFill>
                <a:latin typeface="Sylfaen" panose="010A0502050306030303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B0E83B-9D37-403C-AD7E-FE1CD09E6CA1}"/>
              </a:ext>
            </a:extLst>
          </p:cNvPr>
          <p:cNvGrpSpPr/>
          <p:nvPr/>
        </p:nvGrpSpPr>
        <p:grpSpPr>
          <a:xfrm>
            <a:off x="6608267" y="1738812"/>
            <a:ext cx="2132799" cy="469781"/>
            <a:chOff x="648601" y="2763179"/>
            <a:chExt cx="2132799" cy="569641"/>
          </a:xfrm>
        </p:grpSpPr>
        <p:grpSp>
          <p:nvGrpSpPr>
            <p:cNvPr id="30" name="Google Shape;5143;p69">
              <a:extLst>
                <a:ext uri="{FF2B5EF4-FFF2-40B4-BE49-F238E27FC236}">
                  <a16:creationId xmlns:a16="http://schemas.microsoft.com/office/drawing/2014/main" id="{AA097677-58CF-438F-A208-B2B9949EC4BE}"/>
                </a:ext>
              </a:extLst>
            </p:cNvPr>
            <p:cNvGrpSpPr/>
            <p:nvPr/>
          </p:nvGrpSpPr>
          <p:grpSpPr>
            <a:xfrm>
              <a:off x="648601" y="2763179"/>
              <a:ext cx="2132799" cy="569641"/>
              <a:chOff x="2013045" y="4836822"/>
              <a:chExt cx="921986" cy="205266"/>
            </a:xfrm>
            <a:solidFill>
              <a:schemeClr val="bg1"/>
            </a:solidFill>
          </p:grpSpPr>
          <p:sp>
            <p:nvSpPr>
              <p:cNvPr id="31" name="Google Shape;5144;p69">
                <a:extLst>
                  <a:ext uri="{FF2B5EF4-FFF2-40B4-BE49-F238E27FC236}">
                    <a16:creationId xmlns:a16="http://schemas.microsoft.com/office/drawing/2014/main" id="{4DA41FB9-AB12-48B4-B9F3-C08C0DE44D0B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5145;p69">
                <a:extLst>
                  <a:ext uri="{FF2B5EF4-FFF2-40B4-BE49-F238E27FC236}">
                    <a16:creationId xmlns:a16="http://schemas.microsoft.com/office/drawing/2014/main" id="{CF8470FB-8E80-4907-BEAE-8453AA481E59}"/>
                  </a:ext>
                </a:extLst>
              </p:cNvPr>
              <p:cNvSpPr/>
              <p:nvPr/>
            </p:nvSpPr>
            <p:spPr>
              <a:xfrm>
                <a:off x="2013045" y="4836822"/>
                <a:ext cx="304376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7D85F3F-0530-4F69-AA9A-64F78C6B8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8B92D4-B416-4962-97A1-0417AA662E08}"/>
              </a:ext>
            </a:extLst>
          </p:cNvPr>
          <p:cNvSpPr txBox="1"/>
          <p:nvPr/>
        </p:nvSpPr>
        <p:spPr>
          <a:xfrm>
            <a:off x="6628941" y="1696890"/>
            <a:ext cx="9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ylfaen" panose="010A0502050306030303" pitchFamily="18" charset="0"/>
              </a:rPr>
              <a:t>0x3333</a:t>
            </a:r>
          </a:p>
        </p:txBody>
      </p:sp>
      <p:sp>
        <p:nvSpPr>
          <p:cNvPr id="52" name="Google Shape;2139;p37">
            <a:extLst>
              <a:ext uri="{FF2B5EF4-FFF2-40B4-BE49-F238E27FC236}">
                <a16:creationId xmlns:a16="http://schemas.microsoft.com/office/drawing/2014/main" id="{4E15AB48-46FA-49CC-97FF-F3E9CB23B505}"/>
              </a:ext>
            </a:extLst>
          </p:cNvPr>
          <p:cNvSpPr txBox="1">
            <a:spLocks/>
          </p:cNvSpPr>
          <p:nvPr/>
        </p:nvSpPr>
        <p:spPr>
          <a:xfrm>
            <a:off x="0" y="266766"/>
            <a:ext cx="2615100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Person[] people = new Person[3];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3" name="Google Shape;2139;p37">
            <a:extLst>
              <a:ext uri="{FF2B5EF4-FFF2-40B4-BE49-F238E27FC236}">
                <a16:creationId xmlns:a16="http://schemas.microsoft.com/office/drawing/2014/main" id="{FC0A1A60-A288-4055-A324-7D8C16FDB377}"/>
              </a:ext>
            </a:extLst>
          </p:cNvPr>
          <p:cNvSpPr txBox="1">
            <a:spLocks/>
          </p:cNvSpPr>
          <p:nvPr/>
        </p:nvSpPr>
        <p:spPr>
          <a:xfrm>
            <a:off x="0" y="650051"/>
            <a:ext cx="3630326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people[0] = new Person("Jemal", 22, "01000023000");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4" name="Google Shape;2139;p37">
            <a:extLst>
              <a:ext uri="{FF2B5EF4-FFF2-40B4-BE49-F238E27FC236}">
                <a16:creationId xmlns:a16="http://schemas.microsoft.com/office/drawing/2014/main" id="{FDB571C3-17FE-403B-B408-4624D73A8366}"/>
              </a:ext>
            </a:extLst>
          </p:cNvPr>
          <p:cNvSpPr txBox="1">
            <a:spLocks/>
          </p:cNvSpPr>
          <p:nvPr/>
        </p:nvSpPr>
        <p:spPr>
          <a:xfrm>
            <a:off x="-1" y="861128"/>
            <a:ext cx="3824043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people[1] = new Person("James", 23, "782130000012");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5" name="Google Shape;2139;p37">
            <a:extLst>
              <a:ext uri="{FF2B5EF4-FFF2-40B4-BE49-F238E27FC236}">
                <a16:creationId xmlns:a16="http://schemas.microsoft.com/office/drawing/2014/main" id="{7C6BB939-A09B-425F-A53C-CB817CE6E209}"/>
              </a:ext>
            </a:extLst>
          </p:cNvPr>
          <p:cNvSpPr txBox="1">
            <a:spLocks/>
          </p:cNvSpPr>
          <p:nvPr/>
        </p:nvSpPr>
        <p:spPr>
          <a:xfrm>
            <a:off x="-1" y="1072144"/>
            <a:ext cx="3794789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people[2] = new Person("Jelena", 24, "123012400013");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1A4D4D-C79B-4E05-A66D-90213E2DB507}"/>
              </a:ext>
            </a:extLst>
          </p:cNvPr>
          <p:cNvCxnSpPr>
            <a:cxnSpLocks/>
          </p:cNvCxnSpPr>
          <p:nvPr/>
        </p:nvCxnSpPr>
        <p:spPr>
          <a:xfrm>
            <a:off x="1551441" y="533396"/>
            <a:ext cx="2552700" cy="360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AE8DD-23C1-4554-AB82-ECFC2FCAD5DD}"/>
              </a:ext>
            </a:extLst>
          </p:cNvPr>
          <p:cNvCxnSpPr/>
          <p:nvPr/>
        </p:nvCxnSpPr>
        <p:spPr>
          <a:xfrm flipV="1">
            <a:off x="5238351" y="2208593"/>
            <a:ext cx="2436315" cy="215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499;p61">
            <a:extLst>
              <a:ext uri="{FF2B5EF4-FFF2-40B4-BE49-F238E27FC236}">
                <a16:creationId xmlns:a16="http://schemas.microsoft.com/office/drawing/2014/main" id="{C653F093-F7B5-4122-802C-E774920D030F}"/>
              </a:ext>
            </a:extLst>
          </p:cNvPr>
          <p:cNvSpPr>
            <a:spLocks noChangeAspect="1"/>
          </p:cNvSpPr>
          <p:nvPr/>
        </p:nvSpPr>
        <p:spPr>
          <a:xfrm>
            <a:off x="5771447" y="1226071"/>
            <a:ext cx="3241219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00;p61">
            <a:extLst>
              <a:ext uri="{FF2B5EF4-FFF2-40B4-BE49-F238E27FC236}">
                <a16:creationId xmlns:a16="http://schemas.microsoft.com/office/drawing/2014/main" id="{3B76A80E-E99D-4014-9E89-4D6AE01048E4}"/>
              </a:ext>
            </a:extLst>
          </p:cNvPr>
          <p:cNvSpPr/>
          <p:nvPr/>
        </p:nvSpPr>
        <p:spPr>
          <a:xfrm>
            <a:off x="5879602" y="1352550"/>
            <a:ext cx="2998225" cy="35559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3501;p61">
            <a:extLst>
              <a:ext uri="{FF2B5EF4-FFF2-40B4-BE49-F238E27FC236}">
                <a16:creationId xmlns:a16="http://schemas.microsoft.com/office/drawing/2014/main" id="{9317A4D6-9717-4B63-BBEE-43BE6BE2CD90}"/>
              </a:ext>
            </a:extLst>
          </p:cNvPr>
          <p:cNvSpPr/>
          <p:nvPr/>
        </p:nvSpPr>
        <p:spPr>
          <a:xfrm>
            <a:off x="3070484" y="1253399"/>
            <a:ext cx="2615100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502;p61">
            <a:extLst>
              <a:ext uri="{FF2B5EF4-FFF2-40B4-BE49-F238E27FC236}">
                <a16:creationId xmlns:a16="http://schemas.microsoft.com/office/drawing/2014/main" id="{EBCD6696-4C5C-42F6-AD2B-D1B1C8B1E1A5}"/>
              </a:ext>
            </a:extLst>
          </p:cNvPr>
          <p:cNvSpPr/>
          <p:nvPr/>
        </p:nvSpPr>
        <p:spPr>
          <a:xfrm>
            <a:off x="3242602" y="1402113"/>
            <a:ext cx="2305800" cy="34918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3505;p61">
            <a:extLst>
              <a:ext uri="{FF2B5EF4-FFF2-40B4-BE49-F238E27FC236}">
                <a16:creationId xmlns:a16="http://schemas.microsoft.com/office/drawing/2014/main" id="{6B8C94CB-64AC-417F-B142-738115E5A3B4}"/>
              </a:ext>
            </a:extLst>
          </p:cNvPr>
          <p:cNvSpPr txBox="1">
            <a:spLocks/>
          </p:cNvSpPr>
          <p:nvPr/>
        </p:nvSpPr>
        <p:spPr>
          <a:xfrm>
            <a:off x="6345806" y="845229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Sylfaen" panose="010A0502050306030303" pitchFamily="18" charset="0"/>
              </a:rPr>
              <a:t>Heap</a:t>
            </a:r>
          </a:p>
        </p:txBody>
      </p:sp>
      <p:sp>
        <p:nvSpPr>
          <p:cNvPr id="192" name="Google Shape;2139;p37">
            <a:extLst>
              <a:ext uri="{FF2B5EF4-FFF2-40B4-BE49-F238E27FC236}">
                <a16:creationId xmlns:a16="http://schemas.microsoft.com/office/drawing/2014/main" id="{15EFE7E3-4275-4712-B504-11162ED802F1}"/>
              </a:ext>
            </a:extLst>
          </p:cNvPr>
          <p:cNvSpPr txBox="1">
            <a:spLocks/>
          </p:cNvSpPr>
          <p:nvPr/>
        </p:nvSpPr>
        <p:spPr>
          <a:xfrm>
            <a:off x="0" y="266766"/>
            <a:ext cx="2615100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Person[] people = new Person[3];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550779-2BD7-4078-B595-F50526806541}"/>
              </a:ext>
            </a:extLst>
          </p:cNvPr>
          <p:cNvGrpSpPr/>
          <p:nvPr/>
        </p:nvGrpSpPr>
        <p:grpSpPr>
          <a:xfrm>
            <a:off x="3353152" y="4330543"/>
            <a:ext cx="2084700" cy="299061"/>
            <a:chOff x="3794789" y="4137943"/>
            <a:chExt cx="2084700" cy="455404"/>
          </a:xfrm>
        </p:grpSpPr>
        <p:grpSp>
          <p:nvGrpSpPr>
            <p:cNvPr id="20" name="Google Shape;5069;p69">
              <a:extLst>
                <a:ext uri="{FF2B5EF4-FFF2-40B4-BE49-F238E27FC236}">
                  <a16:creationId xmlns:a16="http://schemas.microsoft.com/office/drawing/2014/main" id="{F069CFF7-C49A-4BB3-ACDC-A18C41AB0A48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21" name="Google Shape;5070;p69">
                <a:extLst>
                  <a:ext uri="{FF2B5EF4-FFF2-40B4-BE49-F238E27FC236}">
                    <a16:creationId xmlns:a16="http://schemas.microsoft.com/office/drawing/2014/main" id="{CA078AEF-9057-40CF-B11D-36DC9C64D6D1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071;p69">
                <a:extLst>
                  <a:ext uri="{FF2B5EF4-FFF2-40B4-BE49-F238E27FC236}">
                    <a16:creationId xmlns:a16="http://schemas.microsoft.com/office/drawing/2014/main" id="{329A6D3D-7333-43FB-9CC2-01A0391F7E11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A02C98-AA27-4BBF-9540-4ED81DDF37B5}"/>
                </a:ext>
              </a:extLst>
            </p:cNvPr>
            <p:cNvSpPr txBox="1"/>
            <p:nvPr/>
          </p:nvSpPr>
          <p:spPr>
            <a:xfrm>
              <a:off x="3794789" y="4208515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lfaen" panose="010A0502050306030303" pitchFamily="18" charset="0"/>
                </a:rPr>
                <a:t>people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3F894-C023-4EC1-B589-7F0FAB170290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lfaen" panose="010A0502050306030303" pitchFamily="18" charset="0"/>
                </a:rPr>
                <a:t>0x3333</a:t>
              </a:r>
            </a:p>
          </p:txBody>
        </p:sp>
      </p:grpSp>
      <p:grpSp>
        <p:nvGrpSpPr>
          <p:cNvPr id="25" name="Google Shape;12702;p73">
            <a:extLst>
              <a:ext uri="{FF2B5EF4-FFF2-40B4-BE49-F238E27FC236}">
                <a16:creationId xmlns:a16="http://schemas.microsoft.com/office/drawing/2014/main" id="{B50AD260-6FEB-48FF-A868-0874F3BB1AE0}"/>
              </a:ext>
            </a:extLst>
          </p:cNvPr>
          <p:cNvGrpSpPr/>
          <p:nvPr/>
        </p:nvGrpSpPr>
        <p:grpSpPr>
          <a:xfrm>
            <a:off x="3984041" y="481182"/>
            <a:ext cx="787986" cy="711911"/>
            <a:chOff x="951975" y="315800"/>
            <a:chExt cx="5460750" cy="4933550"/>
          </a:xfrm>
        </p:grpSpPr>
        <p:sp>
          <p:nvSpPr>
            <p:cNvPr id="26" name="Google Shape;12706;p73">
              <a:extLst>
                <a:ext uri="{FF2B5EF4-FFF2-40B4-BE49-F238E27FC236}">
                  <a16:creationId xmlns:a16="http://schemas.microsoft.com/office/drawing/2014/main" id="{5DB78079-90EB-4957-A723-0A6C1C530ABE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07;p73">
              <a:extLst>
                <a:ext uri="{FF2B5EF4-FFF2-40B4-BE49-F238E27FC236}">
                  <a16:creationId xmlns:a16="http://schemas.microsoft.com/office/drawing/2014/main" id="{A2F83B2E-B460-4AF1-AD0D-BE93196B10B4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08;p73">
              <a:extLst>
                <a:ext uri="{FF2B5EF4-FFF2-40B4-BE49-F238E27FC236}">
                  <a16:creationId xmlns:a16="http://schemas.microsoft.com/office/drawing/2014/main" id="{5B1B2CB6-DAA1-47E3-8463-6BFC51847651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09;p73">
              <a:extLst>
                <a:ext uri="{FF2B5EF4-FFF2-40B4-BE49-F238E27FC236}">
                  <a16:creationId xmlns:a16="http://schemas.microsoft.com/office/drawing/2014/main" id="{7E9C4E76-5E1B-4477-98FC-431EB4BBC9F0}"/>
                </a:ext>
              </a:extLst>
            </p:cNvPr>
            <p:cNvSpPr/>
            <p:nvPr/>
          </p:nvSpPr>
          <p:spPr>
            <a:xfrm>
              <a:off x="951975" y="315800"/>
              <a:ext cx="5460748" cy="2719301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Sylfaen" panose="010A0502050306030303" pitchFamily="18" charset="0"/>
                </a:rPr>
                <a:t>    </a:t>
              </a:r>
              <a:r>
                <a:rPr lang="en-US" sz="1200" dirty="0">
                  <a:solidFill>
                    <a:schemeClr val="bg2"/>
                  </a:solidFill>
                  <a:latin typeface="Sylfaen" panose="010A0502050306030303" pitchFamily="18" charset="0"/>
                </a:rPr>
                <a:t>Stack</a:t>
              </a:r>
              <a:endParaRPr sz="1200" dirty="0">
                <a:solidFill>
                  <a:schemeClr val="bg2"/>
                </a:solidFill>
                <a:latin typeface="Sylfaen" panose="010A0502050306030303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48B4C-4F91-44D6-81FF-66A44757D13D}"/>
              </a:ext>
            </a:extLst>
          </p:cNvPr>
          <p:cNvGrpSpPr/>
          <p:nvPr/>
        </p:nvGrpSpPr>
        <p:grpSpPr>
          <a:xfrm>
            <a:off x="5925914" y="1640168"/>
            <a:ext cx="1492749" cy="931582"/>
            <a:chOff x="6530618" y="1671112"/>
            <a:chExt cx="2228048" cy="12238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166465-5263-404B-9AF4-6188540F4182}"/>
                </a:ext>
              </a:extLst>
            </p:cNvPr>
            <p:cNvGrpSpPr/>
            <p:nvPr/>
          </p:nvGrpSpPr>
          <p:grpSpPr>
            <a:xfrm>
              <a:off x="6530618" y="1671112"/>
              <a:ext cx="2228048" cy="1176855"/>
              <a:chOff x="6513018" y="1769792"/>
              <a:chExt cx="2228048" cy="4387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9B0E83B-9D37-403C-AD7E-FE1CD09E6CA1}"/>
                  </a:ext>
                </a:extLst>
              </p:cNvPr>
              <p:cNvGrpSpPr/>
              <p:nvPr/>
            </p:nvGrpSpPr>
            <p:grpSpPr>
              <a:xfrm>
                <a:off x="6608267" y="1777120"/>
                <a:ext cx="2132799" cy="431471"/>
                <a:chOff x="648601" y="2809632"/>
                <a:chExt cx="2132799" cy="523188"/>
              </a:xfrm>
            </p:grpSpPr>
            <p:grpSp>
              <p:nvGrpSpPr>
                <p:cNvPr id="30" name="Google Shape;5143;p69">
                  <a:extLst>
                    <a:ext uri="{FF2B5EF4-FFF2-40B4-BE49-F238E27FC236}">
                      <a16:creationId xmlns:a16="http://schemas.microsoft.com/office/drawing/2014/main" id="{AA097677-58CF-438F-A208-B2B9949EC4BE}"/>
                    </a:ext>
                  </a:extLst>
                </p:cNvPr>
                <p:cNvGrpSpPr/>
                <p:nvPr/>
              </p:nvGrpSpPr>
              <p:grpSpPr>
                <a:xfrm>
                  <a:off x="648601" y="2809632"/>
                  <a:ext cx="2132799" cy="523188"/>
                  <a:chOff x="2013045" y="4853561"/>
                  <a:chExt cx="921986" cy="188527"/>
                </a:xfrm>
                <a:solidFill>
                  <a:schemeClr val="bg1"/>
                </a:solidFill>
              </p:grpSpPr>
              <p:sp>
                <p:nvSpPr>
                  <p:cNvPr id="31" name="Google Shape;5144;p69">
                    <a:extLst>
                      <a:ext uri="{FF2B5EF4-FFF2-40B4-BE49-F238E27FC236}">
                        <a16:creationId xmlns:a16="http://schemas.microsoft.com/office/drawing/2014/main" id="{4DA41FB9-AB12-48B4-B9F3-C08C0DE44D0B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67370"/>
                    <a:ext cx="921986" cy="174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01" h="26303" fill="none" extrusionOk="0">
                        <a:moveTo>
                          <a:pt x="0" y="18153"/>
                        </a:moveTo>
                        <a:lnTo>
                          <a:pt x="0" y="26303"/>
                        </a:lnTo>
                        <a:lnTo>
                          <a:pt x="138800" y="26303"/>
                        </a:lnTo>
                        <a:lnTo>
                          <a:pt x="138800" y="0"/>
                        </a:lnTo>
                        <a:lnTo>
                          <a:pt x="38405" y="0"/>
                        </a:lnTo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5145;p69">
                    <a:extLst>
                      <a:ext uri="{FF2B5EF4-FFF2-40B4-BE49-F238E27FC236}">
                        <a16:creationId xmlns:a16="http://schemas.microsoft.com/office/drawing/2014/main" id="{CF8470FB-8E80-4907-BEAE-8453AA481E59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53561"/>
                    <a:ext cx="310341" cy="35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67" h="26303" fill="none" extrusionOk="0">
                        <a:moveTo>
                          <a:pt x="0" y="0"/>
                        </a:moveTo>
                        <a:lnTo>
                          <a:pt x="0" y="26303"/>
                        </a:lnTo>
                        <a:lnTo>
                          <a:pt x="47666" y="26303"/>
                        </a:lnTo>
                        <a:lnTo>
                          <a:pt x="34453" y="0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7D85F3F-0530-4F69-AA9A-64F78C6B8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601" y="2960082"/>
                  <a:ext cx="0" cy="2258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8B92D4-B416-4962-97A1-0417AA662E08}"/>
                  </a:ext>
                </a:extLst>
              </p:cNvPr>
              <p:cNvSpPr txBox="1"/>
              <p:nvPr/>
            </p:nvSpPr>
            <p:spPr>
              <a:xfrm>
                <a:off x="6513018" y="1769792"/>
                <a:ext cx="908399" cy="9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ylfaen" panose="010A0502050306030303" pitchFamily="18" charset="0"/>
                  </a:rPr>
                  <a:t>0x3333</a:t>
                </a:r>
              </a:p>
            </p:txBody>
          </p:sp>
        </p:grpSp>
        <p:grpSp>
          <p:nvGrpSpPr>
            <p:cNvPr id="54" name="Google Shape;5069;p69">
              <a:extLst>
                <a:ext uri="{FF2B5EF4-FFF2-40B4-BE49-F238E27FC236}">
                  <a16:creationId xmlns:a16="http://schemas.microsoft.com/office/drawing/2014/main" id="{877F2B66-A1AA-4A56-AA5D-C19F7B31AE2F}"/>
                </a:ext>
              </a:extLst>
            </p:cNvPr>
            <p:cNvGrpSpPr/>
            <p:nvPr/>
          </p:nvGrpSpPr>
          <p:grpSpPr>
            <a:xfrm>
              <a:off x="6677996" y="2015635"/>
              <a:ext cx="1993343" cy="236120"/>
              <a:chOff x="4411970" y="2468674"/>
              <a:chExt cx="747317" cy="167425"/>
            </a:xfrm>
          </p:grpSpPr>
          <p:sp>
            <p:nvSpPr>
              <p:cNvPr id="57" name="Google Shape;5070;p69">
                <a:extLst>
                  <a:ext uri="{FF2B5EF4-FFF2-40B4-BE49-F238E27FC236}">
                    <a16:creationId xmlns:a16="http://schemas.microsoft.com/office/drawing/2014/main" id="{F497BBAD-F5EC-4398-9F71-645B8415EE63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71;p69">
                <a:extLst>
                  <a:ext uri="{FF2B5EF4-FFF2-40B4-BE49-F238E27FC236}">
                    <a16:creationId xmlns:a16="http://schemas.microsoft.com/office/drawing/2014/main" id="{FF670738-6D63-4D7C-B657-2194E026D47F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A164B7-3B54-49EB-969F-68CBD48AD4C6}"/>
                </a:ext>
              </a:extLst>
            </p:cNvPr>
            <p:cNvSpPr txBox="1"/>
            <p:nvPr/>
          </p:nvSpPr>
          <p:spPr>
            <a:xfrm>
              <a:off x="6677995" y="2033224"/>
              <a:ext cx="891015" cy="3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06532D-8A33-44EF-9D4B-B1C812481C20}"/>
                </a:ext>
              </a:extLst>
            </p:cNvPr>
            <p:cNvSpPr txBox="1"/>
            <p:nvPr/>
          </p:nvSpPr>
          <p:spPr>
            <a:xfrm>
              <a:off x="7516315" y="2012376"/>
              <a:ext cx="891015" cy="3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0x9997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E66168-23CE-405F-AC3A-974117B6D86A}"/>
                </a:ext>
              </a:extLst>
            </p:cNvPr>
            <p:cNvGrpSpPr/>
            <p:nvPr/>
          </p:nvGrpSpPr>
          <p:grpSpPr>
            <a:xfrm>
              <a:off x="6677995" y="2297507"/>
              <a:ext cx="1993343" cy="336707"/>
              <a:chOff x="3794789" y="4137943"/>
              <a:chExt cx="2084700" cy="649407"/>
            </a:xfrm>
          </p:grpSpPr>
          <p:grpSp>
            <p:nvGrpSpPr>
              <p:cNvPr id="81" name="Google Shape;5069;p69">
                <a:extLst>
                  <a:ext uri="{FF2B5EF4-FFF2-40B4-BE49-F238E27FC236}">
                    <a16:creationId xmlns:a16="http://schemas.microsoft.com/office/drawing/2014/main" id="{34A28E23-6218-4178-975D-011119E3549B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84" name="Google Shape;5070;p69">
                  <a:extLst>
                    <a:ext uri="{FF2B5EF4-FFF2-40B4-BE49-F238E27FC236}">
                      <a16:creationId xmlns:a16="http://schemas.microsoft.com/office/drawing/2014/main" id="{CB7AE1D8-A0FA-411E-AB05-75763537BE39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071;p69">
                  <a:extLst>
                    <a:ext uri="{FF2B5EF4-FFF2-40B4-BE49-F238E27FC236}">
                      <a16:creationId xmlns:a16="http://schemas.microsoft.com/office/drawing/2014/main" id="{B612D1C6-318B-41BC-A7D6-7463734C26F6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903092-3B97-444B-A07A-93B42623625C}"/>
                  </a:ext>
                </a:extLst>
              </p:cNvPr>
              <p:cNvSpPr txBox="1"/>
              <p:nvPr/>
            </p:nvSpPr>
            <p:spPr>
              <a:xfrm>
                <a:off x="3794789" y="4163459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615186B-0CA8-4698-968B-5C9942A2BB2C}"/>
                  </a:ext>
                </a:extLst>
              </p:cNvPr>
              <p:cNvSpPr txBox="1"/>
              <p:nvPr/>
            </p:nvSpPr>
            <p:spPr>
              <a:xfrm>
                <a:off x="4666279" y="4151674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0x9998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05E3214-645F-4DBE-8854-5543097243B0}"/>
                </a:ext>
              </a:extLst>
            </p:cNvPr>
            <p:cNvGrpSpPr/>
            <p:nvPr/>
          </p:nvGrpSpPr>
          <p:grpSpPr>
            <a:xfrm>
              <a:off x="6677995" y="2564916"/>
              <a:ext cx="1993343" cy="330078"/>
              <a:chOff x="3794789" y="4131868"/>
              <a:chExt cx="2084700" cy="636621"/>
            </a:xfrm>
          </p:grpSpPr>
          <p:grpSp>
            <p:nvGrpSpPr>
              <p:cNvPr id="87" name="Google Shape;5069;p69">
                <a:extLst>
                  <a:ext uri="{FF2B5EF4-FFF2-40B4-BE49-F238E27FC236}">
                    <a16:creationId xmlns:a16="http://schemas.microsoft.com/office/drawing/2014/main" id="{2FA49624-726A-4EE6-A32D-50533306F292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90" name="Google Shape;5070;p69">
                  <a:extLst>
                    <a:ext uri="{FF2B5EF4-FFF2-40B4-BE49-F238E27FC236}">
                      <a16:creationId xmlns:a16="http://schemas.microsoft.com/office/drawing/2014/main" id="{0D1833EC-BDBD-48E1-B0D7-51928E45D70D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071;p69">
                  <a:extLst>
                    <a:ext uri="{FF2B5EF4-FFF2-40B4-BE49-F238E27FC236}">
                      <a16:creationId xmlns:a16="http://schemas.microsoft.com/office/drawing/2014/main" id="{87992333-6F3F-4424-B6F4-F25861241D8A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C535F61-11FA-43E3-BF37-381E3696BC35}"/>
                  </a:ext>
                </a:extLst>
              </p:cNvPr>
              <p:cNvSpPr txBox="1"/>
              <p:nvPr/>
            </p:nvSpPr>
            <p:spPr>
              <a:xfrm>
                <a:off x="3794789" y="4144598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8113D8-54AD-4AED-ADD9-A7599197EBFF}"/>
                  </a:ext>
                </a:extLst>
              </p:cNvPr>
              <p:cNvSpPr txBox="1"/>
              <p:nvPr/>
            </p:nvSpPr>
            <p:spPr>
              <a:xfrm>
                <a:off x="4666280" y="4131868"/>
                <a:ext cx="931852" cy="62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0x9999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821024-8206-4AE0-8919-6627E5456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866" y="1911042"/>
              <a:ext cx="0" cy="126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9B2C8C7-815C-4B31-A999-A62E4D3C7AF1}"/>
              </a:ext>
            </a:extLst>
          </p:cNvPr>
          <p:cNvSpPr txBox="1"/>
          <p:nvPr/>
        </p:nvSpPr>
        <p:spPr>
          <a:xfrm>
            <a:off x="7501661" y="1788275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Sylfaen" panose="010A0502050306030303" pitchFamily="18" charset="0"/>
              </a:rPr>
              <a:t>0x9997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A8BF33-EB90-4FE6-AA1A-F2E86350400B}"/>
              </a:ext>
            </a:extLst>
          </p:cNvPr>
          <p:cNvSpPr txBox="1"/>
          <p:nvPr/>
        </p:nvSpPr>
        <p:spPr>
          <a:xfrm>
            <a:off x="7507001" y="2028633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Sylfaen" panose="010A0502050306030303" pitchFamily="18" charset="0"/>
              </a:rPr>
              <a:t>0x9998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4501BA-9B75-4D4C-9CAB-8310AE016AEC}"/>
              </a:ext>
            </a:extLst>
          </p:cNvPr>
          <p:cNvGrpSpPr/>
          <p:nvPr/>
        </p:nvGrpSpPr>
        <p:grpSpPr>
          <a:xfrm>
            <a:off x="7534387" y="1823400"/>
            <a:ext cx="1329730" cy="194587"/>
            <a:chOff x="648601" y="2809635"/>
            <a:chExt cx="2132799" cy="523191"/>
          </a:xfrm>
        </p:grpSpPr>
        <p:grpSp>
          <p:nvGrpSpPr>
            <p:cNvPr id="105" name="Google Shape;5143;p69">
              <a:extLst>
                <a:ext uri="{FF2B5EF4-FFF2-40B4-BE49-F238E27FC236}">
                  <a16:creationId xmlns:a16="http://schemas.microsoft.com/office/drawing/2014/main" id="{AEF26EB2-91A0-4430-849A-086643D666B0}"/>
                </a:ext>
              </a:extLst>
            </p:cNvPr>
            <p:cNvGrpSpPr/>
            <p:nvPr/>
          </p:nvGrpSpPr>
          <p:grpSpPr>
            <a:xfrm>
              <a:off x="648601" y="2809635"/>
              <a:ext cx="2132799" cy="523191"/>
              <a:chOff x="2013045" y="4853560"/>
              <a:chExt cx="921986" cy="188528"/>
            </a:xfrm>
            <a:solidFill>
              <a:schemeClr val="bg1"/>
            </a:solidFill>
          </p:grpSpPr>
          <p:sp>
            <p:nvSpPr>
              <p:cNvPr id="107" name="Google Shape;5144;p69">
                <a:extLst>
                  <a:ext uri="{FF2B5EF4-FFF2-40B4-BE49-F238E27FC236}">
                    <a16:creationId xmlns:a16="http://schemas.microsoft.com/office/drawing/2014/main" id="{4C452765-690E-4A38-99D4-519255BCAB45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5145;p69">
                <a:extLst>
                  <a:ext uri="{FF2B5EF4-FFF2-40B4-BE49-F238E27FC236}">
                    <a16:creationId xmlns:a16="http://schemas.microsoft.com/office/drawing/2014/main" id="{1FCE989E-6AA3-47EA-8F29-82E26CEA5508}"/>
                  </a:ext>
                </a:extLst>
              </p:cNvPr>
              <p:cNvSpPr/>
              <p:nvPr/>
            </p:nvSpPr>
            <p:spPr>
              <a:xfrm>
                <a:off x="2013045" y="4853560"/>
                <a:ext cx="329530" cy="119211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35119ED-A9B9-4F0E-8AAD-873ECEDEB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5D4121-2265-49C7-A41B-8300F30E3B84}"/>
              </a:ext>
            </a:extLst>
          </p:cNvPr>
          <p:cNvGrpSpPr/>
          <p:nvPr/>
        </p:nvGrpSpPr>
        <p:grpSpPr>
          <a:xfrm>
            <a:off x="7534387" y="2055962"/>
            <a:ext cx="1329730" cy="194586"/>
            <a:chOff x="648601" y="2809632"/>
            <a:chExt cx="2132799" cy="523188"/>
          </a:xfrm>
        </p:grpSpPr>
        <p:grpSp>
          <p:nvGrpSpPr>
            <p:cNvPr id="111" name="Google Shape;5143;p69">
              <a:extLst>
                <a:ext uri="{FF2B5EF4-FFF2-40B4-BE49-F238E27FC236}">
                  <a16:creationId xmlns:a16="http://schemas.microsoft.com/office/drawing/2014/main" id="{E8BC36DD-07BD-4013-9539-6F474B31F191}"/>
                </a:ext>
              </a:extLst>
            </p:cNvPr>
            <p:cNvGrpSpPr/>
            <p:nvPr/>
          </p:nvGrpSpPr>
          <p:grpSpPr>
            <a:xfrm>
              <a:off x="648601" y="2809632"/>
              <a:ext cx="2132799" cy="523188"/>
              <a:chOff x="2013045" y="4853561"/>
              <a:chExt cx="921986" cy="188527"/>
            </a:xfrm>
            <a:solidFill>
              <a:schemeClr val="bg1"/>
            </a:solidFill>
          </p:grpSpPr>
          <p:sp>
            <p:nvSpPr>
              <p:cNvPr id="113" name="Google Shape;5144;p69">
                <a:extLst>
                  <a:ext uri="{FF2B5EF4-FFF2-40B4-BE49-F238E27FC236}">
                    <a16:creationId xmlns:a16="http://schemas.microsoft.com/office/drawing/2014/main" id="{07DC9C76-46F1-4482-9A36-E5CF1B409226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5145;p69">
                <a:extLst>
                  <a:ext uri="{FF2B5EF4-FFF2-40B4-BE49-F238E27FC236}">
                    <a16:creationId xmlns:a16="http://schemas.microsoft.com/office/drawing/2014/main" id="{40B9E49B-9BB0-4D18-9C52-DA35702837DC}"/>
                  </a:ext>
                </a:extLst>
              </p:cNvPr>
              <p:cNvSpPr/>
              <p:nvPr/>
            </p:nvSpPr>
            <p:spPr>
              <a:xfrm>
                <a:off x="2013045" y="4853561"/>
                <a:ext cx="345809" cy="125855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D88F113-324E-4067-A2E7-F6039B910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Google Shape;2139;p37">
            <a:extLst>
              <a:ext uri="{FF2B5EF4-FFF2-40B4-BE49-F238E27FC236}">
                <a16:creationId xmlns:a16="http://schemas.microsoft.com/office/drawing/2014/main" id="{D7196096-31C7-4B6D-AAF4-78E9E47CBE1C}"/>
              </a:ext>
            </a:extLst>
          </p:cNvPr>
          <p:cNvSpPr txBox="1">
            <a:spLocks/>
          </p:cNvSpPr>
          <p:nvPr/>
        </p:nvSpPr>
        <p:spPr>
          <a:xfrm>
            <a:off x="0" y="650051"/>
            <a:ext cx="3630326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people[0] = new Person("Jemal", 22, "01000023000");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" name="Google Shape;2139;p37">
            <a:extLst>
              <a:ext uri="{FF2B5EF4-FFF2-40B4-BE49-F238E27FC236}">
                <a16:creationId xmlns:a16="http://schemas.microsoft.com/office/drawing/2014/main" id="{23813D3B-FF73-4634-80C0-BA8090F6519F}"/>
              </a:ext>
            </a:extLst>
          </p:cNvPr>
          <p:cNvSpPr txBox="1">
            <a:spLocks/>
          </p:cNvSpPr>
          <p:nvPr/>
        </p:nvSpPr>
        <p:spPr>
          <a:xfrm>
            <a:off x="-1" y="861128"/>
            <a:ext cx="3824043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people[1] = new Person("James", 23, "782130000012");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" name="Google Shape;2139;p37">
            <a:extLst>
              <a:ext uri="{FF2B5EF4-FFF2-40B4-BE49-F238E27FC236}">
                <a16:creationId xmlns:a16="http://schemas.microsoft.com/office/drawing/2014/main" id="{C8488980-9032-4E80-94C8-1ABF2A834D2F}"/>
              </a:ext>
            </a:extLst>
          </p:cNvPr>
          <p:cNvSpPr txBox="1">
            <a:spLocks/>
          </p:cNvSpPr>
          <p:nvPr/>
        </p:nvSpPr>
        <p:spPr>
          <a:xfrm>
            <a:off x="-1" y="1072144"/>
            <a:ext cx="3794789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people[2] = new Person("Jelena", 24, "123012400013");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372A4C8-BA65-4230-AC5A-A07DBB26021E}"/>
              </a:ext>
            </a:extLst>
          </p:cNvPr>
          <p:cNvGrpSpPr/>
          <p:nvPr/>
        </p:nvGrpSpPr>
        <p:grpSpPr>
          <a:xfrm>
            <a:off x="3347379" y="3907695"/>
            <a:ext cx="2084700" cy="299061"/>
            <a:chOff x="3794789" y="4137943"/>
            <a:chExt cx="2084700" cy="455404"/>
          </a:xfrm>
        </p:grpSpPr>
        <p:grpSp>
          <p:nvGrpSpPr>
            <p:cNvPr id="151" name="Google Shape;5069;p69">
              <a:extLst>
                <a:ext uri="{FF2B5EF4-FFF2-40B4-BE49-F238E27FC236}">
                  <a16:creationId xmlns:a16="http://schemas.microsoft.com/office/drawing/2014/main" id="{04FCD01F-1766-4FFF-9E0A-AFFB7B289E18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154" name="Google Shape;5070;p69">
                <a:extLst>
                  <a:ext uri="{FF2B5EF4-FFF2-40B4-BE49-F238E27FC236}">
                    <a16:creationId xmlns:a16="http://schemas.microsoft.com/office/drawing/2014/main" id="{E6A92C97-6307-4989-8056-2D1D6D668597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071;p69">
                <a:extLst>
                  <a:ext uri="{FF2B5EF4-FFF2-40B4-BE49-F238E27FC236}">
                    <a16:creationId xmlns:a16="http://schemas.microsoft.com/office/drawing/2014/main" id="{B83B5FDB-7D4B-4C66-AFB2-848AB82DA6C5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10ABB0A-46B4-4660-8E43-DCA2D0613104}"/>
                </a:ext>
              </a:extLst>
            </p:cNvPr>
            <p:cNvSpPr txBox="1"/>
            <p:nvPr/>
          </p:nvSpPr>
          <p:spPr>
            <a:xfrm>
              <a:off x="3794789" y="4208515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name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DDA637-8973-47BC-8A64-38D37BFF84CB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Jemal</a:t>
              </a:r>
            </a:p>
          </p:txBody>
        </p:sp>
      </p:grpSp>
      <p:grpSp>
        <p:nvGrpSpPr>
          <p:cNvPr id="164" name="Google Shape;5069;p69">
            <a:extLst>
              <a:ext uri="{FF2B5EF4-FFF2-40B4-BE49-F238E27FC236}">
                <a16:creationId xmlns:a16="http://schemas.microsoft.com/office/drawing/2014/main" id="{73D62068-1848-4F8D-BB5B-18CA44AA2392}"/>
              </a:ext>
            </a:extLst>
          </p:cNvPr>
          <p:cNvGrpSpPr/>
          <p:nvPr/>
        </p:nvGrpSpPr>
        <p:grpSpPr>
          <a:xfrm>
            <a:off x="3347379" y="3452023"/>
            <a:ext cx="2084700" cy="299061"/>
            <a:chOff x="4411970" y="2468674"/>
            <a:chExt cx="747317" cy="167425"/>
          </a:xfrm>
        </p:grpSpPr>
        <p:sp>
          <p:nvSpPr>
            <p:cNvPr id="167" name="Google Shape;5070;p69">
              <a:extLst>
                <a:ext uri="{FF2B5EF4-FFF2-40B4-BE49-F238E27FC236}">
                  <a16:creationId xmlns:a16="http://schemas.microsoft.com/office/drawing/2014/main" id="{763F3EE0-A302-4467-81D5-B3C08385A142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071;p69">
              <a:extLst>
                <a:ext uri="{FF2B5EF4-FFF2-40B4-BE49-F238E27FC236}">
                  <a16:creationId xmlns:a16="http://schemas.microsoft.com/office/drawing/2014/main" id="{9D3EB2BF-D169-4AF9-A4B1-61958F30E137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6578FA6A-1943-404E-85AF-114EEB7237A5}"/>
              </a:ext>
            </a:extLst>
          </p:cNvPr>
          <p:cNvSpPr txBox="1"/>
          <p:nvPr/>
        </p:nvSpPr>
        <p:spPr>
          <a:xfrm>
            <a:off x="3347379" y="3498367"/>
            <a:ext cx="9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ylfaen" panose="010A0502050306030303" pitchFamily="18" charset="0"/>
              </a:rPr>
              <a:t>age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7154630-F3B0-45F6-A468-E1EAD68DA785}"/>
              </a:ext>
            </a:extLst>
          </p:cNvPr>
          <p:cNvSpPr txBox="1"/>
          <p:nvPr/>
        </p:nvSpPr>
        <p:spPr>
          <a:xfrm>
            <a:off x="4239158" y="3498367"/>
            <a:ext cx="93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Sylfaen" panose="010A0502050306030303" pitchFamily="18" charset="0"/>
              </a:rPr>
              <a:t>22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8DA8C38-ACD8-43C6-8C7E-882EC71C0C98}"/>
              </a:ext>
            </a:extLst>
          </p:cNvPr>
          <p:cNvGrpSpPr/>
          <p:nvPr/>
        </p:nvGrpSpPr>
        <p:grpSpPr>
          <a:xfrm>
            <a:off x="3259669" y="3028247"/>
            <a:ext cx="2158378" cy="299061"/>
            <a:chOff x="3721111" y="4137943"/>
            <a:chExt cx="2158378" cy="455404"/>
          </a:xfrm>
        </p:grpSpPr>
        <p:grpSp>
          <p:nvGrpSpPr>
            <p:cNvPr id="177" name="Google Shape;5069;p69">
              <a:extLst>
                <a:ext uri="{FF2B5EF4-FFF2-40B4-BE49-F238E27FC236}">
                  <a16:creationId xmlns:a16="http://schemas.microsoft.com/office/drawing/2014/main" id="{FADDE327-93E2-4D8F-857E-5DD070790D1F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180" name="Google Shape;5070;p69">
                <a:extLst>
                  <a:ext uri="{FF2B5EF4-FFF2-40B4-BE49-F238E27FC236}">
                    <a16:creationId xmlns:a16="http://schemas.microsoft.com/office/drawing/2014/main" id="{BB99773A-B30D-4425-BE16-75484E848B74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071;p69">
                <a:extLst>
                  <a:ext uri="{FF2B5EF4-FFF2-40B4-BE49-F238E27FC236}">
                    <a16:creationId xmlns:a16="http://schemas.microsoft.com/office/drawing/2014/main" id="{BE48ADB8-9456-45BE-B35F-456F42ED8547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0FA248C-E693-4AFF-AE45-3199BE885120}"/>
                </a:ext>
              </a:extLst>
            </p:cNvPr>
            <p:cNvSpPr txBox="1"/>
            <p:nvPr/>
          </p:nvSpPr>
          <p:spPr>
            <a:xfrm>
              <a:off x="3721111" y="4180482"/>
              <a:ext cx="905811" cy="35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rgbClr val="FF0000"/>
                  </a:solidFill>
                  <a:latin typeface="Sylfaen" panose="010A0502050306030303" pitchFamily="18" charset="0"/>
                </a:rPr>
                <a:t>personalId</a:t>
              </a:r>
              <a:endParaRPr lang="en-US" sz="900" dirty="0">
                <a:solidFill>
                  <a:srgbClr val="FF0000"/>
                </a:solidFill>
                <a:latin typeface="Sylfaen" panose="010A0502050306030303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2B1072B-3A9F-4792-86DE-ECCBD93361CC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01000023000</a:t>
              </a:r>
            </a:p>
          </p:txBody>
        </p: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C6CE9CF2-CAD8-4926-B61E-6A90BD626B02}"/>
              </a:ext>
            </a:extLst>
          </p:cNvPr>
          <p:cNvSpPr/>
          <p:nvPr/>
        </p:nvSpPr>
        <p:spPr>
          <a:xfrm>
            <a:off x="2595221" y="3028247"/>
            <a:ext cx="738126" cy="1178509"/>
          </a:xfrm>
          <a:prstGeom prst="leftBrace">
            <a:avLst/>
          </a:prstGeom>
          <a:ln>
            <a:solidFill>
              <a:srgbClr val="FF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Google Shape;2139;p37">
            <a:extLst>
              <a:ext uri="{FF2B5EF4-FFF2-40B4-BE49-F238E27FC236}">
                <a16:creationId xmlns:a16="http://schemas.microsoft.com/office/drawing/2014/main" id="{57FAF8B6-210D-495D-B4F1-8A7349865AC2}"/>
              </a:ext>
            </a:extLst>
          </p:cNvPr>
          <p:cNvSpPr txBox="1">
            <a:spLocks/>
          </p:cNvSpPr>
          <p:nvPr/>
        </p:nvSpPr>
        <p:spPr>
          <a:xfrm>
            <a:off x="-29623" y="3311279"/>
            <a:ext cx="2925019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8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ka-GE" sz="8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უნდა ვიგულისხმოთ, რომ ამ სამი დროებითი ცვლადის შექმნა მოხდა სამივე ობიექტისთვის ცალცალკე</a:t>
            </a:r>
            <a:r>
              <a:rPr lang="en-US" sz="8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</a:t>
            </a:r>
            <a:r>
              <a:rPr lang="ka-GE" sz="8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შესაბამისი მნიშვნელობებით</a:t>
            </a:r>
            <a:endParaRPr lang="en-US" sz="8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60A8D0-FCF3-452E-920A-661A1C0BFA60}"/>
              </a:ext>
            </a:extLst>
          </p:cNvPr>
          <p:cNvCxnSpPr/>
          <p:nvPr/>
        </p:nvCxnSpPr>
        <p:spPr>
          <a:xfrm flipV="1">
            <a:off x="7246620" y="1943142"/>
            <a:ext cx="284334" cy="5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B4FCA0-F0AB-42F0-806C-F8CD2E01BE7F}"/>
              </a:ext>
            </a:extLst>
          </p:cNvPr>
          <p:cNvCxnSpPr/>
          <p:nvPr/>
        </p:nvCxnSpPr>
        <p:spPr>
          <a:xfrm flipV="1">
            <a:off x="7226295" y="2142821"/>
            <a:ext cx="309093" cy="3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FD54607-3822-42D5-8913-E5E0D698EDC2}"/>
              </a:ext>
            </a:extLst>
          </p:cNvPr>
          <p:cNvCxnSpPr>
            <a:cxnSpLocks/>
          </p:cNvCxnSpPr>
          <p:nvPr/>
        </p:nvCxnSpPr>
        <p:spPr>
          <a:xfrm flipH="1">
            <a:off x="6345806" y="2546024"/>
            <a:ext cx="348337" cy="2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EE68667A-AA5F-47EF-ABDF-C4E2F77EC31B}"/>
              </a:ext>
            </a:extLst>
          </p:cNvPr>
          <p:cNvSpPr txBox="1"/>
          <p:nvPr/>
        </p:nvSpPr>
        <p:spPr>
          <a:xfrm>
            <a:off x="8134254" y="2038907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Sylfaen" panose="010A0502050306030303" pitchFamily="18" charset="0"/>
              </a:rPr>
              <a:t>…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D849CDF-EDFB-4472-902E-6ECF1D2A53FF}"/>
              </a:ext>
            </a:extLst>
          </p:cNvPr>
          <p:cNvSpPr txBox="1"/>
          <p:nvPr/>
        </p:nvSpPr>
        <p:spPr>
          <a:xfrm>
            <a:off x="8134254" y="1813746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Sylfaen" panose="010A0502050306030303" pitchFamily="18" charset="0"/>
              </a:rPr>
              <a:t>…</a:t>
            </a:r>
          </a:p>
        </p:txBody>
      </p:sp>
      <p:sp>
        <p:nvSpPr>
          <p:cNvPr id="244" name="Google Shape;2139;p37">
            <a:extLst>
              <a:ext uri="{FF2B5EF4-FFF2-40B4-BE49-F238E27FC236}">
                <a16:creationId xmlns:a16="http://schemas.microsoft.com/office/drawing/2014/main" id="{DE451458-42FA-4043-A18E-9E45282560F7}"/>
              </a:ext>
            </a:extLst>
          </p:cNvPr>
          <p:cNvSpPr txBox="1">
            <a:spLocks/>
          </p:cNvSpPr>
          <p:nvPr/>
        </p:nvSpPr>
        <p:spPr>
          <a:xfrm>
            <a:off x="10087" y="1620481"/>
            <a:ext cx="3794789" cy="748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firstHome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"Tbilisi");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secondHome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"NYC");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thirdHome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"Moscow");</a:t>
            </a:r>
            <a:endParaRPr 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4ACCE37-45F0-4C06-988A-072EB41ABF44}"/>
              </a:ext>
            </a:extLst>
          </p:cNvPr>
          <p:cNvGrpSpPr/>
          <p:nvPr/>
        </p:nvGrpSpPr>
        <p:grpSpPr>
          <a:xfrm>
            <a:off x="5928285" y="2745853"/>
            <a:ext cx="1821427" cy="1264835"/>
            <a:chOff x="5928285" y="2745853"/>
            <a:chExt cx="1821427" cy="126483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FD49337-1213-4113-AAC4-85F5D2FD45D3}"/>
                </a:ext>
              </a:extLst>
            </p:cNvPr>
            <p:cNvSpPr txBox="1"/>
            <p:nvPr/>
          </p:nvSpPr>
          <p:spPr>
            <a:xfrm>
              <a:off x="5928285" y="2745853"/>
              <a:ext cx="5357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0x9999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5B8FE87-D460-4605-B4AB-4DAA41D1E706}"/>
                </a:ext>
              </a:extLst>
            </p:cNvPr>
            <p:cNvGrpSpPr/>
            <p:nvPr/>
          </p:nvGrpSpPr>
          <p:grpSpPr>
            <a:xfrm>
              <a:off x="5989727" y="2747005"/>
              <a:ext cx="1747747" cy="1263683"/>
              <a:chOff x="648601" y="2809644"/>
              <a:chExt cx="2132799" cy="523183"/>
            </a:xfrm>
          </p:grpSpPr>
          <p:grpSp>
            <p:nvGrpSpPr>
              <p:cNvPr id="122" name="Google Shape;5143;p69">
                <a:extLst>
                  <a:ext uri="{FF2B5EF4-FFF2-40B4-BE49-F238E27FC236}">
                    <a16:creationId xmlns:a16="http://schemas.microsoft.com/office/drawing/2014/main" id="{CE7A5191-CD08-4CF1-A3DA-B96D98765C31}"/>
                  </a:ext>
                </a:extLst>
              </p:cNvPr>
              <p:cNvGrpSpPr/>
              <p:nvPr/>
            </p:nvGrpSpPr>
            <p:grpSpPr>
              <a:xfrm>
                <a:off x="648601" y="2809644"/>
                <a:ext cx="2132799" cy="523183"/>
                <a:chOff x="2013045" y="4853560"/>
                <a:chExt cx="921986" cy="188525"/>
              </a:xfrm>
              <a:solidFill>
                <a:schemeClr val="bg1"/>
              </a:solidFill>
            </p:grpSpPr>
            <p:sp>
              <p:nvSpPr>
                <p:cNvPr id="124" name="Google Shape;5144;p69">
                  <a:extLst>
                    <a:ext uri="{FF2B5EF4-FFF2-40B4-BE49-F238E27FC236}">
                      <a16:creationId xmlns:a16="http://schemas.microsoft.com/office/drawing/2014/main" id="{25F36968-2539-438C-A5B0-F320F2E966A2}"/>
                    </a:ext>
                  </a:extLst>
                </p:cNvPr>
                <p:cNvSpPr/>
                <p:nvPr/>
              </p:nvSpPr>
              <p:spPr>
                <a:xfrm>
                  <a:off x="2013045" y="4867367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5" name="Google Shape;5145;p69">
                  <a:extLst>
                    <a:ext uri="{FF2B5EF4-FFF2-40B4-BE49-F238E27FC236}">
                      <a16:creationId xmlns:a16="http://schemas.microsoft.com/office/drawing/2014/main" id="{6DE7C83E-0511-41A7-A066-ACDEE90DEA13}"/>
                    </a:ext>
                  </a:extLst>
                </p:cNvPr>
                <p:cNvSpPr/>
                <p:nvPr/>
              </p:nvSpPr>
              <p:spPr>
                <a:xfrm>
                  <a:off x="2013046" y="4853560"/>
                  <a:ext cx="287395" cy="23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CA60951-46CD-46B1-8ADE-E53BB4384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09E1074-0C19-42B5-8DC3-57BD772E8824}"/>
                </a:ext>
              </a:extLst>
            </p:cNvPr>
            <p:cNvSpPr txBox="1"/>
            <p:nvPr/>
          </p:nvSpPr>
          <p:spPr>
            <a:xfrm>
              <a:off x="5989101" y="2985706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Age</a:t>
              </a:r>
            </a:p>
          </p:txBody>
        </p:sp>
        <p:grpSp>
          <p:nvGrpSpPr>
            <p:cNvPr id="203" name="Google Shape;5069;p69">
              <a:extLst>
                <a:ext uri="{FF2B5EF4-FFF2-40B4-BE49-F238E27FC236}">
                  <a16:creationId xmlns:a16="http://schemas.microsoft.com/office/drawing/2014/main" id="{62E6D9BE-CE54-4058-9F1D-DE590DEDB4C3}"/>
                </a:ext>
              </a:extLst>
            </p:cNvPr>
            <p:cNvGrpSpPr/>
            <p:nvPr/>
          </p:nvGrpSpPr>
          <p:grpSpPr>
            <a:xfrm>
              <a:off x="6024653" y="3016324"/>
              <a:ext cx="1662022" cy="187393"/>
              <a:chOff x="4411970" y="2468674"/>
              <a:chExt cx="747317" cy="167425"/>
            </a:xfrm>
          </p:grpSpPr>
          <p:sp>
            <p:nvSpPr>
              <p:cNvPr id="206" name="Google Shape;5070;p69">
                <a:extLst>
                  <a:ext uri="{FF2B5EF4-FFF2-40B4-BE49-F238E27FC236}">
                    <a16:creationId xmlns:a16="http://schemas.microsoft.com/office/drawing/2014/main" id="{B435B571-9FCE-4DCF-B43B-946E68EB8630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5071;p69">
                <a:extLst>
                  <a:ext uri="{FF2B5EF4-FFF2-40B4-BE49-F238E27FC236}">
                    <a16:creationId xmlns:a16="http://schemas.microsoft.com/office/drawing/2014/main" id="{CE9EF582-05B6-448A-9020-7F3AA070B814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C80C0A-50EC-48B7-BB7D-62AE861138D4}"/>
                </a:ext>
              </a:extLst>
            </p:cNvPr>
            <p:cNvSpPr txBox="1"/>
            <p:nvPr/>
          </p:nvSpPr>
          <p:spPr>
            <a:xfrm>
              <a:off x="6828810" y="2997975"/>
              <a:ext cx="441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24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8A0BA3C-2B87-4AFC-97D0-38AFE31CD80B}"/>
                </a:ext>
              </a:extLst>
            </p:cNvPr>
            <p:cNvCxnSpPr/>
            <p:nvPr/>
          </p:nvCxnSpPr>
          <p:spPr>
            <a:xfrm flipV="1">
              <a:off x="5989101" y="2912269"/>
              <a:ext cx="0" cy="115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oogle Shape;5069;p69">
              <a:extLst>
                <a:ext uri="{FF2B5EF4-FFF2-40B4-BE49-F238E27FC236}">
                  <a16:creationId xmlns:a16="http://schemas.microsoft.com/office/drawing/2014/main" id="{B77E7512-A2F0-409E-AE0A-D1CCC2396637}"/>
                </a:ext>
              </a:extLst>
            </p:cNvPr>
            <p:cNvGrpSpPr/>
            <p:nvPr/>
          </p:nvGrpSpPr>
          <p:grpSpPr>
            <a:xfrm>
              <a:off x="6024653" y="3282327"/>
              <a:ext cx="1662014" cy="187393"/>
              <a:chOff x="4411970" y="2468674"/>
              <a:chExt cx="747317" cy="167425"/>
            </a:xfrm>
          </p:grpSpPr>
          <p:sp>
            <p:nvSpPr>
              <p:cNvPr id="220" name="Google Shape;5070;p69">
                <a:extLst>
                  <a:ext uri="{FF2B5EF4-FFF2-40B4-BE49-F238E27FC236}">
                    <a16:creationId xmlns:a16="http://schemas.microsoft.com/office/drawing/2014/main" id="{D4E695D8-8AF4-4023-9DEA-1565EB1B4E57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5071;p69">
                <a:extLst>
                  <a:ext uri="{FF2B5EF4-FFF2-40B4-BE49-F238E27FC236}">
                    <a16:creationId xmlns:a16="http://schemas.microsoft.com/office/drawing/2014/main" id="{93E140C9-698B-4269-BA1A-A3248843AB80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5" name="Google Shape;5069;p69">
              <a:extLst>
                <a:ext uri="{FF2B5EF4-FFF2-40B4-BE49-F238E27FC236}">
                  <a16:creationId xmlns:a16="http://schemas.microsoft.com/office/drawing/2014/main" id="{B2EFC002-155A-4515-BA80-AFAFCC0C7A05}"/>
                </a:ext>
              </a:extLst>
            </p:cNvPr>
            <p:cNvGrpSpPr/>
            <p:nvPr/>
          </p:nvGrpSpPr>
          <p:grpSpPr>
            <a:xfrm>
              <a:off x="6024650" y="3526965"/>
              <a:ext cx="1662013" cy="187393"/>
              <a:chOff x="4411970" y="2468674"/>
              <a:chExt cx="577437" cy="167425"/>
            </a:xfrm>
          </p:grpSpPr>
          <p:sp>
            <p:nvSpPr>
              <p:cNvPr id="226" name="Google Shape;5070;p69">
                <a:extLst>
                  <a:ext uri="{FF2B5EF4-FFF2-40B4-BE49-F238E27FC236}">
                    <a16:creationId xmlns:a16="http://schemas.microsoft.com/office/drawing/2014/main" id="{58082E8C-E159-4E43-8CCB-8D26A20CFD2C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5071;p69">
                <a:extLst>
                  <a:ext uri="{FF2B5EF4-FFF2-40B4-BE49-F238E27FC236}">
                    <a16:creationId xmlns:a16="http://schemas.microsoft.com/office/drawing/2014/main" id="{B81DCF6D-A45F-408F-9BD1-EA51E10CE453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42477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297EA45-B5DB-482C-A175-09108B052DDE}"/>
                </a:ext>
              </a:extLst>
            </p:cNvPr>
            <p:cNvSpPr txBox="1"/>
            <p:nvPr/>
          </p:nvSpPr>
          <p:spPr>
            <a:xfrm>
              <a:off x="5952942" y="3263844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Sylfaen" panose="010A0502050306030303" pitchFamily="18" charset="0"/>
                </a:rPr>
                <a:t>Name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B9F337C-7942-4CF6-BCDA-D11C49A27662}"/>
                </a:ext>
              </a:extLst>
            </p:cNvPr>
            <p:cNvSpPr txBox="1"/>
            <p:nvPr/>
          </p:nvSpPr>
          <p:spPr>
            <a:xfrm>
              <a:off x="5948686" y="3507617"/>
              <a:ext cx="823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rgbClr val="FF0000"/>
                  </a:solidFill>
                  <a:latin typeface="Sylfaen" panose="010A0502050306030303" pitchFamily="18" charset="0"/>
                </a:rPr>
                <a:t>PersonalId</a:t>
              </a:r>
              <a:endParaRPr lang="en-US" sz="800" dirty="0">
                <a:solidFill>
                  <a:srgbClr val="FF0000"/>
                </a:solidFill>
                <a:latin typeface="Sylfaen" panose="010A0502050306030303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BC5D20C-3B2C-4DC9-9E52-965C8A2E8E88}"/>
                </a:ext>
              </a:extLst>
            </p:cNvPr>
            <p:cNvSpPr txBox="1"/>
            <p:nvPr/>
          </p:nvSpPr>
          <p:spPr>
            <a:xfrm>
              <a:off x="6828810" y="3263570"/>
              <a:ext cx="579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Jelena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AA11DAC-4301-4CF6-8352-8CD7D61A3FDC}"/>
                </a:ext>
              </a:extLst>
            </p:cNvPr>
            <p:cNvSpPr txBox="1"/>
            <p:nvPr/>
          </p:nvSpPr>
          <p:spPr>
            <a:xfrm>
              <a:off x="6732893" y="3502960"/>
              <a:ext cx="1016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123012400013</a:t>
              </a:r>
            </a:p>
          </p:txBody>
        </p:sp>
        <p:grpSp>
          <p:nvGrpSpPr>
            <p:cNvPr id="245" name="Google Shape;5069;p69">
              <a:extLst>
                <a:ext uri="{FF2B5EF4-FFF2-40B4-BE49-F238E27FC236}">
                  <a16:creationId xmlns:a16="http://schemas.microsoft.com/office/drawing/2014/main" id="{DB06EA42-D946-4BBF-9362-CE14A312F194}"/>
                </a:ext>
              </a:extLst>
            </p:cNvPr>
            <p:cNvGrpSpPr/>
            <p:nvPr/>
          </p:nvGrpSpPr>
          <p:grpSpPr>
            <a:xfrm>
              <a:off x="6024653" y="3787887"/>
              <a:ext cx="1662022" cy="187393"/>
              <a:chOff x="4411970" y="2468674"/>
              <a:chExt cx="747317" cy="167425"/>
            </a:xfrm>
          </p:grpSpPr>
          <p:sp>
            <p:nvSpPr>
              <p:cNvPr id="246" name="Google Shape;5070;p69">
                <a:extLst>
                  <a:ext uri="{FF2B5EF4-FFF2-40B4-BE49-F238E27FC236}">
                    <a16:creationId xmlns:a16="http://schemas.microsoft.com/office/drawing/2014/main" id="{7DD067BA-5266-4C38-8973-5384418D1176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071;p69">
                <a:extLst>
                  <a:ext uri="{FF2B5EF4-FFF2-40B4-BE49-F238E27FC236}">
                    <a16:creationId xmlns:a16="http://schemas.microsoft.com/office/drawing/2014/main" id="{8DC77E2F-4608-431F-B00B-36837EC6B0DA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AE7445F-524B-4AE4-9718-3F0423292838}"/>
                </a:ext>
              </a:extLst>
            </p:cNvPr>
            <p:cNvSpPr txBox="1"/>
            <p:nvPr/>
          </p:nvSpPr>
          <p:spPr>
            <a:xfrm>
              <a:off x="5969444" y="3769338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Sylfaen" panose="010A0502050306030303" pitchFamily="18" charset="0"/>
                </a:rPr>
                <a:t>Home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BD3B115-7838-4FDA-908D-5ADC6401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9101" y="3028248"/>
              <a:ext cx="0" cy="230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72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499;p61">
            <a:extLst>
              <a:ext uri="{FF2B5EF4-FFF2-40B4-BE49-F238E27FC236}">
                <a16:creationId xmlns:a16="http://schemas.microsoft.com/office/drawing/2014/main" id="{C653F093-F7B5-4122-802C-E774920D030F}"/>
              </a:ext>
            </a:extLst>
          </p:cNvPr>
          <p:cNvSpPr>
            <a:spLocks noChangeAspect="1"/>
          </p:cNvSpPr>
          <p:nvPr/>
        </p:nvSpPr>
        <p:spPr>
          <a:xfrm>
            <a:off x="5771447" y="1226071"/>
            <a:ext cx="3241219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00;p61">
            <a:extLst>
              <a:ext uri="{FF2B5EF4-FFF2-40B4-BE49-F238E27FC236}">
                <a16:creationId xmlns:a16="http://schemas.microsoft.com/office/drawing/2014/main" id="{3B76A80E-E99D-4014-9E89-4D6AE01048E4}"/>
              </a:ext>
            </a:extLst>
          </p:cNvPr>
          <p:cNvSpPr/>
          <p:nvPr/>
        </p:nvSpPr>
        <p:spPr>
          <a:xfrm>
            <a:off x="5879602" y="1352550"/>
            <a:ext cx="2998225" cy="35559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3501;p61">
            <a:extLst>
              <a:ext uri="{FF2B5EF4-FFF2-40B4-BE49-F238E27FC236}">
                <a16:creationId xmlns:a16="http://schemas.microsoft.com/office/drawing/2014/main" id="{9317A4D6-9717-4B63-BBEE-43BE6BE2CD90}"/>
              </a:ext>
            </a:extLst>
          </p:cNvPr>
          <p:cNvSpPr/>
          <p:nvPr/>
        </p:nvSpPr>
        <p:spPr>
          <a:xfrm>
            <a:off x="3070484" y="1253399"/>
            <a:ext cx="2615100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502;p61">
            <a:extLst>
              <a:ext uri="{FF2B5EF4-FFF2-40B4-BE49-F238E27FC236}">
                <a16:creationId xmlns:a16="http://schemas.microsoft.com/office/drawing/2014/main" id="{EBCD6696-4C5C-42F6-AD2B-D1B1C8B1E1A5}"/>
              </a:ext>
            </a:extLst>
          </p:cNvPr>
          <p:cNvSpPr/>
          <p:nvPr/>
        </p:nvSpPr>
        <p:spPr>
          <a:xfrm>
            <a:off x="3242602" y="1402113"/>
            <a:ext cx="2305800" cy="34918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3505;p61">
            <a:extLst>
              <a:ext uri="{FF2B5EF4-FFF2-40B4-BE49-F238E27FC236}">
                <a16:creationId xmlns:a16="http://schemas.microsoft.com/office/drawing/2014/main" id="{6B8C94CB-64AC-417F-B142-738115E5A3B4}"/>
              </a:ext>
            </a:extLst>
          </p:cNvPr>
          <p:cNvSpPr txBox="1">
            <a:spLocks/>
          </p:cNvSpPr>
          <p:nvPr/>
        </p:nvSpPr>
        <p:spPr>
          <a:xfrm>
            <a:off x="6345806" y="845229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Sylfaen" panose="010A0502050306030303" pitchFamily="18" charset="0"/>
              </a:rPr>
              <a:t>Heap</a:t>
            </a:r>
          </a:p>
        </p:txBody>
      </p:sp>
      <p:sp>
        <p:nvSpPr>
          <p:cNvPr id="192" name="Google Shape;2139;p37">
            <a:extLst>
              <a:ext uri="{FF2B5EF4-FFF2-40B4-BE49-F238E27FC236}">
                <a16:creationId xmlns:a16="http://schemas.microsoft.com/office/drawing/2014/main" id="{15EFE7E3-4275-4712-B504-11162ED802F1}"/>
              </a:ext>
            </a:extLst>
          </p:cNvPr>
          <p:cNvSpPr txBox="1">
            <a:spLocks/>
          </p:cNvSpPr>
          <p:nvPr/>
        </p:nvSpPr>
        <p:spPr>
          <a:xfrm>
            <a:off x="0" y="266766"/>
            <a:ext cx="2615100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Person[] people = new Person[3];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" name="Google Shape;12702;p73">
            <a:extLst>
              <a:ext uri="{FF2B5EF4-FFF2-40B4-BE49-F238E27FC236}">
                <a16:creationId xmlns:a16="http://schemas.microsoft.com/office/drawing/2014/main" id="{B50AD260-6FEB-48FF-A868-0874F3BB1AE0}"/>
              </a:ext>
            </a:extLst>
          </p:cNvPr>
          <p:cNvGrpSpPr/>
          <p:nvPr/>
        </p:nvGrpSpPr>
        <p:grpSpPr>
          <a:xfrm>
            <a:off x="3984041" y="481182"/>
            <a:ext cx="787986" cy="711911"/>
            <a:chOff x="951975" y="315800"/>
            <a:chExt cx="5460750" cy="4933550"/>
          </a:xfrm>
        </p:grpSpPr>
        <p:sp>
          <p:nvSpPr>
            <p:cNvPr id="26" name="Google Shape;12706;p73">
              <a:extLst>
                <a:ext uri="{FF2B5EF4-FFF2-40B4-BE49-F238E27FC236}">
                  <a16:creationId xmlns:a16="http://schemas.microsoft.com/office/drawing/2014/main" id="{5DB78079-90EB-4957-A723-0A6C1C530ABE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07;p73">
              <a:extLst>
                <a:ext uri="{FF2B5EF4-FFF2-40B4-BE49-F238E27FC236}">
                  <a16:creationId xmlns:a16="http://schemas.microsoft.com/office/drawing/2014/main" id="{A2F83B2E-B460-4AF1-AD0D-BE93196B10B4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08;p73">
              <a:extLst>
                <a:ext uri="{FF2B5EF4-FFF2-40B4-BE49-F238E27FC236}">
                  <a16:creationId xmlns:a16="http://schemas.microsoft.com/office/drawing/2014/main" id="{5B1B2CB6-DAA1-47E3-8463-6BFC51847651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09;p73">
              <a:extLst>
                <a:ext uri="{FF2B5EF4-FFF2-40B4-BE49-F238E27FC236}">
                  <a16:creationId xmlns:a16="http://schemas.microsoft.com/office/drawing/2014/main" id="{7E9C4E76-5E1B-4477-98FC-431EB4BBC9F0}"/>
                </a:ext>
              </a:extLst>
            </p:cNvPr>
            <p:cNvSpPr/>
            <p:nvPr/>
          </p:nvSpPr>
          <p:spPr>
            <a:xfrm>
              <a:off x="951975" y="315800"/>
              <a:ext cx="5460748" cy="2719301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Sylfaen" panose="010A0502050306030303" pitchFamily="18" charset="0"/>
                </a:rPr>
                <a:t>    </a:t>
              </a:r>
              <a:r>
                <a:rPr lang="en-US" sz="1200" dirty="0">
                  <a:solidFill>
                    <a:schemeClr val="bg2"/>
                  </a:solidFill>
                  <a:latin typeface="Sylfaen" panose="010A0502050306030303" pitchFamily="18" charset="0"/>
                </a:rPr>
                <a:t>Stack</a:t>
              </a:r>
              <a:endParaRPr sz="1200" dirty="0">
                <a:solidFill>
                  <a:schemeClr val="bg2"/>
                </a:solidFill>
                <a:latin typeface="Sylfaen" panose="010A0502050306030303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48B4C-4F91-44D6-81FF-66A44757D13D}"/>
              </a:ext>
            </a:extLst>
          </p:cNvPr>
          <p:cNvGrpSpPr/>
          <p:nvPr/>
        </p:nvGrpSpPr>
        <p:grpSpPr>
          <a:xfrm>
            <a:off x="5925914" y="1640168"/>
            <a:ext cx="1492749" cy="926559"/>
            <a:chOff x="6530618" y="1671112"/>
            <a:chExt cx="2228048" cy="12172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166465-5263-404B-9AF4-6188540F4182}"/>
                </a:ext>
              </a:extLst>
            </p:cNvPr>
            <p:cNvGrpSpPr/>
            <p:nvPr/>
          </p:nvGrpSpPr>
          <p:grpSpPr>
            <a:xfrm>
              <a:off x="6530618" y="1671112"/>
              <a:ext cx="2228048" cy="1176855"/>
              <a:chOff x="6513018" y="1769792"/>
              <a:chExt cx="2228048" cy="4387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9B0E83B-9D37-403C-AD7E-FE1CD09E6CA1}"/>
                  </a:ext>
                </a:extLst>
              </p:cNvPr>
              <p:cNvGrpSpPr/>
              <p:nvPr/>
            </p:nvGrpSpPr>
            <p:grpSpPr>
              <a:xfrm>
                <a:off x="6608267" y="1777120"/>
                <a:ext cx="2132799" cy="431471"/>
                <a:chOff x="648601" y="2809632"/>
                <a:chExt cx="2132799" cy="523188"/>
              </a:xfrm>
            </p:grpSpPr>
            <p:grpSp>
              <p:nvGrpSpPr>
                <p:cNvPr id="30" name="Google Shape;5143;p69">
                  <a:extLst>
                    <a:ext uri="{FF2B5EF4-FFF2-40B4-BE49-F238E27FC236}">
                      <a16:creationId xmlns:a16="http://schemas.microsoft.com/office/drawing/2014/main" id="{AA097677-58CF-438F-A208-B2B9949EC4BE}"/>
                    </a:ext>
                  </a:extLst>
                </p:cNvPr>
                <p:cNvGrpSpPr/>
                <p:nvPr/>
              </p:nvGrpSpPr>
              <p:grpSpPr>
                <a:xfrm>
                  <a:off x="648601" y="2809632"/>
                  <a:ext cx="2132799" cy="523188"/>
                  <a:chOff x="2013045" y="4853561"/>
                  <a:chExt cx="921986" cy="188527"/>
                </a:xfrm>
                <a:solidFill>
                  <a:schemeClr val="bg1"/>
                </a:solidFill>
              </p:grpSpPr>
              <p:sp>
                <p:nvSpPr>
                  <p:cNvPr id="31" name="Google Shape;5144;p69">
                    <a:extLst>
                      <a:ext uri="{FF2B5EF4-FFF2-40B4-BE49-F238E27FC236}">
                        <a16:creationId xmlns:a16="http://schemas.microsoft.com/office/drawing/2014/main" id="{4DA41FB9-AB12-48B4-B9F3-C08C0DE44D0B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67370"/>
                    <a:ext cx="921986" cy="174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01" h="26303" fill="none" extrusionOk="0">
                        <a:moveTo>
                          <a:pt x="0" y="18153"/>
                        </a:moveTo>
                        <a:lnTo>
                          <a:pt x="0" y="26303"/>
                        </a:lnTo>
                        <a:lnTo>
                          <a:pt x="138800" y="26303"/>
                        </a:lnTo>
                        <a:lnTo>
                          <a:pt x="138800" y="0"/>
                        </a:lnTo>
                        <a:lnTo>
                          <a:pt x="38405" y="0"/>
                        </a:lnTo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5145;p69">
                    <a:extLst>
                      <a:ext uri="{FF2B5EF4-FFF2-40B4-BE49-F238E27FC236}">
                        <a16:creationId xmlns:a16="http://schemas.microsoft.com/office/drawing/2014/main" id="{CF8470FB-8E80-4907-BEAE-8453AA481E59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53561"/>
                    <a:ext cx="310341" cy="35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67" h="26303" fill="none" extrusionOk="0">
                        <a:moveTo>
                          <a:pt x="0" y="0"/>
                        </a:moveTo>
                        <a:lnTo>
                          <a:pt x="0" y="26303"/>
                        </a:lnTo>
                        <a:lnTo>
                          <a:pt x="47666" y="26303"/>
                        </a:lnTo>
                        <a:lnTo>
                          <a:pt x="34453" y="0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7D85F3F-0530-4F69-AA9A-64F78C6B8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601" y="2960082"/>
                  <a:ext cx="0" cy="2258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8B92D4-B416-4962-97A1-0417AA662E08}"/>
                  </a:ext>
                </a:extLst>
              </p:cNvPr>
              <p:cNvSpPr txBox="1"/>
              <p:nvPr/>
            </p:nvSpPr>
            <p:spPr>
              <a:xfrm>
                <a:off x="6513018" y="1769792"/>
                <a:ext cx="908399" cy="9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ylfaen" panose="010A0502050306030303" pitchFamily="18" charset="0"/>
                  </a:rPr>
                  <a:t>0x3333</a:t>
                </a:r>
              </a:p>
            </p:txBody>
          </p:sp>
        </p:grpSp>
        <p:grpSp>
          <p:nvGrpSpPr>
            <p:cNvPr id="54" name="Google Shape;5069;p69">
              <a:extLst>
                <a:ext uri="{FF2B5EF4-FFF2-40B4-BE49-F238E27FC236}">
                  <a16:creationId xmlns:a16="http://schemas.microsoft.com/office/drawing/2014/main" id="{877F2B66-A1AA-4A56-AA5D-C19F7B31AE2F}"/>
                </a:ext>
              </a:extLst>
            </p:cNvPr>
            <p:cNvGrpSpPr/>
            <p:nvPr/>
          </p:nvGrpSpPr>
          <p:grpSpPr>
            <a:xfrm>
              <a:off x="6677996" y="2015635"/>
              <a:ext cx="1993343" cy="236120"/>
              <a:chOff x="4411970" y="2468674"/>
              <a:chExt cx="747317" cy="167425"/>
            </a:xfrm>
          </p:grpSpPr>
          <p:sp>
            <p:nvSpPr>
              <p:cNvPr id="57" name="Google Shape;5070;p69">
                <a:extLst>
                  <a:ext uri="{FF2B5EF4-FFF2-40B4-BE49-F238E27FC236}">
                    <a16:creationId xmlns:a16="http://schemas.microsoft.com/office/drawing/2014/main" id="{F497BBAD-F5EC-4398-9F71-645B8415EE63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71;p69">
                <a:extLst>
                  <a:ext uri="{FF2B5EF4-FFF2-40B4-BE49-F238E27FC236}">
                    <a16:creationId xmlns:a16="http://schemas.microsoft.com/office/drawing/2014/main" id="{FF670738-6D63-4D7C-B657-2194E026D47F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A164B7-3B54-49EB-969F-68CBD48AD4C6}"/>
                </a:ext>
              </a:extLst>
            </p:cNvPr>
            <p:cNvSpPr txBox="1"/>
            <p:nvPr/>
          </p:nvSpPr>
          <p:spPr>
            <a:xfrm>
              <a:off x="6688226" y="1990129"/>
              <a:ext cx="891015" cy="3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Sylfaen" panose="010A0502050306030303" pitchFamily="18" charset="0"/>
                </a:rPr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06532D-8A33-44EF-9D4B-B1C812481C20}"/>
                </a:ext>
              </a:extLst>
            </p:cNvPr>
            <p:cNvSpPr txBox="1"/>
            <p:nvPr/>
          </p:nvSpPr>
          <p:spPr>
            <a:xfrm>
              <a:off x="7516315" y="2012376"/>
              <a:ext cx="891015" cy="3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Sylfaen" panose="010A0502050306030303" pitchFamily="18" charset="0"/>
                </a:rPr>
                <a:t>0x9997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E66168-23CE-405F-AC3A-974117B6D86A}"/>
                </a:ext>
              </a:extLst>
            </p:cNvPr>
            <p:cNvGrpSpPr/>
            <p:nvPr/>
          </p:nvGrpSpPr>
          <p:grpSpPr>
            <a:xfrm>
              <a:off x="6677995" y="2278528"/>
              <a:ext cx="1993343" cy="349574"/>
              <a:chOff x="3794789" y="4101341"/>
              <a:chExt cx="2084700" cy="674224"/>
            </a:xfrm>
          </p:grpSpPr>
          <p:grpSp>
            <p:nvGrpSpPr>
              <p:cNvPr id="81" name="Google Shape;5069;p69">
                <a:extLst>
                  <a:ext uri="{FF2B5EF4-FFF2-40B4-BE49-F238E27FC236}">
                    <a16:creationId xmlns:a16="http://schemas.microsoft.com/office/drawing/2014/main" id="{34A28E23-6218-4178-975D-011119E3549B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84" name="Google Shape;5070;p69">
                  <a:extLst>
                    <a:ext uri="{FF2B5EF4-FFF2-40B4-BE49-F238E27FC236}">
                      <a16:creationId xmlns:a16="http://schemas.microsoft.com/office/drawing/2014/main" id="{CB7AE1D8-A0FA-411E-AB05-75763537BE39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071;p69">
                  <a:extLst>
                    <a:ext uri="{FF2B5EF4-FFF2-40B4-BE49-F238E27FC236}">
                      <a16:creationId xmlns:a16="http://schemas.microsoft.com/office/drawing/2014/main" id="{B612D1C6-318B-41BC-A7D6-7463734C26F6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903092-3B97-444B-A07A-93B42623625C}"/>
                  </a:ext>
                </a:extLst>
              </p:cNvPr>
              <p:cNvSpPr txBox="1"/>
              <p:nvPr/>
            </p:nvSpPr>
            <p:spPr>
              <a:xfrm>
                <a:off x="3805490" y="4101341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615186B-0CA8-4698-968B-5C9942A2BB2C}"/>
                  </a:ext>
                </a:extLst>
              </p:cNvPr>
              <p:cNvSpPr txBox="1"/>
              <p:nvPr/>
            </p:nvSpPr>
            <p:spPr>
              <a:xfrm>
                <a:off x="4666279" y="4151674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0x9998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05E3214-645F-4DBE-8854-5543097243B0}"/>
                </a:ext>
              </a:extLst>
            </p:cNvPr>
            <p:cNvGrpSpPr/>
            <p:nvPr/>
          </p:nvGrpSpPr>
          <p:grpSpPr>
            <a:xfrm>
              <a:off x="6677995" y="2534246"/>
              <a:ext cx="1993343" cy="354149"/>
              <a:chOff x="3794789" y="4072710"/>
              <a:chExt cx="2084700" cy="683046"/>
            </a:xfrm>
          </p:grpSpPr>
          <p:grpSp>
            <p:nvGrpSpPr>
              <p:cNvPr id="87" name="Google Shape;5069;p69">
                <a:extLst>
                  <a:ext uri="{FF2B5EF4-FFF2-40B4-BE49-F238E27FC236}">
                    <a16:creationId xmlns:a16="http://schemas.microsoft.com/office/drawing/2014/main" id="{2FA49624-726A-4EE6-A32D-50533306F292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90" name="Google Shape;5070;p69">
                  <a:extLst>
                    <a:ext uri="{FF2B5EF4-FFF2-40B4-BE49-F238E27FC236}">
                      <a16:creationId xmlns:a16="http://schemas.microsoft.com/office/drawing/2014/main" id="{0D1833EC-BDBD-48E1-B0D7-51928E45D70D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071;p69">
                  <a:extLst>
                    <a:ext uri="{FF2B5EF4-FFF2-40B4-BE49-F238E27FC236}">
                      <a16:creationId xmlns:a16="http://schemas.microsoft.com/office/drawing/2014/main" id="{87992333-6F3F-4424-B6F4-F25861241D8A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C535F61-11FA-43E3-BF37-381E3696BC35}"/>
                  </a:ext>
                </a:extLst>
              </p:cNvPr>
              <p:cNvSpPr txBox="1"/>
              <p:nvPr/>
            </p:nvSpPr>
            <p:spPr>
              <a:xfrm>
                <a:off x="3794789" y="4072710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8113D8-54AD-4AED-ADD9-A7599197EBFF}"/>
                  </a:ext>
                </a:extLst>
              </p:cNvPr>
              <p:cNvSpPr txBox="1"/>
              <p:nvPr/>
            </p:nvSpPr>
            <p:spPr>
              <a:xfrm>
                <a:off x="4666280" y="4131868"/>
                <a:ext cx="931852" cy="62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0x9999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821024-8206-4AE0-8919-6627E5456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866" y="1911042"/>
              <a:ext cx="0" cy="126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9B2C8C7-815C-4B31-A999-A62E4D3C7AF1}"/>
              </a:ext>
            </a:extLst>
          </p:cNvPr>
          <p:cNvSpPr txBox="1"/>
          <p:nvPr/>
        </p:nvSpPr>
        <p:spPr>
          <a:xfrm>
            <a:off x="7501661" y="1788275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0x9997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A8BF33-EB90-4FE6-AA1A-F2E86350400B}"/>
              </a:ext>
            </a:extLst>
          </p:cNvPr>
          <p:cNvSpPr txBox="1"/>
          <p:nvPr/>
        </p:nvSpPr>
        <p:spPr>
          <a:xfrm>
            <a:off x="7507001" y="2028633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0x9998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4501BA-9B75-4D4C-9CAB-8310AE016AEC}"/>
              </a:ext>
            </a:extLst>
          </p:cNvPr>
          <p:cNvGrpSpPr/>
          <p:nvPr/>
        </p:nvGrpSpPr>
        <p:grpSpPr>
          <a:xfrm>
            <a:off x="7534387" y="1823400"/>
            <a:ext cx="1329730" cy="194587"/>
            <a:chOff x="648601" y="2809635"/>
            <a:chExt cx="2132799" cy="523191"/>
          </a:xfrm>
        </p:grpSpPr>
        <p:grpSp>
          <p:nvGrpSpPr>
            <p:cNvPr id="105" name="Google Shape;5143;p69">
              <a:extLst>
                <a:ext uri="{FF2B5EF4-FFF2-40B4-BE49-F238E27FC236}">
                  <a16:creationId xmlns:a16="http://schemas.microsoft.com/office/drawing/2014/main" id="{AEF26EB2-91A0-4430-849A-086643D666B0}"/>
                </a:ext>
              </a:extLst>
            </p:cNvPr>
            <p:cNvGrpSpPr/>
            <p:nvPr/>
          </p:nvGrpSpPr>
          <p:grpSpPr>
            <a:xfrm>
              <a:off x="648601" y="2809635"/>
              <a:ext cx="2132799" cy="523191"/>
              <a:chOff x="2013045" y="4853560"/>
              <a:chExt cx="921986" cy="188528"/>
            </a:xfrm>
            <a:solidFill>
              <a:schemeClr val="bg1"/>
            </a:solidFill>
          </p:grpSpPr>
          <p:sp>
            <p:nvSpPr>
              <p:cNvPr id="107" name="Google Shape;5144;p69">
                <a:extLst>
                  <a:ext uri="{FF2B5EF4-FFF2-40B4-BE49-F238E27FC236}">
                    <a16:creationId xmlns:a16="http://schemas.microsoft.com/office/drawing/2014/main" id="{4C452765-690E-4A38-99D4-519255BCAB45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5145;p69">
                <a:extLst>
                  <a:ext uri="{FF2B5EF4-FFF2-40B4-BE49-F238E27FC236}">
                    <a16:creationId xmlns:a16="http://schemas.microsoft.com/office/drawing/2014/main" id="{1FCE989E-6AA3-47EA-8F29-82E26CEA5508}"/>
                  </a:ext>
                </a:extLst>
              </p:cNvPr>
              <p:cNvSpPr/>
              <p:nvPr/>
            </p:nvSpPr>
            <p:spPr>
              <a:xfrm>
                <a:off x="2013045" y="4853560"/>
                <a:ext cx="329530" cy="119211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35119ED-A9B9-4F0E-8AAD-873ECEDEB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5D4121-2265-49C7-A41B-8300F30E3B84}"/>
              </a:ext>
            </a:extLst>
          </p:cNvPr>
          <p:cNvGrpSpPr/>
          <p:nvPr/>
        </p:nvGrpSpPr>
        <p:grpSpPr>
          <a:xfrm>
            <a:off x="7534387" y="2055962"/>
            <a:ext cx="1329730" cy="194586"/>
            <a:chOff x="648601" y="2809632"/>
            <a:chExt cx="2132799" cy="523188"/>
          </a:xfrm>
        </p:grpSpPr>
        <p:grpSp>
          <p:nvGrpSpPr>
            <p:cNvPr id="111" name="Google Shape;5143;p69">
              <a:extLst>
                <a:ext uri="{FF2B5EF4-FFF2-40B4-BE49-F238E27FC236}">
                  <a16:creationId xmlns:a16="http://schemas.microsoft.com/office/drawing/2014/main" id="{E8BC36DD-07BD-4013-9539-6F474B31F191}"/>
                </a:ext>
              </a:extLst>
            </p:cNvPr>
            <p:cNvGrpSpPr/>
            <p:nvPr/>
          </p:nvGrpSpPr>
          <p:grpSpPr>
            <a:xfrm>
              <a:off x="648601" y="2809632"/>
              <a:ext cx="2132799" cy="523188"/>
              <a:chOff x="2013045" y="4853561"/>
              <a:chExt cx="921986" cy="188527"/>
            </a:xfrm>
            <a:solidFill>
              <a:schemeClr val="bg1"/>
            </a:solidFill>
          </p:grpSpPr>
          <p:sp>
            <p:nvSpPr>
              <p:cNvPr id="113" name="Google Shape;5144;p69">
                <a:extLst>
                  <a:ext uri="{FF2B5EF4-FFF2-40B4-BE49-F238E27FC236}">
                    <a16:creationId xmlns:a16="http://schemas.microsoft.com/office/drawing/2014/main" id="{07DC9C76-46F1-4482-9A36-E5CF1B409226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5145;p69">
                <a:extLst>
                  <a:ext uri="{FF2B5EF4-FFF2-40B4-BE49-F238E27FC236}">
                    <a16:creationId xmlns:a16="http://schemas.microsoft.com/office/drawing/2014/main" id="{40B9E49B-9BB0-4D18-9C52-DA35702837DC}"/>
                  </a:ext>
                </a:extLst>
              </p:cNvPr>
              <p:cNvSpPr/>
              <p:nvPr/>
            </p:nvSpPr>
            <p:spPr>
              <a:xfrm>
                <a:off x="2013045" y="4853561"/>
                <a:ext cx="345809" cy="125855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D88F113-324E-4067-A2E7-F6039B910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Google Shape;2139;p37">
            <a:extLst>
              <a:ext uri="{FF2B5EF4-FFF2-40B4-BE49-F238E27FC236}">
                <a16:creationId xmlns:a16="http://schemas.microsoft.com/office/drawing/2014/main" id="{D7196096-31C7-4B6D-AAF4-78E9E47CBE1C}"/>
              </a:ext>
            </a:extLst>
          </p:cNvPr>
          <p:cNvSpPr txBox="1">
            <a:spLocks/>
          </p:cNvSpPr>
          <p:nvPr/>
        </p:nvSpPr>
        <p:spPr>
          <a:xfrm>
            <a:off x="0" y="650051"/>
            <a:ext cx="3630326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people[0] = new Person("Jemal", 22, "01000023000");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" name="Google Shape;2139;p37">
            <a:extLst>
              <a:ext uri="{FF2B5EF4-FFF2-40B4-BE49-F238E27FC236}">
                <a16:creationId xmlns:a16="http://schemas.microsoft.com/office/drawing/2014/main" id="{23813D3B-FF73-4634-80C0-BA8090F6519F}"/>
              </a:ext>
            </a:extLst>
          </p:cNvPr>
          <p:cNvSpPr txBox="1">
            <a:spLocks/>
          </p:cNvSpPr>
          <p:nvPr/>
        </p:nvSpPr>
        <p:spPr>
          <a:xfrm>
            <a:off x="-1" y="861128"/>
            <a:ext cx="3824043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people[1] = new Person("James", 23, "782130000012");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" name="Google Shape;2139;p37">
            <a:extLst>
              <a:ext uri="{FF2B5EF4-FFF2-40B4-BE49-F238E27FC236}">
                <a16:creationId xmlns:a16="http://schemas.microsoft.com/office/drawing/2014/main" id="{C8488980-9032-4E80-94C8-1ABF2A834D2F}"/>
              </a:ext>
            </a:extLst>
          </p:cNvPr>
          <p:cNvSpPr txBox="1">
            <a:spLocks/>
          </p:cNvSpPr>
          <p:nvPr/>
        </p:nvSpPr>
        <p:spPr>
          <a:xfrm>
            <a:off x="-1" y="1072144"/>
            <a:ext cx="3794789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people[2] = new Person("Jelena", 24, "123012400013");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E68667A-AA5F-47EF-ABDF-C4E2F77EC31B}"/>
              </a:ext>
            </a:extLst>
          </p:cNvPr>
          <p:cNvSpPr txBox="1"/>
          <p:nvPr/>
        </p:nvSpPr>
        <p:spPr>
          <a:xfrm>
            <a:off x="8134254" y="2038907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…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D849CDF-EDFB-4472-902E-6ECF1D2A53FF}"/>
              </a:ext>
            </a:extLst>
          </p:cNvPr>
          <p:cNvSpPr txBox="1"/>
          <p:nvPr/>
        </p:nvSpPr>
        <p:spPr>
          <a:xfrm>
            <a:off x="8134254" y="1813746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…</a:t>
            </a:r>
          </a:p>
        </p:txBody>
      </p:sp>
      <p:sp>
        <p:nvSpPr>
          <p:cNvPr id="244" name="Google Shape;2139;p37">
            <a:extLst>
              <a:ext uri="{FF2B5EF4-FFF2-40B4-BE49-F238E27FC236}">
                <a16:creationId xmlns:a16="http://schemas.microsoft.com/office/drawing/2014/main" id="{DE451458-42FA-4043-A18E-9E45282560F7}"/>
              </a:ext>
            </a:extLst>
          </p:cNvPr>
          <p:cNvSpPr txBox="1">
            <a:spLocks/>
          </p:cNvSpPr>
          <p:nvPr/>
        </p:nvSpPr>
        <p:spPr>
          <a:xfrm>
            <a:off x="10088" y="1620481"/>
            <a:ext cx="3126108" cy="748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"Tbilisi");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secondHome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"NYC");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thirdHome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"Moscow");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2A5609-D747-4C57-BBC3-D81DFCAB674B}"/>
              </a:ext>
            </a:extLst>
          </p:cNvPr>
          <p:cNvSpPr txBox="1"/>
          <p:nvPr/>
        </p:nvSpPr>
        <p:spPr>
          <a:xfrm>
            <a:off x="7507001" y="2264330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0x9999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B9C74A2-EF47-4C7F-BEF4-A8A1C5077B45}"/>
              </a:ext>
            </a:extLst>
          </p:cNvPr>
          <p:cNvGrpSpPr/>
          <p:nvPr/>
        </p:nvGrpSpPr>
        <p:grpSpPr>
          <a:xfrm>
            <a:off x="7534387" y="2291659"/>
            <a:ext cx="1329730" cy="194586"/>
            <a:chOff x="648601" y="2809632"/>
            <a:chExt cx="2132799" cy="523188"/>
          </a:xfrm>
        </p:grpSpPr>
        <p:grpSp>
          <p:nvGrpSpPr>
            <p:cNvPr id="129" name="Google Shape;5143;p69">
              <a:extLst>
                <a:ext uri="{FF2B5EF4-FFF2-40B4-BE49-F238E27FC236}">
                  <a16:creationId xmlns:a16="http://schemas.microsoft.com/office/drawing/2014/main" id="{3E8BB07A-C0B6-4007-B683-465CA31DC9BD}"/>
                </a:ext>
              </a:extLst>
            </p:cNvPr>
            <p:cNvGrpSpPr/>
            <p:nvPr/>
          </p:nvGrpSpPr>
          <p:grpSpPr>
            <a:xfrm>
              <a:off x="648601" y="2809632"/>
              <a:ext cx="2132799" cy="523188"/>
              <a:chOff x="2013045" y="4853561"/>
              <a:chExt cx="921986" cy="188527"/>
            </a:xfrm>
            <a:solidFill>
              <a:schemeClr val="bg1"/>
            </a:solidFill>
          </p:grpSpPr>
          <p:sp>
            <p:nvSpPr>
              <p:cNvPr id="134" name="Google Shape;5144;p69">
                <a:extLst>
                  <a:ext uri="{FF2B5EF4-FFF2-40B4-BE49-F238E27FC236}">
                    <a16:creationId xmlns:a16="http://schemas.microsoft.com/office/drawing/2014/main" id="{7355C311-DCAE-4BC9-89B8-113CFFD4BDAC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5145;p69">
                <a:extLst>
                  <a:ext uri="{FF2B5EF4-FFF2-40B4-BE49-F238E27FC236}">
                    <a16:creationId xmlns:a16="http://schemas.microsoft.com/office/drawing/2014/main" id="{F9A85D7F-1E92-46C6-89C0-A88C22F5F944}"/>
                  </a:ext>
                </a:extLst>
              </p:cNvPr>
              <p:cNvSpPr/>
              <p:nvPr/>
            </p:nvSpPr>
            <p:spPr>
              <a:xfrm>
                <a:off x="2013045" y="4853561"/>
                <a:ext cx="345809" cy="125855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49F7E68-393E-4517-B9AA-A113E154B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53ADE0-70EF-44B7-B4E9-8A23E006EC0B}"/>
              </a:ext>
            </a:extLst>
          </p:cNvPr>
          <p:cNvGrpSpPr/>
          <p:nvPr/>
        </p:nvGrpSpPr>
        <p:grpSpPr>
          <a:xfrm>
            <a:off x="3299532" y="4366795"/>
            <a:ext cx="2191939" cy="299061"/>
            <a:chOff x="3743791" y="4137943"/>
            <a:chExt cx="2135698" cy="455404"/>
          </a:xfrm>
        </p:grpSpPr>
        <p:grpSp>
          <p:nvGrpSpPr>
            <p:cNvPr id="137" name="Google Shape;5069;p69">
              <a:extLst>
                <a:ext uri="{FF2B5EF4-FFF2-40B4-BE49-F238E27FC236}">
                  <a16:creationId xmlns:a16="http://schemas.microsoft.com/office/drawing/2014/main" id="{F07642BD-1E79-4FC6-BF64-187744393B7D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141" name="Google Shape;5070;p69">
                <a:extLst>
                  <a:ext uri="{FF2B5EF4-FFF2-40B4-BE49-F238E27FC236}">
                    <a16:creationId xmlns:a16="http://schemas.microsoft.com/office/drawing/2014/main" id="{4386A830-FA2C-499A-B9C0-BC45CB78B137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071;p69">
                <a:extLst>
                  <a:ext uri="{FF2B5EF4-FFF2-40B4-BE49-F238E27FC236}">
                    <a16:creationId xmlns:a16="http://schemas.microsoft.com/office/drawing/2014/main" id="{FC34BF27-8ECF-4ED1-B684-9D8A73A857C5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DB0157-2460-4C2E-B9B2-AE8F88F6A421}"/>
                </a:ext>
              </a:extLst>
            </p:cNvPr>
            <p:cNvSpPr txBox="1"/>
            <p:nvPr/>
          </p:nvSpPr>
          <p:spPr>
            <a:xfrm>
              <a:off x="3743791" y="4156123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lfaen" panose="010A0502050306030303" pitchFamily="18" charset="0"/>
                </a:rPr>
                <a:t>people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6A9A85-35CD-4105-9AAB-47E82DC98B45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lfaen" panose="010A0502050306030303" pitchFamily="18" charset="0"/>
                </a:rPr>
                <a:t>0x3333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6F91006-C81A-40B7-93C9-3383078D106C}"/>
              </a:ext>
            </a:extLst>
          </p:cNvPr>
          <p:cNvSpPr txBox="1"/>
          <p:nvPr/>
        </p:nvSpPr>
        <p:spPr>
          <a:xfrm>
            <a:off x="8134254" y="2260879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613DA-7199-4B31-BFB2-6A81AB1CF2AA}"/>
              </a:ext>
            </a:extLst>
          </p:cNvPr>
          <p:cNvGrpSpPr/>
          <p:nvPr/>
        </p:nvGrpSpPr>
        <p:grpSpPr>
          <a:xfrm>
            <a:off x="3257614" y="2089990"/>
            <a:ext cx="2224544" cy="1137931"/>
            <a:chOff x="3211789" y="1746466"/>
            <a:chExt cx="2224544" cy="11379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75E30B-40D9-4308-9957-933D22B34629}"/>
                </a:ext>
              </a:extLst>
            </p:cNvPr>
            <p:cNvGrpSpPr/>
            <p:nvPr/>
          </p:nvGrpSpPr>
          <p:grpSpPr>
            <a:xfrm>
              <a:off x="3233214" y="2585336"/>
              <a:ext cx="2202093" cy="299061"/>
              <a:chOff x="3279437" y="3948077"/>
              <a:chExt cx="2202093" cy="299061"/>
            </a:xfrm>
          </p:grpSpPr>
          <p:grpSp>
            <p:nvGrpSpPr>
              <p:cNvPr id="171" name="Google Shape;5069;p69">
                <a:extLst>
                  <a:ext uri="{FF2B5EF4-FFF2-40B4-BE49-F238E27FC236}">
                    <a16:creationId xmlns:a16="http://schemas.microsoft.com/office/drawing/2014/main" id="{7795899C-F026-4841-9F8C-94E0F2EF05AD}"/>
                  </a:ext>
                </a:extLst>
              </p:cNvPr>
              <p:cNvGrpSpPr/>
              <p:nvPr/>
            </p:nvGrpSpPr>
            <p:grpSpPr>
              <a:xfrm>
                <a:off x="3353151" y="3948077"/>
                <a:ext cx="2128379" cy="299061"/>
                <a:chOff x="4411970" y="2468674"/>
                <a:chExt cx="762975" cy="167425"/>
              </a:xfrm>
            </p:grpSpPr>
            <p:sp>
              <p:nvSpPr>
                <p:cNvPr id="174" name="Google Shape;5070;p69">
                  <a:extLst>
                    <a:ext uri="{FF2B5EF4-FFF2-40B4-BE49-F238E27FC236}">
                      <a16:creationId xmlns:a16="http://schemas.microsoft.com/office/drawing/2014/main" id="{9FFCBEC9-770E-4CB1-9D24-D08C405CE9E1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5071;p69">
                  <a:extLst>
                    <a:ext uri="{FF2B5EF4-FFF2-40B4-BE49-F238E27FC236}">
                      <a16:creationId xmlns:a16="http://schemas.microsoft.com/office/drawing/2014/main" id="{54BCD727-DB0C-46EE-9EF3-F72AB57E8D7F}"/>
                    </a:ext>
                  </a:extLst>
                </p:cNvPr>
                <p:cNvSpPr/>
                <p:nvPr/>
              </p:nvSpPr>
              <p:spPr>
                <a:xfrm>
                  <a:off x="4564628" y="2468674"/>
                  <a:ext cx="610317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2E0A9F-D95F-41E6-B444-E8AF8850B095}"/>
                  </a:ext>
                </a:extLst>
              </p:cNvPr>
              <p:cNvSpPr txBox="1"/>
              <p:nvPr/>
            </p:nvSpPr>
            <p:spPr>
              <a:xfrm>
                <a:off x="3279437" y="3987396"/>
                <a:ext cx="9318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Sylfaen" panose="010A0502050306030303" pitchFamily="18" charset="0"/>
                  </a:rPr>
                  <a:t>firstHome</a:t>
                </a:r>
                <a:endParaRPr lang="en-US" sz="900" dirty="0">
                  <a:solidFill>
                    <a:srgbClr val="FF0000"/>
                  </a:solidFill>
                  <a:latin typeface="Sylfaen" panose="010A0502050306030303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29F2C42-B7D7-4F13-9CAB-2F436BEE99CD}"/>
                  </a:ext>
                </a:extLst>
              </p:cNvPr>
              <p:cNvSpPr txBox="1"/>
              <p:nvPr/>
            </p:nvSpPr>
            <p:spPr>
              <a:xfrm>
                <a:off x="4268415" y="3984384"/>
                <a:ext cx="9318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0x4001</a:t>
                </a:r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1789800-5B7E-4769-948C-C423229C5C50}"/>
                </a:ext>
              </a:extLst>
            </p:cNvPr>
            <p:cNvSpPr txBox="1"/>
            <p:nvPr/>
          </p:nvSpPr>
          <p:spPr>
            <a:xfrm>
              <a:off x="3211789" y="2177802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" dirty="0" err="1">
                  <a:solidFill>
                    <a:srgbClr val="FF0000"/>
                  </a:solidFill>
                  <a:latin typeface="Sylfaen" panose="010A0502050306030303" pitchFamily="18" charset="0"/>
                </a:rPr>
                <a:t>secondHome</a:t>
              </a:r>
              <a:endParaRPr lang="en-US" sz="850" dirty="0">
                <a:solidFill>
                  <a:srgbClr val="FF0000"/>
                </a:solidFill>
                <a:latin typeface="Sylfaen" panose="010A0502050306030303" pitchFamily="18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FBA02F5-5E3B-4E28-8BB3-2479C53408BB}"/>
                </a:ext>
              </a:extLst>
            </p:cNvPr>
            <p:cNvSpPr txBox="1"/>
            <p:nvPr/>
          </p:nvSpPr>
          <p:spPr>
            <a:xfrm>
              <a:off x="3222828" y="1774207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rgbClr val="FF0000"/>
                  </a:solidFill>
                  <a:latin typeface="Sylfaen" panose="010A0502050306030303" pitchFamily="18" charset="0"/>
                </a:rPr>
                <a:t>thirdHome</a:t>
              </a:r>
              <a:endParaRPr lang="en-US" sz="900" dirty="0">
                <a:solidFill>
                  <a:srgbClr val="FF0000"/>
                </a:solidFill>
                <a:latin typeface="Sylfaen" panose="010A0502050306030303" pitchFamily="18" charset="0"/>
              </a:endParaRPr>
            </a:p>
          </p:txBody>
        </p:sp>
        <p:grpSp>
          <p:nvGrpSpPr>
            <p:cNvPr id="191" name="Google Shape;5069;p69">
              <a:extLst>
                <a:ext uri="{FF2B5EF4-FFF2-40B4-BE49-F238E27FC236}">
                  <a16:creationId xmlns:a16="http://schemas.microsoft.com/office/drawing/2014/main" id="{D10C0A65-3983-42A3-9539-70FBC99E803F}"/>
                </a:ext>
              </a:extLst>
            </p:cNvPr>
            <p:cNvGrpSpPr/>
            <p:nvPr/>
          </p:nvGrpSpPr>
          <p:grpSpPr>
            <a:xfrm>
              <a:off x="3295709" y="2149578"/>
              <a:ext cx="2139598" cy="299061"/>
              <a:chOff x="4411970" y="2468674"/>
              <a:chExt cx="747317" cy="167425"/>
            </a:xfrm>
          </p:grpSpPr>
          <p:sp>
            <p:nvSpPr>
              <p:cNvPr id="195" name="Google Shape;5070;p69">
                <a:extLst>
                  <a:ext uri="{FF2B5EF4-FFF2-40B4-BE49-F238E27FC236}">
                    <a16:creationId xmlns:a16="http://schemas.microsoft.com/office/drawing/2014/main" id="{DE7F03D0-918F-43D2-A2C4-194E6D4C9ADF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071;p69">
                <a:extLst>
                  <a:ext uri="{FF2B5EF4-FFF2-40B4-BE49-F238E27FC236}">
                    <a16:creationId xmlns:a16="http://schemas.microsoft.com/office/drawing/2014/main" id="{3E647705-1E93-4096-AA68-EB9B2549B29A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A85B5F2-28B7-4481-991F-F4968B007AEB}"/>
                </a:ext>
              </a:extLst>
            </p:cNvPr>
            <p:cNvSpPr txBox="1"/>
            <p:nvPr/>
          </p:nvSpPr>
          <p:spPr>
            <a:xfrm>
              <a:off x="4210972" y="2195922"/>
              <a:ext cx="956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0x4002</a:t>
              </a:r>
            </a:p>
          </p:txBody>
        </p:sp>
        <p:grpSp>
          <p:nvGrpSpPr>
            <p:cNvPr id="198" name="Google Shape;5069;p69">
              <a:extLst>
                <a:ext uri="{FF2B5EF4-FFF2-40B4-BE49-F238E27FC236}">
                  <a16:creationId xmlns:a16="http://schemas.microsoft.com/office/drawing/2014/main" id="{696506E8-A045-46EE-8F58-4B794A151340}"/>
                </a:ext>
              </a:extLst>
            </p:cNvPr>
            <p:cNvGrpSpPr/>
            <p:nvPr/>
          </p:nvGrpSpPr>
          <p:grpSpPr>
            <a:xfrm>
              <a:off x="3296735" y="1746466"/>
              <a:ext cx="2139598" cy="299061"/>
              <a:chOff x="4411970" y="2468674"/>
              <a:chExt cx="747317" cy="167425"/>
            </a:xfrm>
          </p:grpSpPr>
          <p:sp>
            <p:nvSpPr>
              <p:cNvPr id="201" name="Google Shape;5070;p69">
                <a:extLst>
                  <a:ext uri="{FF2B5EF4-FFF2-40B4-BE49-F238E27FC236}">
                    <a16:creationId xmlns:a16="http://schemas.microsoft.com/office/drawing/2014/main" id="{361FA39E-7FD8-4838-8839-9B85F1107A71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071;p69">
                <a:extLst>
                  <a:ext uri="{FF2B5EF4-FFF2-40B4-BE49-F238E27FC236}">
                    <a16:creationId xmlns:a16="http://schemas.microsoft.com/office/drawing/2014/main" id="{16E02DAE-BE0A-423D-A416-097E1752CC2D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855EC5B-908E-4CA8-BC20-F238AD655BFE}"/>
                </a:ext>
              </a:extLst>
            </p:cNvPr>
            <p:cNvSpPr txBox="1"/>
            <p:nvPr/>
          </p:nvSpPr>
          <p:spPr>
            <a:xfrm>
              <a:off x="4211998" y="1792810"/>
              <a:ext cx="956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0x4003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751BC24-72A3-49F9-9FCB-EE864BFFC458}"/>
              </a:ext>
            </a:extLst>
          </p:cNvPr>
          <p:cNvGrpSpPr/>
          <p:nvPr/>
        </p:nvGrpSpPr>
        <p:grpSpPr>
          <a:xfrm>
            <a:off x="3299532" y="3890101"/>
            <a:ext cx="2191939" cy="299061"/>
            <a:chOff x="3743791" y="4137943"/>
            <a:chExt cx="2135698" cy="455404"/>
          </a:xfrm>
        </p:grpSpPr>
        <p:grpSp>
          <p:nvGrpSpPr>
            <p:cNvPr id="216" name="Google Shape;5069;p69">
              <a:extLst>
                <a:ext uri="{FF2B5EF4-FFF2-40B4-BE49-F238E27FC236}">
                  <a16:creationId xmlns:a16="http://schemas.microsoft.com/office/drawing/2014/main" id="{809E05CA-E7F3-49E0-B1B3-B81DF0E5A9F6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224" name="Google Shape;5070;p69">
                <a:extLst>
                  <a:ext uri="{FF2B5EF4-FFF2-40B4-BE49-F238E27FC236}">
                    <a16:creationId xmlns:a16="http://schemas.microsoft.com/office/drawing/2014/main" id="{ADCF4ECC-6429-41BB-87E8-F170E7DD4611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5071;p69">
                <a:extLst>
                  <a:ext uri="{FF2B5EF4-FFF2-40B4-BE49-F238E27FC236}">
                    <a16:creationId xmlns:a16="http://schemas.microsoft.com/office/drawing/2014/main" id="{48136E59-92E5-403B-8F2A-902C44DCD423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1D877C1-8F64-4775-8DB7-95557B3769D4}"/>
                </a:ext>
              </a:extLst>
            </p:cNvPr>
            <p:cNvSpPr txBox="1"/>
            <p:nvPr/>
          </p:nvSpPr>
          <p:spPr>
            <a:xfrm>
              <a:off x="3743791" y="4156123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address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89C0BE5-304F-49DD-8F21-D88EA0C4E3F6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Some address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62E5CD5-5FA5-44E8-AE7B-EFB41736665F}"/>
              </a:ext>
            </a:extLst>
          </p:cNvPr>
          <p:cNvGrpSpPr/>
          <p:nvPr/>
        </p:nvGrpSpPr>
        <p:grpSpPr>
          <a:xfrm>
            <a:off x="3299532" y="3402233"/>
            <a:ext cx="2191939" cy="299061"/>
            <a:chOff x="3743791" y="4137943"/>
            <a:chExt cx="2135698" cy="455404"/>
          </a:xfrm>
        </p:grpSpPr>
        <p:grpSp>
          <p:nvGrpSpPr>
            <p:cNvPr id="234" name="Google Shape;5069;p69">
              <a:extLst>
                <a:ext uri="{FF2B5EF4-FFF2-40B4-BE49-F238E27FC236}">
                  <a16:creationId xmlns:a16="http://schemas.microsoft.com/office/drawing/2014/main" id="{653B7785-98F7-46D8-8BB6-F0079D0F6E41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237" name="Google Shape;5070;p69">
                <a:extLst>
                  <a:ext uri="{FF2B5EF4-FFF2-40B4-BE49-F238E27FC236}">
                    <a16:creationId xmlns:a16="http://schemas.microsoft.com/office/drawing/2014/main" id="{CF9A670E-2ACD-4B7D-B718-9683211950DB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5071;p69">
                <a:extLst>
                  <a:ext uri="{FF2B5EF4-FFF2-40B4-BE49-F238E27FC236}">
                    <a16:creationId xmlns:a16="http://schemas.microsoft.com/office/drawing/2014/main" id="{3A09BA29-F370-478F-A4BF-3926C26B1B02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901E8A3-128B-4BCC-AC73-95C0FA1A3C83}"/>
                </a:ext>
              </a:extLst>
            </p:cNvPr>
            <p:cNvSpPr txBox="1"/>
            <p:nvPr/>
          </p:nvSpPr>
          <p:spPr>
            <a:xfrm>
              <a:off x="3743791" y="4156123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city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93D569-29EA-4B0B-B1A2-EEB1C8B90772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3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Tbilisi</a:t>
              </a:r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D945D27C-634A-48AC-96B9-238D45D1FED9}"/>
              </a:ext>
            </a:extLst>
          </p:cNvPr>
          <p:cNvSpPr/>
          <p:nvPr/>
        </p:nvSpPr>
        <p:spPr>
          <a:xfrm>
            <a:off x="2695575" y="3402233"/>
            <a:ext cx="702017" cy="780433"/>
          </a:xfrm>
          <a:prstGeom prst="leftBrace">
            <a:avLst>
              <a:gd name="adj1" fmla="val 8333"/>
              <a:gd name="adj2" fmla="val 5244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Google Shape;2139;p37">
            <a:extLst>
              <a:ext uri="{FF2B5EF4-FFF2-40B4-BE49-F238E27FC236}">
                <a16:creationId xmlns:a16="http://schemas.microsoft.com/office/drawing/2014/main" id="{58ED3880-6C15-4B4F-B992-D003EA915EE5}"/>
              </a:ext>
            </a:extLst>
          </p:cNvPr>
          <p:cNvSpPr txBox="1">
            <a:spLocks/>
          </p:cNvSpPr>
          <p:nvPr/>
        </p:nvSpPr>
        <p:spPr>
          <a:xfrm>
            <a:off x="88880" y="3482855"/>
            <a:ext cx="3094891" cy="619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a-GE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კვლავ ვგულისხმობთ რომ ეს ორი დროებითი ცვლადი შეიქმნა სამივე ობიექტისთვის, შესაბამისი მნიშვნელობებით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4220E7-348D-4D73-9B54-D7F19CBD9CD7}"/>
              </a:ext>
            </a:extLst>
          </p:cNvPr>
          <p:cNvGrpSpPr/>
          <p:nvPr/>
        </p:nvGrpSpPr>
        <p:grpSpPr>
          <a:xfrm>
            <a:off x="5925359" y="2768504"/>
            <a:ext cx="1372257" cy="227617"/>
            <a:chOff x="5925359" y="2768504"/>
            <a:chExt cx="1372257" cy="227617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284F980-9FB5-46D9-98BC-C33608314746}"/>
                </a:ext>
              </a:extLst>
            </p:cNvPr>
            <p:cNvGrpSpPr/>
            <p:nvPr/>
          </p:nvGrpSpPr>
          <p:grpSpPr>
            <a:xfrm>
              <a:off x="5967886" y="2801535"/>
              <a:ext cx="1329730" cy="194586"/>
              <a:chOff x="648601" y="2809632"/>
              <a:chExt cx="2132799" cy="523188"/>
            </a:xfrm>
          </p:grpSpPr>
          <p:grpSp>
            <p:nvGrpSpPr>
              <p:cNvPr id="243" name="Google Shape;5143;p69">
                <a:extLst>
                  <a:ext uri="{FF2B5EF4-FFF2-40B4-BE49-F238E27FC236}">
                    <a16:creationId xmlns:a16="http://schemas.microsoft.com/office/drawing/2014/main" id="{BFABED53-A24D-4073-AF4B-D27163A7BD9B}"/>
                  </a:ext>
                </a:extLst>
              </p:cNvPr>
              <p:cNvGrpSpPr/>
              <p:nvPr/>
            </p:nvGrpSpPr>
            <p:grpSpPr>
              <a:xfrm>
                <a:off x="648601" y="2809632"/>
                <a:ext cx="2132799" cy="523188"/>
                <a:chOff x="2013045" y="4853561"/>
                <a:chExt cx="921986" cy="188527"/>
              </a:xfrm>
              <a:solidFill>
                <a:schemeClr val="bg1"/>
              </a:solidFill>
            </p:grpSpPr>
            <p:sp>
              <p:nvSpPr>
                <p:cNvPr id="246" name="Google Shape;5144;p69">
                  <a:extLst>
                    <a:ext uri="{FF2B5EF4-FFF2-40B4-BE49-F238E27FC236}">
                      <a16:creationId xmlns:a16="http://schemas.microsoft.com/office/drawing/2014/main" id="{8E5E8C9A-4063-4AC5-A698-69D920937279}"/>
                    </a:ext>
                  </a:extLst>
                </p:cNvPr>
                <p:cNvSpPr/>
                <p:nvPr/>
              </p:nvSpPr>
              <p:spPr>
                <a:xfrm>
                  <a:off x="2013045" y="4867370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" name="Google Shape;5145;p69">
                  <a:extLst>
                    <a:ext uri="{FF2B5EF4-FFF2-40B4-BE49-F238E27FC236}">
                      <a16:creationId xmlns:a16="http://schemas.microsoft.com/office/drawing/2014/main" id="{C8EF8A87-0344-487B-88AE-EDB756BE4E4F}"/>
                    </a:ext>
                  </a:extLst>
                </p:cNvPr>
                <p:cNvSpPr/>
                <p:nvPr/>
              </p:nvSpPr>
              <p:spPr>
                <a:xfrm>
                  <a:off x="2013046" y="4853561"/>
                  <a:ext cx="334838" cy="125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659A44F-B8DA-4722-96FA-2E1B6D09A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F10D9F8-12C8-418F-9D65-CCBED61AAE84}"/>
                </a:ext>
              </a:extLst>
            </p:cNvPr>
            <p:cNvSpPr txBox="1"/>
            <p:nvPr/>
          </p:nvSpPr>
          <p:spPr>
            <a:xfrm>
              <a:off x="6567753" y="2770755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…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1E7D652-84EF-41C3-8C7A-58ED06B81975}"/>
                </a:ext>
              </a:extLst>
            </p:cNvPr>
            <p:cNvSpPr txBox="1"/>
            <p:nvPr/>
          </p:nvSpPr>
          <p:spPr>
            <a:xfrm>
              <a:off x="5925359" y="2768504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0x4003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6DD4C68-B19D-4FD9-A649-864E6B8FE041}"/>
              </a:ext>
            </a:extLst>
          </p:cNvPr>
          <p:cNvGrpSpPr/>
          <p:nvPr/>
        </p:nvGrpSpPr>
        <p:grpSpPr>
          <a:xfrm>
            <a:off x="5925359" y="3034244"/>
            <a:ext cx="1372257" cy="227617"/>
            <a:chOff x="5925359" y="2768504"/>
            <a:chExt cx="1372257" cy="227617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17AA2BB-E0A6-4AE0-A443-23A38814B533}"/>
                </a:ext>
              </a:extLst>
            </p:cNvPr>
            <p:cNvGrpSpPr/>
            <p:nvPr/>
          </p:nvGrpSpPr>
          <p:grpSpPr>
            <a:xfrm>
              <a:off x="5967886" y="2801535"/>
              <a:ext cx="1329730" cy="194586"/>
              <a:chOff x="648601" y="2809632"/>
              <a:chExt cx="2132799" cy="523188"/>
            </a:xfrm>
          </p:grpSpPr>
          <p:grpSp>
            <p:nvGrpSpPr>
              <p:cNvPr id="262" name="Google Shape;5143;p69">
                <a:extLst>
                  <a:ext uri="{FF2B5EF4-FFF2-40B4-BE49-F238E27FC236}">
                    <a16:creationId xmlns:a16="http://schemas.microsoft.com/office/drawing/2014/main" id="{8278CD95-4954-4415-9B73-D46ECD73401E}"/>
                  </a:ext>
                </a:extLst>
              </p:cNvPr>
              <p:cNvGrpSpPr/>
              <p:nvPr/>
            </p:nvGrpSpPr>
            <p:grpSpPr>
              <a:xfrm>
                <a:off x="648601" y="2809632"/>
                <a:ext cx="2132799" cy="523188"/>
                <a:chOff x="2013045" y="4853561"/>
                <a:chExt cx="921986" cy="188527"/>
              </a:xfrm>
              <a:solidFill>
                <a:schemeClr val="bg1"/>
              </a:solidFill>
            </p:grpSpPr>
            <p:sp>
              <p:nvSpPr>
                <p:cNvPr id="264" name="Google Shape;5144;p69">
                  <a:extLst>
                    <a:ext uri="{FF2B5EF4-FFF2-40B4-BE49-F238E27FC236}">
                      <a16:creationId xmlns:a16="http://schemas.microsoft.com/office/drawing/2014/main" id="{0E60C016-BF74-4F6B-8360-731E362981EB}"/>
                    </a:ext>
                  </a:extLst>
                </p:cNvPr>
                <p:cNvSpPr/>
                <p:nvPr/>
              </p:nvSpPr>
              <p:spPr>
                <a:xfrm>
                  <a:off x="2013045" y="4867370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5145;p69">
                  <a:extLst>
                    <a:ext uri="{FF2B5EF4-FFF2-40B4-BE49-F238E27FC236}">
                      <a16:creationId xmlns:a16="http://schemas.microsoft.com/office/drawing/2014/main" id="{74D25A5A-7EE0-4B4E-A8DE-F77137FFBC79}"/>
                    </a:ext>
                  </a:extLst>
                </p:cNvPr>
                <p:cNvSpPr/>
                <p:nvPr/>
              </p:nvSpPr>
              <p:spPr>
                <a:xfrm>
                  <a:off x="2013046" y="4853561"/>
                  <a:ext cx="334838" cy="125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EF7585B-D18E-4C1E-A9FB-5D9BD375A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16E1279-4B56-4E27-8261-BFBCE2606E77}"/>
                </a:ext>
              </a:extLst>
            </p:cNvPr>
            <p:cNvSpPr txBox="1"/>
            <p:nvPr/>
          </p:nvSpPr>
          <p:spPr>
            <a:xfrm>
              <a:off x="6567753" y="2770755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…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71A4DE-652A-4849-BDAF-8580AFE29F3E}"/>
                </a:ext>
              </a:extLst>
            </p:cNvPr>
            <p:cNvSpPr txBox="1"/>
            <p:nvPr/>
          </p:nvSpPr>
          <p:spPr>
            <a:xfrm>
              <a:off x="5925359" y="2768504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0x4002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6673945-7957-4EEB-936E-83E8B623A8A8}"/>
              </a:ext>
            </a:extLst>
          </p:cNvPr>
          <p:cNvGrpSpPr/>
          <p:nvPr/>
        </p:nvGrpSpPr>
        <p:grpSpPr>
          <a:xfrm>
            <a:off x="5918367" y="3465405"/>
            <a:ext cx="1379249" cy="832864"/>
            <a:chOff x="5918367" y="2801535"/>
            <a:chExt cx="1379249" cy="194586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585383EC-2272-47E9-B54B-BBD8DB84365A}"/>
                </a:ext>
              </a:extLst>
            </p:cNvPr>
            <p:cNvGrpSpPr/>
            <p:nvPr/>
          </p:nvGrpSpPr>
          <p:grpSpPr>
            <a:xfrm>
              <a:off x="5967886" y="2801535"/>
              <a:ext cx="1329730" cy="194586"/>
              <a:chOff x="648601" y="2809632"/>
              <a:chExt cx="2132799" cy="523188"/>
            </a:xfrm>
          </p:grpSpPr>
          <p:grpSp>
            <p:nvGrpSpPr>
              <p:cNvPr id="270" name="Google Shape;5143;p69">
                <a:extLst>
                  <a:ext uri="{FF2B5EF4-FFF2-40B4-BE49-F238E27FC236}">
                    <a16:creationId xmlns:a16="http://schemas.microsoft.com/office/drawing/2014/main" id="{5C197809-FCE9-43E7-A143-D1E3C63D3028}"/>
                  </a:ext>
                </a:extLst>
              </p:cNvPr>
              <p:cNvGrpSpPr/>
              <p:nvPr/>
            </p:nvGrpSpPr>
            <p:grpSpPr>
              <a:xfrm>
                <a:off x="648601" y="2809632"/>
                <a:ext cx="2132799" cy="523188"/>
                <a:chOff x="2013045" y="4853561"/>
                <a:chExt cx="921986" cy="188527"/>
              </a:xfrm>
              <a:solidFill>
                <a:schemeClr val="bg1"/>
              </a:solidFill>
            </p:grpSpPr>
            <p:sp>
              <p:nvSpPr>
                <p:cNvPr id="272" name="Google Shape;5144;p69">
                  <a:extLst>
                    <a:ext uri="{FF2B5EF4-FFF2-40B4-BE49-F238E27FC236}">
                      <a16:creationId xmlns:a16="http://schemas.microsoft.com/office/drawing/2014/main" id="{8BFA2F90-6C65-45BD-BF56-26092FB5C55D}"/>
                    </a:ext>
                  </a:extLst>
                </p:cNvPr>
                <p:cNvSpPr/>
                <p:nvPr/>
              </p:nvSpPr>
              <p:spPr>
                <a:xfrm>
                  <a:off x="2013045" y="4867370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5145;p69">
                  <a:extLst>
                    <a:ext uri="{FF2B5EF4-FFF2-40B4-BE49-F238E27FC236}">
                      <a16:creationId xmlns:a16="http://schemas.microsoft.com/office/drawing/2014/main" id="{B08DD3DC-6F31-46C9-B7AA-DE62278BEC82}"/>
                    </a:ext>
                  </a:extLst>
                </p:cNvPr>
                <p:cNvSpPr/>
                <p:nvPr/>
              </p:nvSpPr>
              <p:spPr>
                <a:xfrm>
                  <a:off x="2013046" y="4853561"/>
                  <a:ext cx="321629" cy="5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40E705FF-2E1C-4F28-979F-C08DEC8D07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852BB1-A27E-4690-A3AA-7441E3791242}"/>
                </a:ext>
              </a:extLst>
            </p:cNvPr>
            <p:cNvSpPr txBox="1"/>
            <p:nvPr/>
          </p:nvSpPr>
          <p:spPr>
            <a:xfrm>
              <a:off x="5918367" y="2804867"/>
              <a:ext cx="555519" cy="50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0x4001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4D99E4D-DD19-4E24-847F-119AA56F8B48}"/>
              </a:ext>
            </a:extLst>
          </p:cNvPr>
          <p:cNvGrpSpPr/>
          <p:nvPr/>
        </p:nvGrpSpPr>
        <p:grpSpPr>
          <a:xfrm>
            <a:off x="5900717" y="3738619"/>
            <a:ext cx="1445615" cy="246221"/>
            <a:chOff x="3620248" y="4096448"/>
            <a:chExt cx="2513334" cy="538390"/>
          </a:xfrm>
        </p:grpSpPr>
        <p:grpSp>
          <p:nvGrpSpPr>
            <p:cNvPr id="275" name="Google Shape;5069;p69">
              <a:extLst>
                <a:ext uri="{FF2B5EF4-FFF2-40B4-BE49-F238E27FC236}">
                  <a16:creationId xmlns:a16="http://schemas.microsoft.com/office/drawing/2014/main" id="{5983120B-4D1A-4C92-9DD2-047F0DFAD638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278" name="Google Shape;5070;p69">
                <a:extLst>
                  <a:ext uri="{FF2B5EF4-FFF2-40B4-BE49-F238E27FC236}">
                    <a16:creationId xmlns:a16="http://schemas.microsoft.com/office/drawing/2014/main" id="{639A6839-DCDE-4185-AE26-C489556E1016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5071;p69">
                <a:extLst>
                  <a:ext uri="{FF2B5EF4-FFF2-40B4-BE49-F238E27FC236}">
                    <a16:creationId xmlns:a16="http://schemas.microsoft.com/office/drawing/2014/main" id="{A85551DD-36CA-4205-88BE-4DCD5979A354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381F7D9-9D60-4DE1-864C-1A25925CCD60}"/>
                </a:ext>
              </a:extLst>
            </p:cNvPr>
            <p:cNvSpPr txBox="1"/>
            <p:nvPr/>
          </p:nvSpPr>
          <p:spPr>
            <a:xfrm>
              <a:off x="3620248" y="4102544"/>
              <a:ext cx="931850" cy="47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Sylfaen" panose="010A0502050306030303" pitchFamily="18" charset="0"/>
                </a:rPr>
                <a:t>Address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32CD242-CC89-4094-A517-0D962F84DAD7}"/>
                </a:ext>
              </a:extLst>
            </p:cNvPr>
            <p:cNvSpPr txBox="1"/>
            <p:nvPr/>
          </p:nvSpPr>
          <p:spPr>
            <a:xfrm>
              <a:off x="4435317" y="4096448"/>
              <a:ext cx="1698265" cy="53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Sylfaen" panose="010A0502050306030303" pitchFamily="18" charset="0"/>
                </a:rPr>
                <a:t>Some</a:t>
              </a:r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 address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44F95A5-41D5-4C4D-A255-43E67F4ACB76}"/>
              </a:ext>
            </a:extLst>
          </p:cNvPr>
          <p:cNvGrpSpPr/>
          <p:nvPr/>
        </p:nvGrpSpPr>
        <p:grpSpPr>
          <a:xfrm>
            <a:off x="5932097" y="3997273"/>
            <a:ext cx="1268085" cy="259662"/>
            <a:chOff x="3674807" y="4096448"/>
            <a:chExt cx="2204682" cy="567781"/>
          </a:xfrm>
        </p:grpSpPr>
        <p:grpSp>
          <p:nvGrpSpPr>
            <p:cNvPr id="295" name="Google Shape;5069;p69">
              <a:extLst>
                <a:ext uri="{FF2B5EF4-FFF2-40B4-BE49-F238E27FC236}">
                  <a16:creationId xmlns:a16="http://schemas.microsoft.com/office/drawing/2014/main" id="{EF79ADA8-AE55-41A3-975D-6F3F0F929EB2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298" name="Google Shape;5070;p69">
                <a:extLst>
                  <a:ext uri="{FF2B5EF4-FFF2-40B4-BE49-F238E27FC236}">
                    <a16:creationId xmlns:a16="http://schemas.microsoft.com/office/drawing/2014/main" id="{BADC3457-D6DE-4971-934F-818476470E4C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071;p69">
                <a:extLst>
                  <a:ext uri="{FF2B5EF4-FFF2-40B4-BE49-F238E27FC236}">
                    <a16:creationId xmlns:a16="http://schemas.microsoft.com/office/drawing/2014/main" id="{9C8A8EAF-A74D-4B0A-A815-13BBF13DC81E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2C1B989-2A76-4E77-AAAF-825FE0534AE2}"/>
                </a:ext>
              </a:extLst>
            </p:cNvPr>
            <p:cNvSpPr txBox="1"/>
            <p:nvPr/>
          </p:nvSpPr>
          <p:spPr>
            <a:xfrm>
              <a:off x="3674807" y="4096448"/>
              <a:ext cx="931850" cy="53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City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CD9AE6B-577C-40D1-8023-4467BA3EF137}"/>
                </a:ext>
              </a:extLst>
            </p:cNvPr>
            <p:cNvSpPr txBox="1"/>
            <p:nvPr/>
          </p:nvSpPr>
          <p:spPr>
            <a:xfrm>
              <a:off x="4542182" y="4125838"/>
              <a:ext cx="1098687" cy="53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Tbilisi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F9C173-00E8-4EF8-9F02-811E68C56107}"/>
              </a:ext>
            </a:extLst>
          </p:cNvPr>
          <p:cNvCxnSpPr>
            <a:cxnSpLocks/>
          </p:cNvCxnSpPr>
          <p:nvPr/>
        </p:nvCxnSpPr>
        <p:spPr>
          <a:xfrm>
            <a:off x="4745331" y="3080069"/>
            <a:ext cx="1222555" cy="39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11C979-0430-4135-A3FA-1922DC18603D}"/>
              </a:ext>
            </a:extLst>
          </p:cNvPr>
          <p:cNvCxnSpPr>
            <a:cxnSpLocks/>
          </p:cNvCxnSpPr>
          <p:nvPr/>
        </p:nvCxnSpPr>
        <p:spPr>
          <a:xfrm>
            <a:off x="4810757" y="2699745"/>
            <a:ext cx="1190351" cy="36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935E67-7DE9-47E8-A1C1-955186731021}"/>
              </a:ext>
            </a:extLst>
          </p:cNvPr>
          <p:cNvCxnSpPr>
            <a:cxnSpLocks/>
          </p:cNvCxnSpPr>
          <p:nvPr/>
        </p:nvCxnSpPr>
        <p:spPr>
          <a:xfrm>
            <a:off x="4772027" y="2267713"/>
            <a:ext cx="1314944" cy="51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2139;p37">
            <a:extLst>
              <a:ext uri="{FF2B5EF4-FFF2-40B4-BE49-F238E27FC236}">
                <a16:creationId xmlns:a16="http://schemas.microsoft.com/office/drawing/2014/main" id="{0DBD207B-962B-4978-B8E8-9469D0CA3881}"/>
              </a:ext>
            </a:extLst>
          </p:cNvPr>
          <p:cNvSpPr txBox="1">
            <a:spLocks/>
          </p:cNvSpPr>
          <p:nvPr/>
        </p:nvSpPr>
        <p:spPr>
          <a:xfrm>
            <a:off x="10088" y="2375111"/>
            <a:ext cx="3126108" cy="553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people[0].Home = </a:t>
            </a:r>
            <a:r>
              <a:rPr lang="en-US" sz="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firstHome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people[1].Home = </a:t>
            </a:r>
            <a:r>
              <a:rPr lang="en-US" sz="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secondHome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people[2].Home = </a:t>
            </a:r>
            <a:r>
              <a:rPr lang="en-US" sz="9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thirdHome</a:t>
            </a:r>
            <a:r>
              <a:rPr lang="en-US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  <a:endParaRPr 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8418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499;p61">
            <a:extLst>
              <a:ext uri="{FF2B5EF4-FFF2-40B4-BE49-F238E27FC236}">
                <a16:creationId xmlns:a16="http://schemas.microsoft.com/office/drawing/2014/main" id="{C653F093-F7B5-4122-802C-E774920D030F}"/>
              </a:ext>
            </a:extLst>
          </p:cNvPr>
          <p:cNvSpPr>
            <a:spLocks noChangeAspect="1"/>
          </p:cNvSpPr>
          <p:nvPr/>
        </p:nvSpPr>
        <p:spPr>
          <a:xfrm>
            <a:off x="5771447" y="1226071"/>
            <a:ext cx="3241219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00;p61">
            <a:extLst>
              <a:ext uri="{FF2B5EF4-FFF2-40B4-BE49-F238E27FC236}">
                <a16:creationId xmlns:a16="http://schemas.microsoft.com/office/drawing/2014/main" id="{3B76A80E-E99D-4014-9E89-4D6AE01048E4}"/>
              </a:ext>
            </a:extLst>
          </p:cNvPr>
          <p:cNvSpPr/>
          <p:nvPr/>
        </p:nvSpPr>
        <p:spPr>
          <a:xfrm>
            <a:off x="5879602" y="1352550"/>
            <a:ext cx="2998225" cy="35559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3501;p61">
            <a:extLst>
              <a:ext uri="{FF2B5EF4-FFF2-40B4-BE49-F238E27FC236}">
                <a16:creationId xmlns:a16="http://schemas.microsoft.com/office/drawing/2014/main" id="{9317A4D6-9717-4B63-BBEE-43BE6BE2CD90}"/>
              </a:ext>
            </a:extLst>
          </p:cNvPr>
          <p:cNvSpPr/>
          <p:nvPr/>
        </p:nvSpPr>
        <p:spPr>
          <a:xfrm>
            <a:off x="3070484" y="1253399"/>
            <a:ext cx="2615100" cy="37687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502;p61">
            <a:extLst>
              <a:ext uri="{FF2B5EF4-FFF2-40B4-BE49-F238E27FC236}">
                <a16:creationId xmlns:a16="http://schemas.microsoft.com/office/drawing/2014/main" id="{EBCD6696-4C5C-42F6-AD2B-D1B1C8B1E1A5}"/>
              </a:ext>
            </a:extLst>
          </p:cNvPr>
          <p:cNvSpPr/>
          <p:nvPr/>
        </p:nvSpPr>
        <p:spPr>
          <a:xfrm>
            <a:off x="3242602" y="1402113"/>
            <a:ext cx="2305800" cy="34918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3505;p61">
            <a:extLst>
              <a:ext uri="{FF2B5EF4-FFF2-40B4-BE49-F238E27FC236}">
                <a16:creationId xmlns:a16="http://schemas.microsoft.com/office/drawing/2014/main" id="{6B8C94CB-64AC-417F-B142-738115E5A3B4}"/>
              </a:ext>
            </a:extLst>
          </p:cNvPr>
          <p:cNvSpPr txBox="1">
            <a:spLocks/>
          </p:cNvSpPr>
          <p:nvPr/>
        </p:nvSpPr>
        <p:spPr>
          <a:xfrm>
            <a:off x="6345806" y="845229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latin typeface="Sylfaen" panose="010A0502050306030303" pitchFamily="18" charset="0"/>
              </a:rPr>
              <a:t>Heap</a:t>
            </a:r>
          </a:p>
        </p:txBody>
      </p:sp>
      <p:sp>
        <p:nvSpPr>
          <p:cNvPr id="192" name="Google Shape;2139;p37">
            <a:extLst>
              <a:ext uri="{FF2B5EF4-FFF2-40B4-BE49-F238E27FC236}">
                <a16:creationId xmlns:a16="http://schemas.microsoft.com/office/drawing/2014/main" id="{15EFE7E3-4275-4712-B504-11162ED802F1}"/>
              </a:ext>
            </a:extLst>
          </p:cNvPr>
          <p:cNvSpPr txBox="1">
            <a:spLocks/>
          </p:cNvSpPr>
          <p:nvPr/>
        </p:nvSpPr>
        <p:spPr>
          <a:xfrm>
            <a:off x="0" y="266766"/>
            <a:ext cx="2615100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Person[] people = new Person[3];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" name="Google Shape;12702;p73">
            <a:extLst>
              <a:ext uri="{FF2B5EF4-FFF2-40B4-BE49-F238E27FC236}">
                <a16:creationId xmlns:a16="http://schemas.microsoft.com/office/drawing/2014/main" id="{B50AD260-6FEB-48FF-A868-0874F3BB1AE0}"/>
              </a:ext>
            </a:extLst>
          </p:cNvPr>
          <p:cNvGrpSpPr/>
          <p:nvPr/>
        </p:nvGrpSpPr>
        <p:grpSpPr>
          <a:xfrm>
            <a:off x="3984041" y="481182"/>
            <a:ext cx="787986" cy="711911"/>
            <a:chOff x="951975" y="315800"/>
            <a:chExt cx="5460750" cy="4933550"/>
          </a:xfrm>
        </p:grpSpPr>
        <p:sp>
          <p:nvSpPr>
            <p:cNvPr id="26" name="Google Shape;12706;p73">
              <a:extLst>
                <a:ext uri="{FF2B5EF4-FFF2-40B4-BE49-F238E27FC236}">
                  <a16:creationId xmlns:a16="http://schemas.microsoft.com/office/drawing/2014/main" id="{5DB78079-90EB-4957-A723-0A6C1C530ABE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07;p73">
              <a:extLst>
                <a:ext uri="{FF2B5EF4-FFF2-40B4-BE49-F238E27FC236}">
                  <a16:creationId xmlns:a16="http://schemas.microsoft.com/office/drawing/2014/main" id="{A2F83B2E-B460-4AF1-AD0D-BE93196B10B4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08;p73">
              <a:extLst>
                <a:ext uri="{FF2B5EF4-FFF2-40B4-BE49-F238E27FC236}">
                  <a16:creationId xmlns:a16="http://schemas.microsoft.com/office/drawing/2014/main" id="{5B1B2CB6-DAA1-47E3-8463-6BFC51847651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09;p73">
              <a:extLst>
                <a:ext uri="{FF2B5EF4-FFF2-40B4-BE49-F238E27FC236}">
                  <a16:creationId xmlns:a16="http://schemas.microsoft.com/office/drawing/2014/main" id="{7E9C4E76-5E1B-4477-98FC-431EB4BBC9F0}"/>
                </a:ext>
              </a:extLst>
            </p:cNvPr>
            <p:cNvSpPr/>
            <p:nvPr/>
          </p:nvSpPr>
          <p:spPr>
            <a:xfrm>
              <a:off x="951975" y="315800"/>
              <a:ext cx="5460748" cy="2719301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Sylfaen" panose="010A0502050306030303" pitchFamily="18" charset="0"/>
                </a:rPr>
                <a:t>    </a:t>
              </a:r>
              <a:r>
                <a:rPr lang="en-US" sz="1200" dirty="0">
                  <a:solidFill>
                    <a:schemeClr val="bg2"/>
                  </a:solidFill>
                  <a:latin typeface="Sylfaen" panose="010A0502050306030303" pitchFamily="18" charset="0"/>
                </a:rPr>
                <a:t>Stack</a:t>
              </a:r>
              <a:endParaRPr sz="1200" dirty="0">
                <a:solidFill>
                  <a:schemeClr val="bg2"/>
                </a:solidFill>
                <a:latin typeface="Sylfaen" panose="010A0502050306030303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48B4C-4F91-44D6-81FF-66A44757D13D}"/>
              </a:ext>
            </a:extLst>
          </p:cNvPr>
          <p:cNvGrpSpPr/>
          <p:nvPr/>
        </p:nvGrpSpPr>
        <p:grpSpPr>
          <a:xfrm>
            <a:off x="5925914" y="1640168"/>
            <a:ext cx="1492749" cy="926559"/>
            <a:chOff x="6530618" y="1671112"/>
            <a:chExt cx="2228048" cy="12172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166465-5263-404B-9AF4-6188540F4182}"/>
                </a:ext>
              </a:extLst>
            </p:cNvPr>
            <p:cNvGrpSpPr/>
            <p:nvPr/>
          </p:nvGrpSpPr>
          <p:grpSpPr>
            <a:xfrm>
              <a:off x="6530618" y="1671112"/>
              <a:ext cx="2228048" cy="1176855"/>
              <a:chOff x="6513018" y="1769792"/>
              <a:chExt cx="2228048" cy="4387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9B0E83B-9D37-403C-AD7E-FE1CD09E6CA1}"/>
                  </a:ext>
                </a:extLst>
              </p:cNvPr>
              <p:cNvGrpSpPr/>
              <p:nvPr/>
            </p:nvGrpSpPr>
            <p:grpSpPr>
              <a:xfrm>
                <a:off x="6608267" y="1777120"/>
                <a:ext cx="2132799" cy="431471"/>
                <a:chOff x="648601" y="2809632"/>
                <a:chExt cx="2132799" cy="523188"/>
              </a:xfrm>
            </p:grpSpPr>
            <p:grpSp>
              <p:nvGrpSpPr>
                <p:cNvPr id="30" name="Google Shape;5143;p69">
                  <a:extLst>
                    <a:ext uri="{FF2B5EF4-FFF2-40B4-BE49-F238E27FC236}">
                      <a16:creationId xmlns:a16="http://schemas.microsoft.com/office/drawing/2014/main" id="{AA097677-58CF-438F-A208-B2B9949EC4BE}"/>
                    </a:ext>
                  </a:extLst>
                </p:cNvPr>
                <p:cNvGrpSpPr/>
                <p:nvPr/>
              </p:nvGrpSpPr>
              <p:grpSpPr>
                <a:xfrm>
                  <a:off x="648601" y="2809632"/>
                  <a:ext cx="2132799" cy="523188"/>
                  <a:chOff x="2013045" y="4853561"/>
                  <a:chExt cx="921986" cy="188527"/>
                </a:xfrm>
                <a:solidFill>
                  <a:schemeClr val="bg1"/>
                </a:solidFill>
              </p:grpSpPr>
              <p:sp>
                <p:nvSpPr>
                  <p:cNvPr id="31" name="Google Shape;5144;p69">
                    <a:extLst>
                      <a:ext uri="{FF2B5EF4-FFF2-40B4-BE49-F238E27FC236}">
                        <a16:creationId xmlns:a16="http://schemas.microsoft.com/office/drawing/2014/main" id="{4DA41FB9-AB12-48B4-B9F3-C08C0DE44D0B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67370"/>
                    <a:ext cx="921986" cy="174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01" h="26303" fill="none" extrusionOk="0">
                        <a:moveTo>
                          <a:pt x="0" y="18153"/>
                        </a:moveTo>
                        <a:lnTo>
                          <a:pt x="0" y="26303"/>
                        </a:lnTo>
                        <a:lnTo>
                          <a:pt x="138800" y="26303"/>
                        </a:lnTo>
                        <a:lnTo>
                          <a:pt x="138800" y="0"/>
                        </a:lnTo>
                        <a:lnTo>
                          <a:pt x="38405" y="0"/>
                        </a:lnTo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5145;p69">
                    <a:extLst>
                      <a:ext uri="{FF2B5EF4-FFF2-40B4-BE49-F238E27FC236}">
                        <a16:creationId xmlns:a16="http://schemas.microsoft.com/office/drawing/2014/main" id="{CF8470FB-8E80-4907-BEAE-8453AA481E59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53561"/>
                    <a:ext cx="310341" cy="35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67" h="26303" fill="none" extrusionOk="0">
                        <a:moveTo>
                          <a:pt x="0" y="0"/>
                        </a:moveTo>
                        <a:lnTo>
                          <a:pt x="0" y="26303"/>
                        </a:lnTo>
                        <a:lnTo>
                          <a:pt x="47666" y="26303"/>
                        </a:lnTo>
                        <a:lnTo>
                          <a:pt x="34453" y="0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7D85F3F-0530-4F69-AA9A-64F78C6B8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601" y="2960082"/>
                  <a:ext cx="0" cy="2258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8B92D4-B416-4962-97A1-0417AA662E08}"/>
                  </a:ext>
                </a:extLst>
              </p:cNvPr>
              <p:cNvSpPr txBox="1"/>
              <p:nvPr/>
            </p:nvSpPr>
            <p:spPr>
              <a:xfrm>
                <a:off x="6513018" y="1769792"/>
                <a:ext cx="908399" cy="9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ylfaen" panose="010A0502050306030303" pitchFamily="18" charset="0"/>
                  </a:rPr>
                  <a:t>0x3333</a:t>
                </a:r>
              </a:p>
            </p:txBody>
          </p:sp>
        </p:grpSp>
        <p:grpSp>
          <p:nvGrpSpPr>
            <p:cNvPr id="54" name="Google Shape;5069;p69">
              <a:extLst>
                <a:ext uri="{FF2B5EF4-FFF2-40B4-BE49-F238E27FC236}">
                  <a16:creationId xmlns:a16="http://schemas.microsoft.com/office/drawing/2014/main" id="{877F2B66-A1AA-4A56-AA5D-C19F7B31AE2F}"/>
                </a:ext>
              </a:extLst>
            </p:cNvPr>
            <p:cNvGrpSpPr/>
            <p:nvPr/>
          </p:nvGrpSpPr>
          <p:grpSpPr>
            <a:xfrm>
              <a:off x="6677996" y="2015635"/>
              <a:ext cx="1993343" cy="236120"/>
              <a:chOff x="4411970" y="2468674"/>
              <a:chExt cx="747317" cy="167425"/>
            </a:xfrm>
          </p:grpSpPr>
          <p:sp>
            <p:nvSpPr>
              <p:cNvPr id="57" name="Google Shape;5070;p69">
                <a:extLst>
                  <a:ext uri="{FF2B5EF4-FFF2-40B4-BE49-F238E27FC236}">
                    <a16:creationId xmlns:a16="http://schemas.microsoft.com/office/drawing/2014/main" id="{F497BBAD-F5EC-4398-9F71-645B8415EE63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71;p69">
                <a:extLst>
                  <a:ext uri="{FF2B5EF4-FFF2-40B4-BE49-F238E27FC236}">
                    <a16:creationId xmlns:a16="http://schemas.microsoft.com/office/drawing/2014/main" id="{FF670738-6D63-4D7C-B657-2194E026D47F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A164B7-3B54-49EB-969F-68CBD48AD4C6}"/>
                </a:ext>
              </a:extLst>
            </p:cNvPr>
            <p:cNvSpPr txBox="1"/>
            <p:nvPr/>
          </p:nvSpPr>
          <p:spPr>
            <a:xfrm>
              <a:off x="6688226" y="1990129"/>
              <a:ext cx="891015" cy="3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Sylfaen" panose="010A0502050306030303" pitchFamily="18" charset="0"/>
                </a:rPr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06532D-8A33-44EF-9D4B-B1C812481C20}"/>
                </a:ext>
              </a:extLst>
            </p:cNvPr>
            <p:cNvSpPr txBox="1"/>
            <p:nvPr/>
          </p:nvSpPr>
          <p:spPr>
            <a:xfrm>
              <a:off x="7516315" y="2012376"/>
              <a:ext cx="891015" cy="3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Sylfaen" panose="010A0502050306030303" pitchFamily="18" charset="0"/>
                </a:rPr>
                <a:t>0x9997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2E66168-23CE-405F-AC3A-974117B6D86A}"/>
                </a:ext>
              </a:extLst>
            </p:cNvPr>
            <p:cNvGrpSpPr/>
            <p:nvPr/>
          </p:nvGrpSpPr>
          <p:grpSpPr>
            <a:xfrm>
              <a:off x="6677995" y="2278528"/>
              <a:ext cx="1993343" cy="349574"/>
              <a:chOff x="3794789" y="4101341"/>
              <a:chExt cx="2084700" cy="674224"/>
            </a:xfrm>
          </p:grpSpPr>
          <p:grpSp>
            <p:nvGrpSpPr>
              <p:cNvPr id="81" name="Google Shape;5069;p69">
                <a:extLst>
                  <a:ext uri="{FF2B5EF4-FFF2-40B4-BE49-F238E27FC236}">
                    <a16:creationId xmlns:a16="http://schemas.microsoft.com/office/drawing/2014/main" id="{34A28E23-6218-4178-975D-011119E3549B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84" name="Google Shape;5070;p69">
                  <a:extLst>
                    <a:ext uri="{FF2B5EF4-FFF2-40B4-BE49-F238E27FC236}">
                      <a16:creationId xmlns:a16="http://schemas.microsoft.com/office/drawing/2014/main" id="{CB7AE1D8-A0FA-411E-AB05-75763537BE39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071;p69">
                  <a:extLst>
                    <a:ext uri="{FF2B5EF4-FFF2-40B4-BE49-F238E27FC236}">
                      <a16:creationId xmlns:a16="http://schemas.microsoft.com/office/drawing/2014/main" id="{B612D1C6-318B-41BC-A7D6-7463734C26F6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903092-3B97-444B-A07A-93B42623625C}"/>
                  </a:ext>
                </a:extLst>
              </p:cNvPr>
              <p:cNvSpPr txBox="1"/>
              <p:nvPr/>
            </p:nvSpPr>
            <p:spPr>
              <a:xfrm>
                <a:off x="3805490" y="4101341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615186B-0CA8-4698-968B-5C9942A2BB2C}"/>
                  </a:ext>
                </a:extLst>
              </p:cNvPr>
              <p:cNvSpPr txBox="1"/>
              <p:nvPr/>
            </p:nvSpPr>
            <p:spPr>
              <a:xfrm>
                <a:off x="4666279" y="4151674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0x9998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05E3214-645F-4DBE-8854-5543097243B0}"/>
                </a:ext>
              </a:extLst>
            </p:cNvPr>
            <p:cNvGrpSpPr/>
            <p:nvPr/>
          </p:nvGrpSpPr>
          <p:grpSpPr>
            <a:xfrm>
              <a:off x="6677995" y="2534246"/>
              <a:ext cx="1993343" cy="354149"/>
              <a:chOff x="3794789" y="4072710"/>
              <a:chExt cx="2084700" cy="683046"/>
            </a:xfrm>
          </p:grpSpPr>
          <p:grpSp>
            <p:nvGrpSpPr>
              <p:cNvPr id="87" name="Google Shape;5069;p69">
                <a:extLst>
                  <a:ext uri="{FF2B5EF4-FFF2-40B4-BE49-F238E27FC236}">
                    <a16:creationId xmlns:a16="http://schemas.microsoft.com/office/drawing/2014/main" id="{2FA49624-726A-4EE6-A32D-50533306F292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90" name="Google Shape;5070;p69">
                  <a:extLst>
                    <a:ext uri="{FF2B5EF4-FFF2-40B4-BE49-F238E27FC236}">
                      <a16:creationId xmlns:a16="http://schemas.microsoft.com/office/drawing/2014/main" id="{0D1833EC-BDBD-48E1-B0D7-51928E45D70D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071;p69">
                  <a:extLst>
                    <a:ext uri="{FF2B5EF4-FFF2-40B4-BE49-F238E27FC236}">
                      <a16:creationId xmlns:a16="http://schemas.microsoft.com/office/drawing/2014/main" id="{87992333-6F3F-4424-B6F4-F25861241D8A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C535F61-11FA-43E3-BF37-381E3696BC35}"/>
                  </a:ext>
                </a:extLst>
              </p:cNvPr>
              <p:cNvSpPr txBox="1"/>
              <p:nvPr/>
            </p:nvSpPr>
            <p:spPr>
              <a:xfrm>
                <a:off x="3794789" y="4072710"/>
                <a:ext cx="931852" cy="62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8113D8-54AD-4AED-ADD9-A7599197EBFF}"/>
                  </a:ext>
                </a:extLst>
              </p:cNvPr>
              <p:cNvSpPr txBox="1"/>
              <p:nvPr/>
            </p:nvSpPr>
            <p:spPr>
              <a:xfrm>
                <a:off x="4666280" y="4131868"/>
                <a:ext cx="931852" cy="62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0x9999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821024-8206-4AE0-8919-6627E5456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866" y="1911042"/>
              <a:ext cx="0" cy="126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9B2C8C7-815C-4B31-A999-A62E4D3C7AF1}"/>
              </a:ext>
            </a:extLst>
          </p:cNvPr>
          <p:cNvSpPr txBox="1"/>
          <p:nvPr/>
        </p:nvSpPr>
        <p:spPr>
          <a:xfrm>
            <a:off x="7483118" y="1806403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0x9997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4501BA-9B75-4D4C-9CAB-8310AE016AEC}"/>
              </a:ext>
            </a:extLst>
          </p:cNvPr>
          <p:cNvGrpSpPr/>
          <p:nvPr/>
        </p:nvGrpSpPr>
        <p:grpSpPr>
          <a:xfrm>
            <a:off x="7534387" y="1823401"/>
            <a:ext cx="1329730" cy="709784"/>
            <a:chOff x="648601" y="2809635"/>
            <a:chExt cx="2132799" cy="523191"/>
          </a:xfrm>
        </p:grpSpPr>
        <p:grpSp>
          <p:nvGrpSpPr>
            <p:cNvPr id="105" name="Google Shape;5143;p69">
              <a:extLst>
                <a:ext uri="{FF2B5EF4-FFF2-40B4-BE49-F238E27FC236}">
                  <a16:creationId xmlns:a16="http://schemas.microsoft.com/office/drawing/2014/main" id="{AEF26EB2-91A0-4430-849A-086643D666B0}"/>
                </a:ext>
              </a:extLst>
            </p:cNvPr>
            <p:cNvGrpSpPr/>
            <p:nvPr/>
          </p:nvGrpSpPr>
          <p:grpSpPr>
            <a:xfrm>
              <a:off x="648601" y="2809635"/>
              <a:ext cx="2132799" cy="523191"/>
              <a:chOff x="2013045" y="4853560"/>
              <a:chExt cx="921986" cy="188528"/>
            </a:xfrm>
            <a:solidFill>
              <a:schemeClr val="bg1"/>
            </a:solidFill>
          </p:grpSpPr>
          <p:sp>
            <p:nvSpPr>
              <p:cNvPr id="107" name="Google Shape;5144;p69">
                <a:extLst>
                  <a:ext uri="{FF2B5EF4-FFF2-40B4-BE49-F238E27FC236}">
                    <a16:creationId xmlns:a16="http://schemas.microsoft.com/office/drawing/2014/main" id="{4C452765-690E-4A38-99D4-519255BCAB45}"/>
                  </a:ext>
                </a:extLst>
              </p:cNvPr>
              <p:cNvSpPr/>
              <p:nvPr/>
            </p:nvSpPr>
            <p:spPr>
              <a:xfrm>
                <a:off x="2013045" y="4867370"/>
                <a:ext cx="921986" cy="174718"/>
              </a:xfrm>
              <a:custGeom>
                <a:avLst/>
                <a:gdLst/>
                <a:ahLst/>
                <a:cxnLst/>
                <a:rect l="l" t="t" r="r" b="b"/>
                <a:pathLst>
                  <a:path w="138801" h="26303" fill="none" extrusionOk="0">
                    <a:moveTo>
                      <a:pt x="0" y="18153"/>
                    </a:moveTo>
                    <a:lnTo>
                      <a:pt x="0" y="26303"/>
                    </a:lnTo>
                    <a:lnTo>
                      <a:pt x="138800" y="26303"/>
                    </a:lnTo>
                    <a:lnTo>
                      <a:pt x="138800" y="0"/>
                    </a:lnTo>
                    <a:lnTo>
                      <a:pt x="38405" y="0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5145;p69">
                <a:extLst>
                  <a:ext uri="{FF2B5EF4-FFF2-40B4-BE49-F238E27FC236}">
                    <a16:creationId xmlns:a16="http://schemas.microsoft.com/office/drawing/2014/main" id="{1FCE989E-6AA3-47EA-8F29-82E26CEA5508}"/>
                  </a:ext>
                </a:extLst>
              </p:cNvPr>
              <p:cNvSpPr/>
              <p:nvPr/>
            </p:nvSpPr>
            <p:spPr>
              <a:xfrm>
                <a:off x="2013045" y="4853560"/>
                <a:ext cx="329530" cy="56724"/>
              </a:xfrm>
              <a:custGeom>
                <a:avLst/>
                <a:gdLst/>
                <a:ahLst/>
                <a:cxnLst/>
                <a:rect l="l" t="t" r="r" b="b"/>
                <a:pathLst>
                  <a:path w="47667" h="26303" fill="none" extrusionOk="0">
                    <a:moveTo>
                      <a:pt x="0" y="0"/>
                    </a:moveTo>
                    <a:lnTo>
                      <a:pt x="0" y="26303"/>
                    </a:lnTo>
                    <a:lnTo>
                      <a:pt x="47666" y="26303"/>
                    </a:lnTo>
                    <a:lnTo>
                      <a:pt x="3445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35119ED-A9B9-4F0E-8AAD-873ECEDEB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601" y="2960082"/>
              <a:ext cx="0" cy="2258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Google Shape;2139;p37">
            <a:extLst>
              <a:ext uri="{FF2B5EF4-FFF2-40B4-BE49-F238E27FC236}">
                <a16:creationId xmlns:a16="http://schemas.microsoft.com/office/drawing/2014/main" id="{D7196096-31C7-4B6D-AAF4-78E9E47CBE1C}"/>
              </a:ext>
            </a:extLst>
          </p:cNvPr>
          <p:cNvSpPr txBox="1">
            <a:spLocks/>
          </p:cNvSpPr>
          <p:nvPr/>
        </p:nvSpPr>
        <p:spPr>
          <a:xfrm>
            <a:off x="0" y="650051"/>
            <a:ext cx="3630326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people[0] = new Person("Jemal", 22, "01000023000");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" name="Google Shape;2139;p37">
            <a:extLst>
              <a:ext uri="{FF2B5EF4-FFF2-40B4-BE49-F238E27FC236}">
                <a16:creationId xmlns:a16="http://schemas.microsoft.com/office/drawing/2014/main" id="{23813D3B-FF73-4634-80C0-BA8090F6519F}"/>
              </a:ext>
            </a:extLst>
          </p:cNvPr>
          <p:cNvSpPr txBox="1">
            <a:spLocks/>
          </p:cNvSpPr>
          <p:nvPr/>
        </p:nvSpPr>
        <p:spPr>
          <a:xfrm>
            <a:off x="-1" y="861128"/>
            <a:ext cx="3824043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people[1] = new Person("James", 23, "782130000012");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" name="Google Shape;2139;p37">
            <a:extLst>
              <a:ext uri="{FF2B5EF4-FFF2-40B4-BE49-F238E27FC236}">
                <a16:creationId xmlns:a16="http://schemas.microsoft.com/office/drawing/2014/main" id="{C8488980-9032-4E80-94C8-1ABF2A834D2F}"/>
              </a:ext>
            </a:extLst>
          </p:cNvPr>
          <p:cNvSpPr txBox="1">
            <a:spLocks/>
          </p:cNvSpPr>
          <p:nvPr/>
        </p:nvSpPr>
        <p:spPr>
          <a:xfrm>
            <a:off x="-1" y="1072144"/>
            <a:ext cx="3794789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people[2] = new Person("Jelena", 24, "123012400013");</a:t>
            </a:r>
            <a:endParaRPr lang="en-US" sz="1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D849CDF-EDFB-4472-902E-6ECF1D2A53FF}"/>
              </a:ext>
            </a:extLst>
          </p:cNvPr>
          <p:cNvSpPr txBox="1"/>
          <p:nvPr/>
        </p:nvSpPr>
        <p:spPr>
          <a:xfrm>
            <a:off x="8134254" y="1813746"/>
            <a:ext cx="555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Sylfaen" panose="010A0502050306030303" pitchFamily="18" charset="0"/>
              </a:rPr>
              <a:t>…</a:t>
            </a:r>
          </a:p>
        </p:txBody>
      </p:sp>
      <p:sp>
        <p:nvSpPr>
          <p:cNvPr id="244" name="Google Shape;2139;p37">
            <a:extLst>
              <a:ext uri="{FF2B5EF4-FFF2-40B4-BE49-F238E27FC236}">
                <a16:creationId xmlns:a16="http://schemas.microsoft.com/office/drawing/2014/main" id="{DE451458-42FA-4043-A18E-9E45282560F7}"/>
              </a:ext>
            </a:extLst>
          </p:cNvPr>
          <p:cNvSpPr txBox="1">
            <a:spLocks/>
          </p:cNvSpPr>
          <p:nvPr/>
        </p:nvSpPr>
        <p:spPr>
          <a:xfrm>
            <a:off x="10088" y="1620481"/>
            <a:ext cx="3126108" cy="748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"Tbilisi");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secondHome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"NYC");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Home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thirdHome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= new Home("Some address", "Moscow");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53ADE0-70EF-44B7-B4E9-8A23E006EC0B}"/>
              </a:ext>
            </a:extLst>
          </p:cNvPr>
          <p:cNvGrpSpPr/>
          <p:nvPr/>
        </p:nvGrpSpPr>
        <p:grpSpPr>
          <a:xfrm>
            <a:off x="3299532" y="4366795"/>
            <a:ext cx="2191939" cy="299061"/>
            <a:chOff x="3743791" y="4137943"/>
            <a:chExt cx="2135698" cy="455404"/>
          </a:xfrm>
        </p:grpSpPr>
        <p:grpSp>
          <p:nvGrpSpPr>
            <p:cNvPr id="137" name="Google Shape;5069;p69">
              <a:extLst>
                <a:ext uri="{FF2B5EF4-FFF2-40B4-BE49-F238E27FC236}">
                  <a16:creationId xmlns:a16="http://schemas.microsoft.com/office/drawing/2014/main" id="{F07642BD-1E79-4FC6-BF64-187744393B7D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141" name="Google Shape;5070;p69">
                <a:extLst>
                  <a:ext uri="{FF2B5EF4-FFF2-40B4-BE49-F238E27FC236}">
                    <a16:creationId xmlns:a16="http://schemas.microsoft.com/office/drawing/2014/main" id="{4386A830-FA2C-499A-B9C0-BC45CB78B137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071;p69">
                <a:extLst>
                  <a:ext uri="{FF2B5EF4-FFF2-40B4-BE49-F238E27FC236}">
                    <a16:creationId xmlns:a16="http://schemas.microsoft.com/office/drawing/2014/main" id="{FC34BF27-8ECF-4ED1-B684-9D8A73A857C5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DB0157-2460-4C2E-B9B2-AE8F88F6A421}"/>
                </a:ext>
              </a:extLst>
            </p:cNvPr>
            <p:cNvSpPr txBox="1"/>
            <p:nvPr/>
          </p:nvSpPr>
          <p:spPr>
            <a:xfrm>
              <a:off x="3743791" y="4156123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lfaen" panose="010A0502050306030303" pitchFamily="18" charset="0"/>
                </a:rPr>
                <a:t>people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6A9A85-35CD-4105-9AAB-47E82DC98B45}"/>
                </a:ext>
              </a:extLst>
            </p:cNvPr>
            <p:cNvSpPr txBox="1"/>
            <p:nvPr/>
          </p:nvSpPr>
          <p:spPr>
            <a:xfrm>
              <a:off x="4686568" y="4208515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ylfaen" panose="010A0502050306030303" pitchFamily="18" charset="0"/>
                </a:rPr>
                <a:t>0x3333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613DA-7199-4B31-BFB2-6A81AB1CF2AA}"/>
              </a:ext>
            </a:extLst>
          </p:cNvPr>
          <p:cNvGrpSpPr/>
          <p:nvPr/>
        </p:nvGrpSpPr>
        <p:grpSpPr>
          <a:xfrm>
            <a:off x="3274600" y="3126144"/>
            <a:ext cx="2224544" cy="1137931"/>
            <a:chOff x="3211789" y="1746466"/>
            <a:chExt cx="2224544" cy="11379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75E30B-40D9-4308-9957-933D22B34629}"/>
                </a:ext>
              </a:extLst>
            </p:cNvPr>
            <p:cNvGrpSpPr/>
            <p:nvPr/>
          </p:nvGrpSpPr>
          <p:grpSpPr>
            <a:xfrm>
              <a:off x="3233214" y="2585336"/>
              <a:ext cx="2202093" cy="299061"/>
              <a:chOff x="3279437" y="3948077"/>
              <a:chExt cx="2202093" cy="299061"/>
            </a:xfrm>
          </p:grpSpPr>
          <p:grpSp>
            <p:nvGrpSpPr>
              <p:cNvPr id="171" name="Google Shape;5069;p69">
                <a:extLst>
                  <a:ext uri="{FF2B5EF4-FFF2-40B4-BE49-F238E27FC236}">
                    <a16:creationId xmlns:a16="http://schemas.microsoft.com/office/drawing/2014/main" id="{7795899C-F026-4841-9F8C-94E0F2EF05AD}"/>
                  </a:ext>
                </a:extLst>
              </p:cNvPr>
              <p:cNvGrpSpPr/>
              <p:nvPr/>
            </p:nvGrpSpPr>
            <p:grpSpPr>
              <a:xfrm>
                <a:off x="3353151" y="3948077"/>
                <a:ext cx="2128379" cy="299061"/>
                <a:chOff x="4411970" y="2468674"/>
                <a:chExt cx="762975" cy="167425"/>
              </a:xfrm>
            </p:grpSpPr>
            <p:sp>
              <p:nvSpPr>
                <p:cNvPr id="174" name="Google Shape;5070;p69">
                  <a:extLst>
                    <a:ext uri="{FF2B5EF4-FFF2-40B4-BE49-F238E27FC236}">
                      <a16:creationId xmlns:a16="http://schemas.microsoft.com/office/drawing/2014/main" id="{9FFCBEC9-770E-4CB1-9D24-D08C405CE9E1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5071;p69">
                  <a:extLst>
                    <a:ext uri="{FF2B5EF4-FFF2-40B4-BE49-F238E27FC236}">
                      <a16:creationId xmlns:a16="http://schemas.microsoft.com/office/drawing/2014/main" id="{54BCD727-DB0C-46EE-9EF3-F72AB57E8D7F}"/>
                    </a:ext>
                  </a:extLst>
                </p:cNvPr>
                <p:cNvSpPr/>
                <p:nvPr/>
              </p:nvSpPr>
              <p:spPr>
                <a:xfrm>
                  <a:off x="4564628" y="2468674"/>
                  <a:ext cx="610317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2E0A9F-D95F-41E6-B444-E8AF8850B095}"/>
                  </a:ext>
                </a:extLst>
              </p:cNvPr>
              <p:cNvSpPr txBox="1"/>
              <p:nvPr/>
            </p:nvSpPr>
            <p:spPr>
              <a:xfrm>
                <a:off x="3279437" y="3987396"/>
                <a:ext cx="9318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tx1">
                        <a:lumMod val="50000"/>
                      </a:schemeClr>
                    </a:solidFill>
                    <a:latin typeface="Sylfaen" panose="010A0502050306030303" pitchFamily="18" charset="0"/>
                  </a:rPr>
                  <a:t>firstHome</a:t>
                </a:r>
                <a:endParaRPr lang="en-US" sz="9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29F2C42-B7D7-4F13-9CAB-2F436BEE99CD}"/>
                  </a:ext>
                </a:extLst>
              </p:cNvPr>
              <p:cNvSpPr txBox="1"/>
              <p:nvPr/>
            </p:nvSpPr>
            <p:spPr>
              <a:xfrm>
                <a:off x="4268415" y="3984384"/>
                <a:ext cx="9318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  <a:latin typeface="Sylfaen" panose="010A0502050306030303" pitchFamily="18" charset="0"/>
                  </a:rPr>
                  <a:t>0x4001</a:t>
                </a:r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1789800-5B7E-4769-948C-C423229C5C50}"/>
                </a:ext>
              </a:extLst>
            </p:cNvPr>
            <p:cNvSpPr txBox="1"/>
            <p:nvPr/>
          </p:nvSpPr>
          <p:spPr>
            <a:xfrm>
              <a:off x="3211789" y="2177802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" dirty="0" err="1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secondHome</a:t>
              </a:r>
              <a:endParaRPr lang="en-US" sz="850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FBA02F5-5E3B-4E28-8BB3-2479C53408BB}"/>
                </a:ext>
              </a:extLst>
            </p:cNvPr>
            <p:cNvSpPr txBox="1"/>
            <p:nvPr/>
          </p:nvSpPr>
          <p:spPr>
            <a:xfrm>
              <a:off x="3222828" y="1774207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thirdHome</a:t>
              </a:r>
              <a:endParaRPr lang="en-US" sz="900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</a:endParaRPr>
            </a:p>
          </p:txBody>
        </p:sp>
        <p:grpSp>
          <p:nvGrpSpPr>
            <p:cNvPr id="191" name="Google Shape;5069;p69">
              <a:extLst>
                <a:ext uri="{FF2B5EF4-FFF2-40B4-BE49-F238E27FC236}">
                  <a16:creationId xmlns:a16="http://schemas.microsoft.com/office/drawing/2014/main" id="{D10C0A65-3983-42A3-9539-70FBC99E803F}"/>
                </a:ext>
              </a:extLst>
            </p:cNvPr>
            <p:cNvGrpSpPr/>
            <p:nvPr/>
          </p:nvGrpSpPr>
          <p:grpSpPr>
            <a:xfrm>
              <a:off x="3295709" y="2149578"/>
              <a:ext cx="2139598" cy="299061"/>
              <a:chOff x="4411970" y="2468674"/>
              <a:chExt cx="747317" cy="167425"/>
            </a:xfrm>
          </p:grpSpPr>
          <p:sp>
            <p:nvSpPr>
              <p:cNvPr id="195" name="Google Shape;5070;p69">
                <a:extLst>
                  <a:ext uri="{FF2B5EF4-FFF2-40B4-BE49-F238E27FC236}">
                    <a16:creationId xmlns:a16="http://schemas.microsoft.com/office/drawing/2014/main" id="{DE7F03D0-918F-43D2-A2C4-194E6D4C9ADF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071;p69">
                <a:extLst>
                  <a:ext uri="{FF2B5EF4-FFF2-40B4-BE49-F238E27FC236}">
                    <a16:creationId xmlns:a16="http://schemas.microsoft.com/office/drawing/2014/main" id="{3E647705-1E93-4096-AA68-EB9B2549B29A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A85B5F2-28B7-4481-991F-F4968B007AEB}"/>
                </a:ext>
              </a:extLst>
            </p:cNvPr>
            <p:cNvSpPr txBox="1"/>
            <p:nvPr/>
          </p:nvSpPr>
          <p:spPr>
            <a:xfrm>
              <a:off x="4210972" y="2195922"/>
              <a:ext cx="956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0x4002</a:t>
              </a:r>
            </a:p>
          </p:txBody>
        </p:sp>
        <p:grpSp>
          <p:nvGrpSpPr>
            <p:cNvPr id="198" name="Google Shape;5069;p69">
              <a:extLst>
                <a:ext uri="{FF2B5EF4-FFF2-40B4-BE49-F238E27FC236}">
                  <a16:creationId xmlns:a16="http://schemas.microsoft.com/office/drawing/2014/main" id="{696506E8-A045-46EE-8F58-4B794A151340}"/>
                </a:ext>
              </a:extLst>
            </p:cNvPr>
            <p:cNvGrpSpPr/>
            <p:nvPr/>
          </p:nvGrpSpPr>
          <p:grpSpPr>
            <a:xfrm>
              <a:off x="3296735" y="1746466"/>
              <a:ext cx="2139598" cy="299061"/>
              <a:chOff x="4411970" y="2468674"/>
              <a:chExt cx="747317" cy="167425"/>
            </a:xfrm>
          </p:grpSpPr>
          <p:sp>
            <p:nvSpPr>
              <p:cNvPr id="201" name="Google Shape;5070;p69">
                <a:extLst>
                  <a:ext uri="{FF2B5EF4-FFF2-40B4-BE49-F238E27FC236}">
                    <a16:creationId xmlns:a16="http://schemas.microsoft.com/office/drawing/2014/main" id="{361FA39E-7FD8-4838-8839-9B85F1107A71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071;p69">
                <a:extLst>
                  <a:ext uri="{FF2B5EF4-FFF2-40B4-BE49-F238E27FC236}">
                    <a16:creationId xmlns:a16="http://schemas.microsoft.com/office/drawing/2014/main" id="{16E02DAE-BE0A-423D-A416-097E1752CC2D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855EC5B-908E-4CA8-BC20-F238AD655BFE}"/>
                </a:ext>
              </a:extLst>
            </p:cNvPr>
            <p:cNvSpPr txBox="1"/>
            <p:nvPr/>
          </p:nvSpPr>
          <p:spPr>
            <a:xfrm>
              <a:off x="4211998" y="1792810"/>
              <a:ext cx="956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Sylfaen" panose="010A0502050306030303" pitchFamily="18" charset="0"/>
                </a:rPr>
                <a:t>0x4003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4220E7-348D-4D73-9B54-D7F19CBD9CD7}"/>
              </a:ext>
            </a:extLst>
          </p:cNvPr>
          <p:cNvGrpSpPr/>
          <p:nvPr/>
        </p:nvGrpSpPr>
        <p:grpSpPr>
          <a:xfrm>
            <a:off x="5862319" y="3120111"/>
            <a:ext cx="1372257" cy="227617"/>
            <a:chOff x="5925359" y="2768504"/>
            <a:chExt cx="1372257" cy="227617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284F980-9FB5-46D9-98BC-C33608314746}"/>
                </a:ext>
              </a:extLst>
            </p:cNvPr>
            <p:cNvGrpSpPr/>
            <p:nvPr/>
          </p:nvGrpSpPr>
          <p:grpSpPr>
            <a:xfrm>
              <a:off x="5967886" y="2801535"/>
              <a:ext cx="1329730" cy="194586"/>
              <a:chOff x="648601" y="2809632"/>
              <a:chExt cx="2132799" cy="523188"/>
            </a:xfrm>
          </p:grpSpPr>
          <p:grpSp>
            <p:nvGrpSpPr>
              <p:cNvPr id="243" name="Google Shape;5143;p69">
                <a:extLst>
                  <a:ext uri="{FF2B5EF4-FFF2-40B4-BE49-F238E27FC236}">
                    <a16:creationId xmlns:a16="http://schemas.microsoft.com/office/drawing/2014/main" id="{BFABED53-A24D-4073-AF4B-D27163A7BD9B}"/>
                  </a:ext>
                </a:extLst>
              </p:cNvPr>
              <p:cNvGrpSpPr/>
              <p:nvPr/>
            </p:nvGrpSpPr>
            <p:grpSpPr>
              <a:xfrm>
                <a:off x="648601" y="2809632"/>
                <a:ext cx="2132799" cy="523188"/>
                <a:chOff x="2013045" y="4853561"/>
                <a:chExt cx="921986" cy="188527"/>
              </a:xfrm>
              <a:solidFill>
                <a:schemeClr val="bg1"/>
              </a:solidFill>
            </p:grpSpPr>
            <p:sp>
              <p:nvSpPr>
                <p:cNvPr id="246" name="Google Shape;5144;p69">
                  <a:extLst>
                    <a:ext uri="{FF2B5EF4-FFF2-40B4-BE49-F238E27FC236}">
                      <a16:creationId xmlns:a16="http://schemas.microsoft.com/office/drawing/2014/main" id="{8E5E8C9A-4063-4AC5-A698-69D920937279}"/>
                    </a:ext>
                  </a:extLst>
                </p:cNvPr>
                <p:cNvSpPr/>
                <p:nvPr/>
              </p:nvSpPr>
              <p:spPr>
                <a:xfrm>
                  <a:off x="2013045" y="4867370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7" name="Google Shape;5145;p69">
                  <a:extLst>
                    <a:ext uri="{FF2B5EF4-FFF2-40B4-BE49-F238E27FC236}">
                      <a16:creationId xmlns:a16="http://schemas.microsoft.com/office/drawing/2014/main" id="{C8EF8A87-0344-487B-88AE-EDB756BE4E4F}"/>
                    </a:ext>
                  </a:extLst>
                </p:cNvPr>
                <p:cNvSpPr/>
                <p:nvPr/>
              </p:nvSpPr>
              <p:spPr>
                <a:xfrm>
                  <a:off x="2013046" y="4853561"/>
                  <a:ext cx="334838" cy="125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659A44F-B8DA-4722-96FA-2E1B6D09A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F10D9F8-12C8-418F-9D65-CCBED61AAE84}"/>
                </a:ext>
              </a:extLst>
            </p:cNvPr>
            <p:cNvSpPr txBox="1"/>
            <p:nvPr/>
          </p:nvSpPr>
          <p:spPr>
            <a:xfrm>
              <a:off x="6567753" y="2770755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…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1E7D652-84EF-41C3-8C7A-58ED06B81975}"/>
                </a:ext>
              </a:extLst>
            </p:cNvPr>
            <p:cNvSpPr txBox="1"/>
            <p:nvPr/>
          </p:nvSpPr>
          <p:spPr>
            <a:xfrm>
              <a:off x="5925359" y="2768504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0x4003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6DD4C68-B19D-4FD9-A649-864E6B8FE041}"/>
              </a:ext>
            </a:extLst>
          </p:cNvPr>
          <p:cNvGrpSpPr/>
          <p:nvPr/>
        </p:nvGrpSpPr>
        <p:grpSpPr>
          <a:xfrm>
            <a:off x="5857702" y="2641658"/>
            <a:ext cx="1372257" cy="227616"/>
            <a:chOff x="5925359" y="2768504"/>
            <a:chExt cx="1372257" cy="227616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17AA2BB-E0A6-4AE0-A443-23A38814B533}"/>
                </a:ext>
              </a:extLst>
            </p:cNvPr>
            <p:cNvGrpSpPr/>
            <p:nvPr/>
          </p:nvGrpSpPr>
          <p:grpSpPr>
            <a:xfrm>
              <a:off x="5967886" y="2801534"/>
              <a:ext cx="1329730" cy="194586"/>
              <a:chOff x="648601" y="2809631"/>
              <a:chExt cx="2132799" cy="523188"/>
            </a:xfrm>
          </p:grpSpPr>
          <p:grpSp>
            <p:nvGrpSpPr>
              <p:cNvPr id="262" name="Google Shape;5143;p69">
                <a:extLst>
                  <a:ext uri="{FF2B5EF4-FFF2-40B4-BE49-F238E27FC236}">
                    <a16:creationId xmlns:a16="http://schemas.microsoft.com/office/drawing/2014/main" id="{8278CD95-4954-4415-9B73-D46ECD73401E}"/>
                  </a:ext>
                </a:extLst>
              </p:cNvPr>
              <p:cNvGrpSpPr/>
              <p:nvPr/>
            </p:nvGrpSpPr>
            <p:grpSpPr>
              <a:xfrm>
                <a:off x="648601" y="2809631"/>
                <a:ext cx="2132799" cy="523188"/>
                <a:chOff x="2013045" y="4853561"/>
                <a:chExt cx="921986" cy="188527"/>
              </a:xfrm>
              <a:solidFill>
                <a:schemeClr val="bg1"/>
              </a:solidFill>
            </p:grpSpPr>
            <p:sp>
              <p:nvSpPr>
                <p:cNvPr id="264" name="Google Shape;5144;p69">
                  <a:extLst>
                    <a:ext uri="{FF2B5EF4-FFF2-40B4-BE49-F238E27FC236}">
                      <a16:creationId xmlns:a16="http://schemas.microsoft.com/office/drawing/2014/main" id="{0E60C016-BF74-4F6B-8360-731E362981EB}"/>
                    </a:ext>
                  </a:extLst>
                </p:cNvPr>
                <p:cNvSpPr/>
                <p:nvPr/>
              </p:nvSpPr>
              <p:spPr>
                <a:xfrm>
                  <a:off x="2013045" y="4867370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5" name="Google Shape;5145;p69">
                  <a:extLst>
                    <a:ext uri="{FF2B5EF4-FFF2-40B4-BE49-F238E27FC236}">
                      <a16:creationId xmlns:a16="http://schemas.microsoft.com/office/drawing/2014/main" id="{74D25A5A-7EE0-4B4E-A8DE-F77137FFBC79}"/>
                    </a:ext>
                  </a:extLst>
                </p:cNvPr>
                <p:cNvSpPr/>
                <p:nvPr/>
              </p:nvSpPr>
              <p:spPr>
                <a:xfrm>
                  <a:off x="2013046" y="4853561"/>
                  <a:ext cx="334838" cy="125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EF7585B-D18E-4C1E-A9FB-5D9BD375A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16E1279-4B56-4E27-8261-BFBCE2606E77}"/>
                </a:ext>
              </a:extLst>
            </p:cNvPr>
            <p:cNvSpPr txBox="1"/>
            <p:nvPr/>
          </p:nvSpPr>
          <p:spPr>
            <a:xfrm>
              <a:off x="6567753" y="2770755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…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71A4DE-652A-4849-BDAF-8580AFE29F3E}"/>
                </a:ext>
              </a:extLst>
            </p:cNvPr>
            <p:cNvSpPr txBox="1"/>
            <p:nvPr/>
          </p:nvSpPr>
          <p:spPr>
            <a:xfrm>
              <a:off x="5925359" y="2768504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0x4001</a:t>
              </a:r>
            </a:p>
          </p:txBody>
        </p:sp>
      </p:grpSp>
      <p:sp>
        <p:nvSpPr>
          <p:cNvPr id="300" name="Google Shape;2139;p37">
            <a:extLst>
              <a:ext uri="{FF2B5EF4-FFF2-40B4-BE49-F238E27FC236}">
                <a16:creationId xmlns:a16="http://schemas.microsoft.com/office/drawing/2014/main" id="{0DBD207B-962B-4978-B8E8-9469D0CA3881}"/>
              </a:ext>
            </a:extLst>
          </p:cNvPr>
          <p:cNvSpPr txBox="1">
            <a:spLocks/>
          </p:cNvSpPr>
          <p:nvPr/>
        </p:nvSpPr>
        <p:spPr>
          <a:xfrm>
            <a:off x="10088" y="2375111"/>
            <a:ext cx="3126108" cy="553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people[0].Home =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people[1].Home =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secondHome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people[2].Home = </a:t>
            </a:r>
            <a:r>
              <a:rPr lang="en-US" sz="9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thirdHome</a:t>
            </a: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;</a:t>
            </a:r>
            <a:endParaRPr lang="en-US"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0CD39F9-2A3B-44FC-9B6C-D7291C4BF3E3}"/>
              </a:ext>
            </a:extLst>
          </p:cNvPr>
          <p:cNvGrpSpPr/>
          <p:nvPr/>
        </p:nvGrpSpPr>
        <p:grpSpPr>
          <a:xfrm>
            <a:off x="5857702" y="2873493"/>
            <a:ext cx="1372257" cy="227616"/>
            <a:chOff x="5925359" y="2768504"/>
            <a:chExt cx="1372257" cy="227616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559B48A-A3EC-4AD5-A3AD-CE47E7B4AA2E}"/>
                </a:ext>
              </a:extLst>
            </p:cNvPr>
            <p:cNvGrpSpPr/>
            <p:nvPr/>
          </p:nvGrpSpPr>
          <p:grpSpPr>
            <a:xfrm>
              <a:off x="5967886" y="2801534"/>
              <a:ext cx="1329730" cy="194586"/>
              <a:chOff x="648601" y="2809631"/>
              <a:chExt cx="2132799" cy="523188"/>
            </a:xfrm>
          </p:grpSpPr>
          <p:grpSp>
            <p:nvGrpSpPr>
              <p:cNvPr id="149" name="Google Shape;5143;p69">
                <a:extLst>
                  <a:ext uri="{FF2B5EF4-FFF2-40B4-BE49-F238E27FC236}">
                    <a16:creationId xmlns:a16="http://schemas.microsoft.com/office/drawing/2014/main" id="{EFF645CC-23FF-43F0-BD48-E77785305C4A}"/>
                  </a:ext>
                </a:extLst>
              </p:cNvPr>
              <p:cNvGrpSpPr/>
              <p:nvPr/>
            </p:nvGrpSpPr>
            <p:grpSpPr>
              <a:xfrm>
                <a:off x="648601" y="2809631"/>
                <a:ext cx="2132799" cy="523188"/>
                <a:chOff x="2013045" y="4853561"/>
                <a:chExt cx="921986" cy="188527"/>
              </a:xfrm>
              <a:solidFill>
                <a:schemeClr val="bg1"/>
              </a:solidFill>
            </p:grpSpPr>
            <p:sp>
              <p:nvSpPr>
                <p:cNvPr id="151" name="Google Shape;5144;p69">
                  <a:extLst>
                    <a:ext uri="{FF2B5EF4-FFF2-40B4-BE49-F238E27FC236}">
                      <a16:creationId xmlns:a16="http://schemas.microsoft.com/office/drawing/2014/main" id="{1F49F95C-6B67-4494-96FD-CF2595664B18}"/>
                    </a:ext>
                  </a:extLst>
                </p:cNvPr>
                <p:cNvSpPr/>
                <p:nvPr/>
              </p:nvSpPr>
              <p:spPr>
                <a:xfrm>
                  <a:off x="2013045" y="4867370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" name="Google Shape;5145;p69">
                  <a:extLst>
                    <a:ext uri="{FF2B5EF4-FFF2-40B4-BE49-F238E27FC236}">
                      <a16:creationId xmlns:a16="http://schemas.microsoft.com/office/drawing/2014/main" id="{A454693B-59E8-4CFF-9CCB-3B1B7FA0D459}"/>
                    </a:ext>
                  </a:extLst>
                </p:cNvPr>
                <p:cNvSpPr/>
                <p:nvPr/>
              </p:nvSpPr>
              <p:spPr>
                <a:xfrm>
                  <a:off x="2013046" y="4853561"/>
                  <a:ext cx="334838" cy="125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5395C5D-7295-4B51-A888-972EFA78B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418901B-8149-4A35-BF22-C55B550E31AB}"/>
                </a:ext>
              </a:extLst>
            </p:cNvPr>
            <p:cNvSpPr txBox="1"/>
            <p:nvPr/>
          </p:nvSpPr>
          <p:spPr>
            <a:xfrm>
              <a:off x="6567753" y="2770755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…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B41C872-17A6-4006-ABD7-A2BC5B2AB0F8}"/>
                </a:ext>
              </a:extLst>
            </p:cNvPr>
            <p:cNvSpPr txBox="1"/>
            <p:nvPr/>
          </p:nvSpPr>
          <p:spPr>
            <a:xfrm>
              <a:off x="5925359" y="2768504"/>
              <a:ext cx="555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0x4002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6F5CA00-7843-4199-B498-79E78D1D2D49}"/>
              </a:ext>
            </a:extLst>
          </p:cNvPr>
          <p:cNvGrpSpPr/>
          <p:nvPr/>
        </p:nvGrpSpPr>
        <p:grpSpPr>
          <a:xfrm>
            <a:off x="6557416" y="3504078"/>
            <a:ext cx="1821427" cy="1264835"/>
            <a:chOff x="5928285" y="2745853"/>
            <a:chExt cx="1821427" cy="1264835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AD942CF-A8F1-430E-822C-C39429E9363B}"/>
                </a:ext>
              </a:extLst>
            </p:cNvPr>
            <p:cNvSpPr txBox="1"/>
            <p:nvPr/>
          </p:nvSpPr>
          <p:spPr>
            <a:xfrm>
              <a:off x="5928285" y="2745853"/>
              <a:ext cx="5357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0x9999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73FF427-2645-4AFF-9EE2-F1102845C3F6}"/>
                </a:ext>
              </a:extLst>
            </p:cNvPr>
            <p:cNvGrpSpPr/>
            <p:nvPr/>
          </p:nvGrpSpPr>
          <p:grpSpPr>
            <a:xfrm>
              <a:off x="5989727" y="2747005"/>
              <a:ext cx="1747747" cy="1263683"/>
              <a:chOff x="648601" y="2809644"/>
              <a:chExt cx="2132799" cy="523183"/>
            </a:xfrm>
          </p:grpSpPr>
          <p:grpSp>
            <p:nvGrpSpPr>
              <p:cNvPr id="182" name="Google Shape;5143;p69">
                <a:extLst>
                  <a:ext uri="{FF2B5EF4-FFF2-40B4-BE49-F238E27FC236}">
                    <a16:creationId xmlns:a16="http://schemas.microsoft.com/office/drawing/2014/main" id="{513BED6F-8320-41B9-A602-03709B6A76F3}"/>
                  </a:ext>
                </a:extLst>
              </p:cNvPr>
              <p:cNvGrpSpPr/>
              <p:nvPr/>
            </p:nvGrpSpPr>
            <p:grpSpPr>
              <a:xfrm>
                <a:off x="648601" y="2809644"/>
                <a:ext cx="2132799" cy="523183"/>
                <a:chOff x="2013045" y="4853560"/>
                <a:chExt cx="921986" cy="188525"/>
              </a:xfrm>
              <a:solidFill>
                <a:schemeClr val="bg1"/>
              </a:solidFill>
            </p:grpSpPr>
            <p:sp>
              <p:nvSpPr>
                <p:cNvPr id="184" name="Google Shape;5144;p69">
                  <a:extLst>
                    <a:ext uri="{FF2B5EF4-FFF2-40B4-BE49-F238E27FC236}">
                      <a16:creationId xmlns:a16="http://schemas.microsoft.com/office/drawing/2014/main" id="{C651D759-3B3E-4386-8344-E378B5A7959E}"/>
                    </a:ext>
                  </a:extLst>
                </p:cNvPr>
                <p:cNvSpPr/>
                <p:nvPr/>
              </p:nvSpPr>
              <p:spPr>
                <a:xfrm>
                  <a:off x="2013045" y="4867367"/>
                  <a:ext cx="921986" cy="17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01" h="26303" fill="none" extrusionOk="0">
                      <a:moveTo>
                        <a:pt x="0" y="18153"/>
                      </a:moveTo>
                      <a:lnTo>
                        <a:pt x="0" y="26303"/>
                      </a:lnTo>
                      <a:lnTo>
                        <a:pt x="138800" y="26303"/>
                      </a:lnTo>
                      <a:lnTo>
                        <a:pt x="138800" y="0"/>
                      </a:lnTo>
                      <a:lnTo>
                        <a:pt x="38405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5" name="Google Shape;5145;p69">
                  <a:extLst>
                    <a:ext uri="{FF2B5EF4-FFF2-40B4-BE49-F238E27FC236}">
                      <a16:creationId xmlns:a16="http://schemas.microsoft.com/office/drawing/2014/main" id="{84D8ED0A-618A-4AC1-B927-CBE8276053FF}"/>
                    </a:ext>
                  </a:extLst>
                </p:cNvPr>
                <p:cNvSpPr/>
                <p:nvPr/>
              </p:nvSpPr>
              <p:spPr>
                <a:xfrm>
                  <a:off x="2013046" y="4853560"/>
                  <a:ext cx="287395" cy="23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7" h="26303" fill="none" extrusionOk="0">
                      <a:moveTo>
                        <a:pt x="0" y="0"/>
                      </a:moveTo>
                      <a:lnTo>
                        <a:pt x="0" y="26303"/>
                      </a:lnTo>
                      <a:lnTo>
                        <a:pt x="47666" y="26303"/>
                      </a:lnTo>
                      <a:lnTo>
                        <a:pt x="34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59D8885-4F75-4DFB-93DC-92B7D252F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601" y="2960082"/>
                <a:ext cx="0" cy="225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1EE6A5C-9508-47E0-A58D-91E18A4D0290}"/>
                </a:ext>
              </a:extLst>
            </p:cNvPr>
            <p:cNvSpPr txBox="1"/>
            <p:nvPr/>
          </p:nvSpPr>
          <p:spPr>
            <a:xfrm>
              <a:off x="5989101" y="2985706"/>
              <a:ext cx="931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Age</a:t>
              </a:r>
            </a:p>
          </p:txBody>
        </p:sp>
        <p:grpSp>
          <p:nvGrpSpPr>
            <p:cNvPr id="157" name="Google Shape;5069;p69">
              <a:extLst>
                <a:ext uri="{FF2B5EF4-FFF2-40B4-BE49-F238E27FC236}">
                  <a16:creationId xmlns:a16="http://schemas.microsoft.com/office/drawing/2014/main" id="{0F5ED3D6-0CEE-4F49-91CC-7EE588677BD4}"/>
                </a:ext>
              </a:extLst>
            </p:cNvPr>
            <p:cNvGrpSpPr/>
            <p:nvPr/>
          </p:nvGrpSpPr>
          <p:grpSpPr>
            <a:xfrm>
              <a:off x="6024653" y="3016324"/>
              <a:ext cx="1662022" cy="187393"/>
              <a:chOff x="4411970" y="2468674"/>
              <a:chExt cx="747317" cy="167425"/>
            </a:xfrm>
          </p:grpSpPr>
          <p:sp>
            <p:nvSpPr>
              <p:cNvPr id="180" name="Google Shape;5070;p69">
                <a:extLst>
                  <a:ext uri="{FF2B5EF4-FFF2-40B4-BE49-F238E27FC236}">
                    <a16:creationId xmlns:a16="http://schemas.microsoft.com/office/drawing/2014/main" id="{0C5ED960-6618-4874-974A-B6E3DD723AC5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071;p69">
                <a:extLst>
                  <a:ext uri="{FF2B5EF4-FFF2-40B4-BE49-F238E27FC236}">
                    <a16:creationId xmlns:a16="http://schemas.microsoft.com/office/drawing/2014/main" id="{A83EFFEC-43D3-484A-97A9-13B4F351E493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68B2019-87C3-4E78-8E32-CCDDCDD7C1A9}"/>
                </a:ext>
              </a:extLst>
            </p:cNvPr>
            <p:cNvSpPr txBox="1"/>
            <p:nvPr/>
          </p:nvSpPr>
          <p:spPr>
            <a:xfrm>
              <a:off x="6828810" y="2997975"/>
              <a:ext cx="441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24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6325C5E-8951-46DB-880C-4DD27FE20392}"/>
                </a:ext>
              </a:extLst>
            </p:cNvPr>
            <p:cNvCxnSpPr/>
            <p:nvPr/>
          </p:nvCxnSpPr>
          <p:spPr>
            <a:xfrm flipV="1">
              <a:off x="5989101" y="2912269"/>
              <a:ext cx="0" cy="1159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oogle Shape;5069;p69">
              <a:extLst>
                <a:ext uri="{FF2B5EF4-FFF2-40B4-BE49-F238E27FC236}">
                  <a16:creationId xmlns:a16="http://schemas.microsoft.com/office/drawing/2014/main" id="{CC5824B1-CB15-412C-A981-483F6508756D}"/>
                </a:ext>
              </a:extLst>
            </p:cNvPr>
            <p:cNvGrpSpPr/>
            <p:nvPr/>
          </p:nvGrpSpPr>
          <p:grpSpPr>
            <a:xfrm>
              <a:off x="6024653" y="3282327"/>
              <a:ext cx="1662014" cy="187393"/>
              <a:chOff x="4411970" y="2468674"/>
              <a:chExt cx="747317" cy="167425"/>
            </a:xfrm>
          </p:grpSpPr>
          <p:sp>
            <p:nvSpPr>
              <p:cNvPr id="178" name="Google Shape;5070;p69">
                <a:extLst>
                  <a:ext uri="{FF2B5EF4-FFF2-40B4-BE49-F238E27FC236}">
                    <a16:creationId xmlns:a16="http://schemas.microsoft.com/office/drawing/2014/main" id="{6334E7F1-3CE4-40C4-ABF9-B0EA1CBE2B69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5071;p69">
                <a:extLst>
                  <a:ext uri="{FF2B5EF4-FFF2-40B4-BE49-F238E27FC236}">
                    <a16:creationId xmlns:a16="http://schemas.microsoft.com/office/drawing/2014/main" id="{9BC0C0DE-79D7-4C27-A176-8C0F602AB19B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1" name="Google Shape;5069;p69">
              <a:extLst>
                <a:ext uri="{FF2B5EF4-FFF2-40B4-BE49-F238E27FC236}">
                  <a16:creationId xmlns:a16="http://schemas.microsoft.com/office/drawing/2014/main" id="{C8084610-0674-4133-9D4C-E0FF289E7EDE}"/>
                </a:ext>
              </a:extLst>
            </p:cNvPr>
            <p:cNvGrpSpPr/>
            <p:nvPr/>
          </p:nvGrpSpPr>
          <p:grpSpPr>
            <a:xfrm>
              <a:off x="6024650" y="3526965"/>
              <a:ext cx="1662013" cy="187393"/>
              <a:chOff x="4411970" y="2468674"/>
              <a:chExt cx="577437" cy="167425"/>
            </a:xfrm>
          </p:grpSpPr>
          <p:sp>
            <p:nvSpPr>
              <p:cNvPr id="176" name="Google Shape;5070;p69">
                <a:extLst>
                  <a:ext uri="{FF2B5EF4-FFF2-40B4-BE49-F238E27FC236}">
                    <a16:creationId xmlns:a16="http://schemas.microsoft.com/office/drawing/2014/main" id="{FCC4C384-E7C1-4AA4-883C-B5CF4BA37364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071;p69">
                <a:extLst>
                  <a:ext uri="{FF2B5EF4-FFF2-40B4-BE49-F238E27FC236}">
                    <a16:creationId xmlns:a16="http://schemas.microsoft.com/office/drawing/2014/main" id="{763D6221-6EFC-4CA6-ACC3-B1FFE7B67FF1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42477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28A4C7-9421-4F97-88F3-5886AE91CF73}"/>
                </a:ext>
              </a:extLst>
            </p:cNvPr>
            <p:cNvSpPr txBox="1"/>
            <p:nvPr/>
          </p:nvSpPr>
          <p:spPr>
            <a:xfrm>
              <a:off x="5952942" y="3263844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Name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26E937-D2E9-486C-891A-44969C2811A1}"/>
                </a:ext>
              </a:extLst>
            </p:cNvPr>
            <p:cNvSpPr txBox="1"/>
            <p:nvPr/>
          </p:nvSpPr>
          <p:spPr>
            <a:xfrm>
              <a:off x="5948686" y="3507617"/>
              <a:ext cx="8235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PersonalId</a:t>
              </a:r>
              <a:endParaRPr lang="en-US" sz="800" dirty="0">
                <a:solidFill>
                  <a:schemeClr val="tx1">
                    <a:lumMod val="50000"/>
                  </a:schemeClr>
                </a:solidFill>
                <a:latin typeface="Sylfaen" panose="010A0502050306030303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8009B30-D8F5-4F10-9F01-CCE4504A64E3}"/>
                </a:ext>
              </a:extLst>
            </p:cNvPr>
            <p:cNvSpPr txBox="1"/>
            <p:nvPr/>
          </p:nvSpPr>
          <p:spPr>
            <a:xfrm>
              <a:off x="6828810" y="3263570"/>
              <a:ext cx="579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Jelena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CE73AB0-1CAD-4030-AB44-110D896FC224}"/>
                </a:ext>
              </a:extLst>
            </p:cNvPr>
            <p:cNvSpPr txBox="1"/>
            <p:nvPr/>
          </p:nvSpPr>
          <p:spPr>
            <a:xfrm>
              <a:off x="6732893" y="3502960"/>
              <a:ext cx="1016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123012400013</a:t>
              </a:r>
            </a:p>
          </p:txBody>
        </p:sp>
        <p:grpSp>
          <p:nvGrpSpPr>
            <p:cNvPr id="166" name="Google Shape;5069;p69">
              <a:extLst>
                <a:ext uri="{FF2B5EF4-FFF2-40B4-BE49-F238E27FC236}">
                  <a16:creationId xmlns:a16="http://schemas.microsoft.com/office/drawing/2014/main" id="{57C4960A-9C09-4B07-9F9D-847A52F254D4}"/>
                </a:ext>
              </a:extLst>
            </p:cNvPr>
            <p:cNvGrpSpPr/>
            <p:nvPr/>
          </p:nvGrpSpPr>
          <p:grpSpPr>
            <a:xfrm>
              <a:off x="6024653" y="3787887"/>
              <a:ext cx="1662022" cy="187393"/>
              <a:chOff x="4411970" y="2468674"/>
              <a:chExt cx="747317" cy="167425"/>
            </a:xfrm>
          </p:grpSpPr>
          <p:sp>
            <p:nvSpPr>
              <p:cNvPr id="169" name="Google Shape;5070;p69">
                <a:extLst>
                  <a:ext uri="{FF2B5EF4-FFF2-40B4-BE49-F238E27FC236}">
                    <a16:creationId xmlns:a16="http://schemas.microsoft.com/office/drawing/2014/main" id="{74C57EEE-0D11-4D27-B172-04AFD8E85A84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071;p69">
                <a:extLst>
                  <a:ext uri="{FF2B5EF4-FFF2-40B4-BE49-F238E27FC236}">
                    <a16:creationId xmlns:a16="http://schemas.microsoft.com/office/drawing/2014/main" id="{4942E16D-4B3B-4467-8179-D3DD314266FE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2CB57E6-D076-498B-96F9-5A82F3C321B5}"/>
                </a:ext>
              </a:extLst>
            </p:cNvPr>
            <p:cNvSpPr txBox="1"/>
            <p:nvPr/>
          </p:nvSpPr>
          <p:spPr>
            <a:xfrm>
              <a:off x="5969444" y="3769338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Home</a:t>
              </a: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0C3FCBF-4B08-4A99-80C0-7F3A2A260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9101" y="3028248"/>
              <a:ext cx="0" cy="230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5D7CCA2-1B7F-4AB6-B656-F2463324F904}"/>
                </a:ext>
              </a:extLst>
            </p:cNvPr>
            <p:cNvSpPr txBox="1"/>
            <p:nvPr/>
          </p:nvSpPr>
          <p:spPr>
            <a:xfrm>
              <a:off x="6754812" y="3778247"/>
              <a:ext cx="9318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0x4003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58EEED-EA3D-40E0-A6E5-F856115BD554}"/>
              </a:ext>
            </a:extLst>
          </p:cNvPr>
          <p:cNvCxnSpPr>
            <a:cxnSpLocks/>
            <a:endCxn id="186" idx="1"/>
          </p:cNvCxnSpPr>
          <p:nvPr/>
        </p:nvCxnSpPr>
        <p:spPr>
          <a:xfrm>
            <a:off x="6264125" y="3262418"/>
            <a:ext cx="1119818" cy="13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71E288-F178-49B7-9B82-382BEAA35DA6}"/>
              </a:ext>
            </a:extLst>
          </p:cNvPr>
          <p:cNvGrpSpPr/>
          <p:nvPr/>
        </p:nvGrpSpPr>
        <p:grpSpPr>
          <a:xfrm>
            <a:off x="7471128" y="2700255"/>
            <a:ext cx="1386470" cy="768733"/>
            <a:chOff x="7418153" y="2897650"/>
            <a:chExt cx="1386470" cy="76873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03C6A9B-9918-4317-99C9-778D8211D4F2}"/>
                </a:ext>
              </a:extLst>
            </p:cNvPr>
            <p:cNvGrpSpPr/>
            <p:nvPr/>
          </p:nvGrpSpPr>
          <p:grpSpPr>
            <a:xfrm>
              <a:off x="7418153" y="2897650"/>
              <a:ext cx="1386470" cy="768733"/>
              <a:chOff x="7477647" y="2055962"/>
              <a:chExt cx="1386470" cy="223350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A8BF33-EB90-4FE6-AA1A-F2E86350400B}"/>
                  </a:ext>
                </a:extLst>
              </p:cNvPr>
              <p:cNvSpPr txBox="1"/>
              <p:nvPr/>
            </p:nvSpPr>
            <p:spPr>
              <a:xfrm>
                <a:off x="7477647" y="2063868"/>
                <a:ext cx="5555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0x9998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65D4121-2265-49C7-A41B-8300F30E3B84}"/>
                  </a:ext>
                </a:extLst>
              </p:cNvPr>
              <p:cNvGrpSpPr/>
              <p:nvPr/>
            </p:nvGrpSpPr>
            <p:grpSpPr>
              <a:xfrm>
                <a:off x="7534387" y="2055962"/>
                <a:ext cx="1329730" cy="194585"/>
                <a:chOff x="648601" y="2809629"/>
                <a:chExt cx="2132799" cy="523185"/>
              </a:xfrm>
            </p:grpSpPr>
            <p:grpSp>
              <p:nvGrpSpPr>
                <p:cNvPr id="111" name="Google Shape;5143;p69">
                  <a:extLst>
                    <a:ext uri="{FF2B5EF4-FFF2-40B4-BE49-F238E27FC236}">
                      <a16:creationId xmlns:a16="http://schemas.microsoft.com/office/drawing/2014/main" id="{E8BC36DD-07BD-4013-9539-6F474B31F191}"/>
                    </a:ext>
                  </a:extLst>
                </p:cNvPr>
                <p:cNvGrpSpPr/>
                <p:nvPr/>
              </p:nvGrpSpPr>
              <p:grpSpPr>
                <a:xfrm>
                  <a:off x="648601" y="2809629"/>
                  <a:ext cx="2132799" cy="523185"/>
                  <a:chOff x="2013045" y="4853562"/>
                  <a:chExt cx="921986" cy="188526"/>
                </a:xfrm>
                <a:solidFill>
                  <a:schemeClr val="bg1"/>
                </a:solidFill>
              </p:grpSpPr>
              <p:sp>
                <p:nvSpPr>
                  <p:cNvPr id="113" name="Google Shape;5144;p69">
                    <a:extLst>
                      <a:ext uri="{FF2B5EF4-FFF2-40B4-BE49-F238E27FC236}">
                        <a16:creationId xmlns:a16="http://schemas.microsoft.com/office/drawing/2014/main" id="{07DC9C76-46F1-4482-9A36-E5CF1B409226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67370"/>
                    <a:ext cx="921986" cy="174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01" h="26303" fill="none" extrusionOk="0">
                        <a:moveTo>
                          <a:pt x="0" y="18153"/>
                        </a:moveTo>
                        <a:lnTo>
                          <a:pt x="0" y="26303"/>
                        </a:lnTo>
                        <a:lnTo>
                          <a:pt x="138800" y="26303"/>
                        </a:lnTo>
                        <a:lnTo>
                          <a:pt x="138800" y="0"/>
                        </a:lnTo>
                        <a:lnTo>
                          <a:pt x="38405" y="0"/>
                        </a:lnTo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14" name="Google Shape;5145;p69">
                    <a:extLst>
                      <a:ext uri="{FF2B5EF4-FFF2-40B4-BE49-F238E27FC236}">
                        <a16:creationId xmlns:a16="http://schemas.microsoft.com/office/drawing/2014/main" id="{40B9E49B-9BB0-4D18-9C52-DA35702837DC}"/>
                      </a:ext>
                    </a:extLst>
                  </p:cNvPr>
                  <p:cNvSpPr/>
                  <p:nvPr/>
                </p:nvSpPr>
                <p:spPr>
                  <a:xfrm>
                    <a:off x="2013045" y="4853562"/>
                    <a:ext cx="345809" cy="5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67" h="26303" fill="none" extrusionOk="0">
                        <a:moveTo>
                          <a:pt x="0" y="0"/>
                        </a:moveTo>
                        <a:lnTo>
                          <a:pt x="0" y="26303"/>
                        </a:lnTo>
                        <a:lnTo>
                          <a:pt x="47666" y="26303"/>
                        </a:lnTo>
                        <a:lnTo>
                          <a:pt x="34453" y="0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D88F113-324E-4067-A2E7-F6039B91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601" y="2960082"/>
                  <a:ext cx="0" cy="2258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E68667A-AA5F-47EF-ABDF-C4E2F77EC31B}"/>
                  </a:ext>
                </a:extLst>
              </p:cNvPr>
              <p:cNvSpPr txBox="1"/>
              <p:nvPr/>
            </p:nvSpPr>
            <p:spPr>
              <a:xfrm>
                <a:off x="8205446" y="2061325"/>
                <a:ext cx="5555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/>
                    </a:solidFill>
                    <a:latin typeface="Sylfaen" panose="010A0502050306030303" pitchFamily="18" charset="0"/>
                  </a:rPr>
                  <a:t>…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61914057-9E47-4D49-A764-7259A80E35C1}"/>
                </a:ext>
              </a:extLst>
            </p:cNvPr>
            <p:cNvGrpSpPr/>
            <p:nvPr/>
          </p:nvGrpSpPr>
          <p:grpSpPr>
            <a:xfrm>
              <a:off x="7418661" y="3238025"/>
              <a:ext cx="1351297" cy="276893"/>
              <a:chOff x="3658066" y="4137943"/>
              <a:chExt cx="2221423" cy="471247"/>
            </a:xfrm>
          </p:grpSpPr>
          <p:grpSp>
            <p:nvGrpSpPr>
              <p:cNvPr id="213" name="Google Shape;5069;p69">
                <a:extLst>
                  <a:ext uri="{FF2B5EF4-FFF2-40B4-BE49-F238E27FC236}">
                    <a16:creationId xmlns:a16="http://schemas.microsoft.com/office/drawing/2014/main" id="{04D00D54-3461-48EA-BB5A-207535D6F161}"/>
                  </a:ext>
                </a:extLst>
              </p:cNvPr>
              <p:cNvGrpSpPr/>
              <p:nvPr/>
            </p:nvGrpSpPr>
            <p:grpSpPr>
              <a:xfrm>
                <a:off x="3794789" y="4137943"/>
                <a:ext cx="2084700" cy="455404"/>
                <a:chOff x="4411970" y="2468674"/>
                <a:chExt cx="747317" cy="167425"/>
              </a:xfrm>
            </p:grpSpPr>
            <p:sp>
              <p:nvSpPr>
                <p:cNvPr id="218" name="Google Shape;5070;p69">
                  <a:extLst>
                    <a:ext uri="{FF2B5EF4-FFF2-40B4-BE49-F238E27FC236}">
                      <a16:creationId xmlns:a16="http://schemas.microsoft.com/office/drawing/2014/main" id="{EC83CD39-027D-4597-A447-7472A2D03177}"/>
                    </a:ext>
                  </a:extLst>
                </p:cNvPr>
                <p:cNvSpPr/>
                <p:nvPr/>
              </p:nvSpPr>
              <p:spPr>
                <a:xfrm>
                  <a:off x="4411970" y="2468674"/>
                  <a:ext cx="216235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9" h="3708" extrusionOk="0">
                      <a:moveTo>
                        <a:pt x="1" y="0"/>
                      </a:moveTo>
                      <a:lnTo>
                        <a:pt x="1" y="3707"/>
                      </a:lnTo>
                      <a:lnTo>
                        <a:pt x="3381" y="3707"/>
                      </a:lnTo>
                      <a:lnTo>
                        <a:pt x="4789" y="1853"/>
                      </a:lnTo>
                      <a:lnTo>
                        <a:pt x="338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071;p69">
                  <a:extLst>
                    <a:ext uri="{FF2B5EF4-FFF2-40B4-BE49-F238E27FC236}">
                      <a16:creationId xmlns:a16="http://schemas.microsoft.com/office/drawing/2014/main" id="{6C5147BD-F513-4128-A85C-763EB983429B}"/>
                    </a:ext>
                  </a:extLst>
                </p:cNvPr>
                <p:cNvSpPr/>
                <p:nvPr/>
              </p:nvSpPr>
              <p:spPr>
                <a:xfrm>
                  <a:off x="4564629" y="2468674"/>
                  <a:ext cx="594658" cy="1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" h="3708" extrusionOk="0">
                      <a:moveTo>
                        <a:pt x="0" y="0"/>
                      </a:moveTo>
                      <a:lnTo>
                        <a:pt x="1408" y="1853"/>
                      </a:lnTo>
                      <a:lnTo>
                        <a:pt x="0" y="3707"/>
                      </a:lnTo>
                      <a:lnTo>
                        <a:pt x="13169" y="3707"/>
                      </a:lnTo>
                      <a:lnTo>
                        <a:pt x="13169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9BBDB67A-4602-4F2B-B78D-CAFAB923A0BA}"/>
                  </a:ext>
                </a:extLst>
              </p:cNvPr>
              <p:cNvSpPr txBox="1"/>
              <p:nvPr/>
            </p:nvSpPr>
            <p:spPr>
              <a:xfrm>
                <a:off x="3658066" y="4164674"/>
                <a:ext cx="931850" cy="419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  <a:latin typeface="Sylfaen" panose="010A0502050306030303" pitchFamily="18" charset="0"/>
                  </a:rPr>
                  <a:t>Home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65B07C6-1904-4EDC-A2BA-ED6A2CDA7E99}"/>
                  </a:ext>
                </a:extLst>
              </p:cNvPr>
              <p:cNvSpPr txBox="1"/>
              <p:nvPr/>
            </p:nvSpPr>
            <p:spPr>
              <a:xfrm>
                <a:off x="4515626" y="4190145"/>
                <a:ext cx="1098687" cy="419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Sylfaen" panose="010A0502050306030303" pitchFamily="18" charset="0"/>
                  </a:rPr>
                  <a:t>0x4002</a:t>
                </a:r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E54DA3E-7F62-4EBC-8761-1A1909D4B85B}"/>
              </a:ext>
            </a:extLst>
          </p:cNvPr>
          <p:cNvGrpSpPr/>
          <p:nvPr/>
        </p:nvGrpSpPr>
        <p:grpSpPr>
          <a:xfrm>
            <a:off x="7471592" y="2172940"/>
            <a:ext cx="1297752" cy="255103"/>
            <a:chOff x="3623228" y="4106416"/>
            <a:chExt cx="2256261" cy="557813"/>
          </a:xfrm>
        </p:grpSpPr>
        <p:grpSp>
          <p:nvGrpSpPr>
            <p:cNvPr id="221" name="Google Shape;5069;p69">
              <a:extLst>
                <a:ext uri="{FF2B5EF4-FFF2-40B4-BE49-F238E27FC236}">
                  <a16:creationId xmlns:a16="http://schemas.microsoft.com/office/drawing/2014/main" id="{F6FFE43C-3AE9-4B61-A431-0E14B3333341}"/>
                </a:ext>
              </a:extLst>
            </p:cNvPr>
            <p:cNvGrpSpPr/>
            <p:nvPr/>
          </p:nvGrpSpPr>
          <p:grpSpPr>
            <a:xfrm>
              <a:off x="3794789" y="4137943"/>
              <a:ext cx="2084700" cy="455404"/>
              <a:chOff x="4411970" y="2468674"/>
              <a:chExt cx="747317" cy="167425"/>
            </a:xfrm>
          </p:grpSpPr>
          <p:sp>
            <p:nvSpPr>
              <p:cNvPr id="227" name="Google Shape;5070;p69">
                <a:extLst>
                  <a:ext uri="{FF2B5EF4-FFF2-40B4-BE49-F238E27FC236}">
                    <a16:creationId xmlns:a16="http://schemas.microsoft.com/office/drawing/2014/main" id="{2C41E4E8-BA31-4E39-A91B-A4CBF7F54BCC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5071;p69">
                <a:extLst>
                  <a:ext uri="{FF2B5EF4-FFF2-40B4-BE49-F238E27FC236}">
                    <a16:creationId xmlns:a16="http://schemas.microsoft.com/office/drawing/2014/main" id="{CD9E5039-908B-4CA9-B441-A8ADA53D32E2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3170" h="3708" extrusionOk="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84BF8E6-998D-42D3-AF64-A32ABE983352}"/>
                </a:ext>
              </a:extLst>
            </p:cNvPr>
            <p:cNvSpPr txBox="1"/>
            <p:nvPr/>
          </p:nvSpPr>
          <p:spPr>
            <a:xfrm>
              <a:off x="3623228" y="4106416"/>
              <a:ext cx="931850" cy="53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  <a:latin typeface="Sylfaen" panose="010A0502050306030303" pitchFamily="18" charset="0"/>
                </a:rPr>
                <a:t>Home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D6B9DF9-F4F7-49FA-8062-5C32AFD2847A}"/>
                </a:ext>
              </a:extLst>
            </p:cNvPr>
            <p:cNvSpPr txBox="1"/>
            <p:nvPr/>
          </p:nvSpPr>
          <p:spPr>
            <a:xfrm>
              <a:off x="4542182" y="4125838"/>
              <a:ext cx="1098687" cy="538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Sylfaen" panose="010A0502050306030303" pitchFamily="18" charset="0"/>
                </a:rPr>
                <a:t>0x4001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F94CC5-7802-4843-9B4F-751CB8EC0A98}"/>
              </a:ext>
            </a:extLst>
          </p:cNvPr>
          <p:cNvCxnSpPr>
            <a:endCxn id="214" idx="1"/>
          </p:cNvCxnSpPr>
          <p:nvPr/>
        </p:nvCxnSpPr>
        <p:spPr>
          <a:xfrm>
            <a:off x="6230219" y="3004481"/>
            <a:ext cx="1241417" cy="17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F9BDE4-E588-4BB0-B261-1C298279C43E}"/>
              </a:ext>
            </a:extLst>
          </p:cNvPr>
          <p:cNvCxnSpPr>
            <a:endCxn id="225" idx="2"/>
          </p:cNvCxnSpPr>
          <p:nvPr/>
        </p:nvCxnSpPr>
        <p:spPr>
          <a:xfrm flipV="1">
            <a:off x="6230219" y="2419161"/>
            <a:ext cx="1509363" cy="35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458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571</Words>
  <Application>Microsoft Office PowerPoint</Application>
  <PresentationFormat>On-screen Show (16:9)</PresentationFormat>
  <Paragraphs>148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Barlow Semi Condensed Medium</vt:lpstr>
      <vt:lpstr>Barlow Semi Condensed</vt:lpstr>
      <vt:lpstr>Fjalla One</vt:lpstr>
      <vt:lpstr>Sylfaen</vt:lpstr>
      <vt:lpstr>Arial</vt:lpstr>
      <vt:lpstr>Technology Consulting by Slidesgo</vt:lpstr>
      <vt:lpstr>Where in memory are variables stored?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memory are variables stored?</dc:title>
  <dc:creator>Giorgi Tamarashvili</dc:creator>
  <cp:lastModifiedBy>Giorgi Tamarashvili</cp:lastModifiedBy>
  <cp:revision>23</cp:revision>
  <dcterms:modified xsi:type="dcterms:W3CDTF">2021-05-26T15:30:42Z</dcterms:modified>
</cp:coreProperties>
</file>