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9" r:id="rId3"/>
    <p:sldId id="258" r:id="rId4"/>
    <p:sldId id="265" r:id="rId5"/>
    <p:sldId id="267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4A19-E5C1-4D9B-982A-8C84CC831BB8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4C28-3CAB-4A66-8BE8-E269CCDF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0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4A19-E5C1-4D9B-982A-8C84CC831BB8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4C28-3CAB-4A66-8BE8-E269CCDF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4A19-E5C1-4D9B-982A-8C84CC831BB8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4C28-3CAB-4A66-8BE8-E269CCDFB6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3714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4A19-E5C1-4D9B-982A-8C84CC831BB8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4C28-3CAB-4A66-8BE8-E269CCDF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92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4A19-E5C1-4D9B-982A-8C84CC831BB8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4C28-3CAB-4A66-8BE8-E269CCDFB6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5958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4A19-E5C1-4D9B-982A-8C84CC831BB8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4C28-3CAB-4A66-8BE8-E269CCDF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4A19-E5C1-4D9B-982A-8C84CC831BB8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4C28-3CAB-4A66-8BE8-E269CCDF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89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4A19-E5C1-4D9B-982A-8C84CC831BB8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4C28-3CAB-4A66-8BE8-E269CCDF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4A19-E5C1-4D9B-982A-8C84CC831BB8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4C28-3CAB-4A66-8BE8-E269CCDF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4A19-E5C1-4D9B-982A-8C84CC831BB8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4C28-3CAB-4A66-8BE8-E269CCDF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70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4A19-E5C1-4D9B-982A-8C84CC831BB8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4C28-3CAB-4A66-8BE8-E269CCDF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0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4A19-E5C1-4D9B-982A-8C84CC831BB8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4C28-3CAB-4A66-8BE8-E269CCDF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2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4A19-E5C1-4D9B-982A-8C84CC831BB8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4C28-3CAB-4A66-8BE8-E269CCDF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2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4A19-E5C1-4D9B-982A-8C84CC831BB8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4C28-3CAB-4A66-8BE8-E269CCDF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1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4A19-E5C1-4D9B-982A-8C84CC831BB8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4C28-3CAB-4A66-8BE8-E269CCDF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4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D4C28-3CAB-4A66-8BE8-E269CCDFB60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4A19-E5C1-4D9B-982A-8C84CC831BB8}" type="datetimeFigureOut">
              <a:rPr lang="en-US" smtClean="0"/>
              <a:t>10-Jan-17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04A19-E5C1-4D9B-982A-8C84CC831BB8}" type="datetimeFigureOut">
              <a:rPr lang="en-US" smtClean="0"/>
              <a:t>10-Jan-17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6D4C28-3CAB-4A66-8BE8-E269CCDFB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26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PROBLEMS SOLVED WITH FLEXBOX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Meroni, Giorgia Baroffio</a:t>
            </a:r>
          </a:p>
          <a:p>
            <a:r>
              <a:rPr lang="en-US" dirty="0" err="1"/>
              <a:t>Chiasso</a:t>
            </a:r>
            <a:r>
              <a:rPr lang="en-US" dirty="0"/>
              <a:t>, 11/01/2017</a:t>
            </a:r>
          </a:p>
        </p:txBody>
      </p:sp>
    </p:spTree>
    <p:extLst>
      <p:ext uri="{BB962C8B-B14F-4D97-AF65-F5344CB8AC3E}">
        <p14:creationId xmlns:p14="http://schemas.microsoft.com/office/powerpoint/2010/main" val="709271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WE ARE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83" y="1940779"/>
            <a:ext cx="5245185" cy="3881437"/>
          </a:xfrm>
        </p:spPr>
      </p:pic>
      <p:cxnSp>
        <p:nvCxnSpPr>
          <p:cNvPr id="11" name="Curved Connector 10"/>
          <p:cNvCxnSpPr/>
          <p:nvPr/>
        </p:nvCxnSpPr>
        <p:spPr>
          <a:xfrm rot="10800000" flipV="1">
            <a:off x="5845584" y="1511819"/>
            <a:ext cx="1848660" cy="635094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3030083" y="2146913"/>
            <a:ext cx="1008069" cy="56991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7694244" y="1228974"/>
            <a:ext cx="2925801" cy="621399"/>
            <a:chOff x="7132838" y="894807"/>
            <a:chExt cx="2925801" cy="621399"/>
          </a:xfrm>
        </p:grpSpPr>
        <p:sp>
          <p:nvSpPr>
            <p:cNvPr id="24" name="TextBox 23"/>
            <p:cNvSpPr txBox="1"/>
            <p:nvPr/>
          </p:nvSpPr>
          <p:spPr>
            <a:xfrm>
              <a:off x="7132838" y="894807"/>
              <a:ext cx="946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Giorgia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32838" y="1177652"/>
              <a:ext cx="29258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Frontend developer @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Appway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4282" y="1836213"/>
            <a:ext cx="2925801" cy="621399"/>
            <a:chOff x="7132838" y="894807"/>
            <a:chExt cx="2925801" cy="621399"/>
          </a:xfrm>
        </p:grpSpPr>
        <p:sp>
          <p:nvSpPr>
            <p:cNvPr id="28" name="TextBox 27"/>
            <p:cNvSpPr txBox="1"/>
            <p:nvPr/>
          </p:nvSpPr>
          <p:spPr>
            <a:xfrm>
              <a:off x="9284068" y="894807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Emily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32838" y="1177652"/>
              <a:ext cx="29258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Frontend developer @</a:t>
              </a:r>
              <a:r>
                <a:rPr lang="en-US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Appway</a:t>
              </a:r>
              <a:endPara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2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PROPERTIES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003" y="1270000"/>
            <a:ext cx="6797629" cy="495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9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AXIS and CROSS AXIS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483575" y="1400417"/>
            <a:ext cx="2197750" cy="3715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flex-direction: row;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64567" y="2604769"/>
            <a:ext cx="3293859" cy="1107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justify-content </a:t>
            </a:r>
            <a:r>
              <a:rPr lang="en-US" dirty="0">
                <a:sym typeface="Wingdings" panose="05000000000000000000" pitchFamily="2" charset="2"/>
              </a:rPr>
              <a:t> main axis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ym typeface="Wingdings" panose="05000000000000000000" pitchFamily="2" charset="2"/>
              </a:rPr>
              <a:t>align-items  cross axis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2025058" y="4961640"/>
            <a:ext cx="1993935" cy="1158449"/>
            <a:chOff x="1507179" y="5575834"/>
            <a:chExt cx="1618359" cy="1044774"/>
          </a:xfrm>
        </p:grpSpPr>
        <p:sp>
          <p:nvSpPr>
            <p:cNvPr id="33" name="Rectangle 32"/>
            <p:cNvSpPr/>
            <p:nvPr/>
          </p:nvSpPr>
          <p:spPr>
            <a:xfrm>
              <a:off x="1507179" y="5575834"/>
              <a:ext cx="1618359" cy="104477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820007" y="5575834"/>
              <a:ext cx="279148" cy="32191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176867" y="5575834"/>
              <a:ext cx="278985" cy="438104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33566" y="5575834"/>
              <a:ext cx="271180" cy="21829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Content Placeholder 2"/>
          <p:cNvSpPr txBox="1">
            <a:spLocks/>
          </p:cNvSpPr>
          <p:nvPr/>
        </p:nvSpPr>
        <p:spPr>
          <a:xfrm>
            <a:off x="4764567" y="5283017"/>
            <a:ext cx="2152113" cy="709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justify-content: center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align-items: flex-start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98022" y="1930400"/>
            <a:ext cx="2896677" cy="228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5" idx="0"/>
            <a:endCxn id="45" idx="2"/>
          </p:cNvCxnSpPr>
          <p:nvPr/>
        </p:nvCxnSpPr>
        <p:spPr>
          <a:xfrm>
            <a:off x="2546361" y="1930400"/>
            <a:ext cx="0" cy="22896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5" idx="1"/>
            <a:endCxn id="45" idx="3"/>
          </p:cNvCxnSpPr>
          <p:nvPr/>
        </p:nvCxnSpPr>
        <p:spPr>
          <a:xfrm>
            <a:off x="1098022" y="3075233"/>
            <a:ext cx="28966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2886134" y="2728084"/>
            <a:ext cx="977428" cy="439278"/>
            <a:chOff x="4147292" y="2720405"/>
            <a:chExt cx="977428" cy="439278"/>
          </a:xfrm>
        </p:grpSpPr>
        <p:sp>
          <p:nvSpPr>
            <p:cNvPr id="50" name="Left-Right Arrow 49"/>
            <p:cNvSpPr/>
            <p:nvPr/>
          </p:nvSpPr>
          <p:spPr>
            <a:xfrm>
              <a:off x="4176346" y="2982354"/>
              <a:ext cx="808893" cy="17732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ontent Placeholder 2"/>
            <p:cNvSpPr txBox="1">
              <a:spLocks/>
            </p:cNvSpPr>
            <p:nvPr/>
          </p:nvSpPr>
          <p:spPr>
            <a:xfrm>
              <a:off x="4147292" y="2720405"/>
              <a:ext cx="977428" cy="2615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3" charset="2"/>
                <a:buNone/>
              </a:pPr>
              <a:r>
                <a:rPr lang="en-US" dirty="0">
                  <a:sym typeface="Wingdings" panose="05000000000000000000" pitchFamily="2" charset="2"/>
                </a:rPr>
                <a:t>main axis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57596" y="3307540"/>
            <a:ext cx="977428" cy="808893"/>
            <a:chOff x="4375436" y="3307540"/>
            <a:chExt cx="977428" cy="808893"/>
          </a:xfrm>
        </p:grpSpPr>
        <p:sp>
          <p:nvSpPr>
            <p:cNvPr id="52" name="Left-Right Arrow 51"/>
            <p:cNvSpPr/>
            <p:nvPr/>
          </p:nvSpPr>
          <p:spPr>
            <a:xfrm rot="5400000">
              <a:off x="4859753" y="3623322"/>
              <a:ext cx="808893" cy="17732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ontent Placeholder 2"/>
            <p:cNvSpPr txBox="1">
              <a:spLocks/>
            </p:cNvSpPr>
            <p:nvPr/>
          </p:nvSpPr>
          <p:spPr>
            <a:xfrm>
              <a:off x="4375436" y="3582109"/>
              <a:ext cx="977428" cy="26158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3" charset="2"/>
                <a:buNone/>
              </a:pPr>
              <a:r>
                <a:rPr lang="en-US" dirty="0">
                  <a:sym typeface="Wingdings" panose="05000000000000000000" pitchFamily="2" charset="2"/>
                </a:rPr>
                <a:t>cross axis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11662" y="2946821"/>
            <a:ext cx="992381" cy="256823"/>
            <a:chOff x="5772479" y="545123"/>
            <a:chExt cx="1426911" cy="369277"/>
          </a:xfrm>
        </p:grpSpPr>
        <p:sp>
          <p:nvSpPr>
            <p:cNvPr id="12" name="Rectangle 11"/>
            <p:cNvSpPr/>
            <p:nvPr/>
          </p:nvSpPr>
          <p:spPr>
            <a:xfrm>
              <a:off x="5772479" y="545123"/>
              <a:ext cx="401143" cy="36927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85363" y="545123"/>
              <a:ext cx="401143" cy="36927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98247" y="545123"/>
              <a:ext cx="401143" cy="36927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929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AXIS and CROSS AXIS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44450" y="1388622"/>
            <a:ext cx="2511124" cy="42475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flex-direction: column;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764567" y="2604769"/>
            <a:ext cx="3293859" cy="1107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justify-content </a:t>
            </a:r>
            <a:r>
              <a:rPr lang="en-US" dirty="0">
                <a:sym typeface="Wingdings" panose="05000000000000000000" pitchFamily="2" charset="2"/>
              </a:rPr>
              <a:t> main axis</a:t>
            </a:r>
          </a:p>
          <a:p>
            <a:pPr marL="0" indent="0">
              <a:buFont typeface="Wingdings 3" charset="2"/>
              <a:buNone/>
            </a:pPr>
            <a:r>
              <a:rPr lang="en-US" dirty="0">
                <a:sym typeface="Wingdings" panose="05000000000000000000" pitchFamily="2" charset="2"/>
              </a:rPr>
              <a:t>align-items  cross axis</a:t>
            </a:r>
            <a:endParaRPr lang="en-US" dirty="0"/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4764567" y="5283017"/>
            <a:ext cx="2152113" cy="709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justify-content: center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align-items: flex-start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98022" y="1930400"/>
            <a:ext cx="2896677" cy="2289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5" idx="0"/>
            <a:endCxn id="45" idx="2"/>
          </p:cNvCxnSpPr>
          <p:nvPr/>
        </p:nvCxnSpPr>
        <p:spPr>
          <a:xfrm>
            <a:off x="2546361" y="1930400"/>
            <a:ext cx="0" cy="22896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5" idx="1"/>
            <a:endCxn id="45" idx="3"/>
          </p:cNvCxnSpPr>
          <p:nvPr/>
        </p:nvCxnSpPr>
        <p:spPr>
          <a:xfrm>
            <a:off x="1098022" y="3075233"/>
            <a:ext cx="289667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eft-Right Arrow 49"/>
          <p:cNvSpPr/>
          <p:nvPr/>
        </p:nvSpPr>
        <p:spPr>
          <a:xfrm>
            <a:off x="2915188" y="2990033"/>
            <a:ext cx="808893" cy="1773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1622584" y="3581061"/>
            <a:ext cx="977428" cy="261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ym typeface="Wingdings" panose="05000000000000000000" pitchFamily="2" charset="2"/>
              </a:rPr>
              <a:t>main axis</a:t>
            </a:r>
          </a:p>
        </p:txBody>
      </p:sp>
      <p:sp>
        <p:nvSpPr>
          <p:cNvPr id="52" name="Left-Right Arrow 51"/>
          <p:cNvSpPr/>
          <p:nvPr/>
        </p:nvSpPr>
        <p:spPr>
          <a:xfrm rot="5400000">
            <a:off x="2141913" y="3623322"/>
            <a:ext cx="808893" cy="1773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2903059" y="2708421"/>
            <a:ext cx="977428" cy="261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>
                <a:sym typeface="Wingdings" panose="05000000000000000000" pitchFamily="2" charset="2"/>
              </a:rPr>
              <a:t>cross axis</a:t>
            </a:r>
          </a:p>
        </p:txBody>
      </p:sp>
      <p:grpSp>
        <p:nvGrpSpPr>
          <p:cNvPr id="16" name="Group 15"/>
          <p:cNvGrpSpPr/>
          <p:nvPr/>
        </p:nvGrpSpPr>
        <p:grpSpPr>
          <a:xfrm rot="5400000">
            <a:off x="2113221" y="2352123"/>
            <a:ext cx="902165" cy="256823"/>
            <a:chOff x="5772479" y="545123"/>
            <a:chExt cx="1426911" cy="369277"/>
          </a:xfrm>
        </p:grpSpPr>
        <p:sp>
          <p:nvSpPr>
            <p:cNvPr id="12" name="Rectangle 11"/>
            <p:cNvSpPr/>
            <p:nvPr/>
          </p:nvSpPr>
          <p:spPr>
            <a:xfrm>
              <a:off x="5772479" y="545123"/>
              <a:ext cx="401143" cy="36927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285363" y="545123"/>
              <a:ext cx="401143" cy="36927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98247" y="545123"/>
              <a:ext cx="401143" cy="36927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2003353" y="4725892"/>
            <a:ext cx="1993935" cy="1859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>
            <a:off x="2053818" y="5024634"/>
            <a:ext cx="343930" cy="4318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16200000">
            <a:off x="2134255" y="5359680"/>
            <a:ext cx="343730" cy="58778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6200000">
            <a:off x="1991664" y="5886594"/>
            <a:ext cx="334113" cy="292878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39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BROWSERS SUPPORT</a:t>
            </a: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507247" y="1346455"/>
            <a:ext cx="3623532" cy="5942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4800" dirty="0"/>
              <a:t>display: flex;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align-items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justify-content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align-content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align-self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flex-basis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flex-shrink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flex-grow 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flex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flex-wrap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flex-direction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flex-flow</a:t>
            </a:r>
          </a:p>
          <a:p>
            <a:pPr>
              <a:lnSpc>
                <a:spcPct val="120000"/>
              </a:lnSpc>
            </a:pPr>
            <a:r>
              <a:rPr lang="en-US" sz="4800" dirty="0"/>
              <a:t>order	</a:t>
            </a:r>
          </a:p>
          <a:p>
            <a:pPr marL="870189" lvl="1"/>
            <a:endParaRPr lang="en-US" dirty="0"/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5" name="Text Placeholder 1"/>
          <p:cNvSpPr txBox="1">
            <a:spLocks/>
          </p:cNvSpPr>
          <p:nvPr/>
        </p:nvSpPr>
        <p:spPr>
          <a:xfrm>
            <a:off x="3090964" y="1346455"/>
            <a:ext cx="4828225" cy="5942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defPPr>
              <a:defRPr lang="en-US"/>
            </a:defPPr>
            <a:lvl1pPr marL="342900" indent="-3429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70189" lvl="1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dirty="0"/>
              <a:t>display: -</a:t>
            </a:r>
            <a:r>
              <a:rPr lang="en-US" dirty="0" err="1"/>
              <a:t>ms</a:t>
            </a:r>
            <a:r>
              <a:rPr lang="en-US" dirty="0"/>
              <a:t>-flexbox;</a:t>
            </a:r>
          </a:p>
          <a:p>
            <a:r>
              <a:rPr lang="en-US" dirty="0"/>
              <a:t>-</a:t>
            </a:r>
            <a:r>
              <a:rPr lang="en-US" dirty="0" err="1"/>
              <a:t>ms</a:t>
            </a:r>
            <a:r>
              <a:rPr lang="en-US" dirty="0"/>
              <a:t>-flex-align (start | end | center | baseline | stretch)</a:t>
            </a:r>
          </a:p>
          <a:p>
            <a:r>
              <a:rPr lang="en-US" dirty="0"/>
              <a:t>-</a:t>
            </a:r>
            <a:r>
              <a:rPr lang="en-US" dirty="0" err="1"/>
              <a:t>ms</a:t>
            </a:r>
            <a:r>
              <a:rPr lang="en-US" dirty="0"/>
              <a:t>-flex-pack (start | end | center | distribute | justify)</a:t>
            </a:r>
          </a:p>
          <a:p>
            <a:r>
              <a:rPr lang="en-US" dirty="0"/>
              <a:t>-</a:t>
            </a:r>
            <a:r>
              <a:rPr lang="en-US" dirty="0" err="1"/>
              <a:t>ms</a:t>
            </a:r>
            <a:r>
              <a:rPr lang="en-US" dirty="0"/>
              <a:t>-flex-line-pack</a:t>
            </a:r>
          </a:p>
          <a:p>
            <a:r>
              <a:rPr lang="en-US" dirty="0"/>
              <a:t>-</a:t>
            </a:r>
            <a:r>
              <a:rPr lang="en-US" dirty="0" err="1"/>
              <a:t>ms</a:t>
            </a:r>
            <a:r>
              <a:rPr lang="en-US" dirty="0"/>
              <a:t>-flex-item-align </a:t>
            </a:r>
          </a:p>
          <a:p>
            <a:r>
              <a:rPr lang="en-US" dirty="0"/>
              <a:t>-</a:t>
            </a:r>
            <a:r>
              <a:rPr lang="en-US" dirty="0" err="1"/>
              <a:t>ms</a:t>
            </a:r>
            <a:r>
              <a:rPr lang="en-US" dirty="0"/>
              <a:t>-flex-preferred-size </a:t>
            </a:r>
          </a:p>
          <a:p>
            <a:r>
              <a:rPr lang="en-US" dirty="0"/>
              <a:t>-</a:t>
            </a:r>
            <a:r>
              <a:rPr lang="en-US" dirty="0" err="1"/>
              <a:t>ms</a:t>
            </a:r>
            <a:r>
              <a:rPr lang="en-US" dirty="0"/>
              <a:t>-flex-negative </a:t>
            </a:r>
          </a:p>
          <a:p>
            <a:r>
              <a:rPr lang="en-US" dirty="0"/>
              <a:t>-</a:t>
            </a:r>
            <a:r>
              <a:rPr lang="en-US" dirty="0" err="1"/>
              <a:t>ms</a:t>
            </a:r>
            <a:r>
              <a:rPr lang="en-US" dirty="0"/>
              <a:t>-flex-positive </a:t>
            </a:r>
          </a:p>
          <a:p>
            <a:r>
              <a:rPr lang="en-US" dirty="0"/>
              <a:t>-</a:t>
            </a:r>
            <a:r>
              <a:rPr lang="en-US" dirty="0" err="1"/>
              <a:t>ms</a:t>
            </a:r>
            <a:r>
              <a:rPr lang="en-US" dirty="0"/>
              <a:t>-flex </a:t>
            </a:r>
          </a:p>
          <a:p>
            <a:r>
              <a:rPr lang="en-US" dirty="0"/>
              <a:t>-</a:t>
            </a:r>
            <a:r>
              <a:rPr lang="en-US" dirty="0" err="1"/>
              <a:t>ms</a:t>
            </a:r>
            <a:r>
              <a:rPr lang="en-US" dirty="0"/>
              <a:t>-flex-wrap</a:t>
            </a:r>
          </a:p>
          <a:p>
            <a:r>
              <a:rPr lang="en-US" dirty="0"/>
              <a:t>-</a:t>
            </a:r>
            <a:r>
              <a:rPr lang="en-US" dirty="0" err="1"/>
              <a:t>ms</a:t>
            </a:r>
            <a:r>
              <a:rPr lang="en-US" dirty="0"/>
              <a:t>-flex-direction </a:t>
            </a:r>
          </a:p>
          <a:p>
            <a:r>
              <a:rPr lang="en-US" dirty="0"/>
              <a:t>-</a:t>
            </a:r>
            <a:r>
              <a:rPr lang="en-US" dirty="0" err="1"/>
              <a:t>ms</a:t>
            </a:r>
            <a:r>
              <a:rPr lang="en-US" dirty="0"/>
              <a:t>-flex-flow </a:t>
            </a:r>
          </a:p>
          <a:p>
            <a:r>
              <a:rPr lang="en-US" dirty="0"/>
              <a:t>-</a:t>
            </a:r>
            <a:r>
              <a:rPr lang="en-US" dirty="0" err="1"/>
              <a:t>ms</a:t>
            </a:r>
            <a:r>
              <a:rPr lang="en-US" dirty="0"/>
              <a:t>-flex-order	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7818485" y="1346455"/>
            <a:ext cx="2718665" cy="594200"/>
          </a:xfrm>
          <a:prstGeom prst="rect">
            <a:avLst/>
          </a:prstGeom>
        </p:spPr>
        <p:txBody>
          <a:bodyPr lIns="0" tIns="38963" rIns="77925" bIns="38963"/>
          <a:lstStyle>
            <a:lvl1pPr marL="0" indent="0" algn="l" defTabSz="779252" rtl="0" eaLnBrk="1" latinLnBrk="0" hangingPunct="1">
              <a:lnSpc>
                <a:spcPct val="100000"/>
              </a:lnSpc>
              <a:spcBef>
                <a:spcPts val="852"/>
              </a:spcBef>
              <a:buFont typeface="Arial" panose="020B0604020202020204" pitchFamily="34" charset="0"/>
              <a:buNone/>
              <a:defRPr sz="1500" b="1" i="0" kern="1200">
                <a:solidFill>
                  <a:srgbClr val="000000"/>
                </a:solidFill>
                <a:latin typeface="+mn-lt"/>
                <a:ea typeface="Unit Offc"/>
                <a:cs typeface="Unit Offc"/>
              </a:defRPr>
            </a:lvl1pPr>
            <a:lvl2pPr marL="584439" indent="-194813" algn="l" defTabSz="779252" rtl="0" eaLnBrk="1" latinLnBrk="0" hangingPunct="1">
              <a:lnSpc>
                <a:spcPct val="90000"/>
              </a:lnSpc>
              <a:spcBef>
                <a:spcPts val="426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4065" indent="-194813" algn="l" defTabSz="779252" rtl="0" eaLnBrk="1" latinLnBrk="0" hangingPunct="1">
              <a:lnSpc>
                <a:spcPct val="90000"/>
              </a:lnSpc>
              <a:spcBef>
                <a:spcPts val="42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3690" indent="-194813" algn="l" defTabSz="779252" rtl="0" eaLnBrk="1" latinLnBrk="0" hangingPunct="1">
              <a:lnSpc>
                <a:spcPct val="90000"/>
              </a:lnSpc>
              <a:spcBef>
                <a:spcPts val="426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3316" indent="-194813" algn="l" defTabSz="779252" rtl="0" eaLnBrk="1" latinLnBrk="0" hangingPunct="1">
              <a:lnSpc>
                <a:spcPct val="90000"/>
              </a:lnSpc>
              <a:spcBef>
                <a:spcPts val="426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0" hangingPunct="1">
              <a:lnSpc>
                <a:spcPct val="90000"/>
              </a:lnSpc>
              <a:spcBef>
                <a:spcPts val="426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0" hangingPunct="1">
              <a:lnSpc>
                <a:spcPct val="90000"/>
              </a:lnSpc>
              <a:spcBef>
                <a:spcPts val="426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0" hangingPunct="1">
              <a:lnSpc>
                <a:spcPct val="90000"/>
              </a:lnSpc>
              <a:spcBef>
                <a:spcPts val="426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0" hangingPunct="1">
              <a:lnSpc>
                <a:spcPct val="90000"/>
              </a:lnSpc>
              <a:spcBef>
                <a:spcPts val="426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display: -</a:t>
            </a:r>
            <a:r>
              <a:rPr lang="en-US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webkit</a:t>
            </a: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-flex;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</a:t>
            </a:r>
            <a:r>
              <a:rPr lang="en-US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webkit</a:t>
            </a: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-align-items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</a:t>
            </a:r>
            <a:r>
              <a:rPr lang="en-US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webkit</a:t>
            </a: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-justify-content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</a:t>
            </a:r>
            <a:r>
              <a:rPr lang="en-US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webkit</a:t>
            </a: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-align-content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</a:t>
            </a:r>
            <a:r>
              <a:rPr lang="en-US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webkit</a:t>
            </a: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-align-self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</a:t>
            </a:r>
            <a:r>
              <a:rPr lang="en-US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webkit</a:t>
            </a: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-flex-basis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</a:t>
            </a:r>
            <a:r>
              <a:rPr lang="en-US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webkit</a:t>
            </a: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-flex-shrink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</a:t>
            </a:r>
            <a:r>
              <a:rPr lang="en-US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webkit</a:t>
            </a: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-flex-grow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</a:t>
            </a:r>
            <a:r>
              <a:rPr lang="en-US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webkit</a:t>
            </a: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-flex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</a:t>
            </a:r>
            <a:r>
              <a:rPr lang="en-US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webkit</a:t>
            </a: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-flex-wrap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</a:t>
            </a:r>
            <a:r>
              <a:rPr lang="en-US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webkit</a:t>
            </a: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-flex-direction 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</a:t>
            </a:r>
            <a:r>
              <a:rPr lang="en-US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webkit</a:t>
            </a: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-flex-flow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</a:t>
            </a:r>
            <a:r>
              <a:rPr lang="en-US" sz="1200" b="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webkit</a:t>
            </a:r>
            <a:r>
              <a:rPr lang="en-US" sz="1200" b="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  <a:cs typeface="+mn-cs"/>
              </a:rPr>
              <a:t>-order	</a:t>
            </a:r>
          </a:p>
          <a:p>
            <a:pPr marL="870189" lvl="1" indent="-285750"/>
            <a:endParaRPr lang="en-US" sz="1600" dirty="0"/>
          </a:p>
          <a:p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8" name="Picture 8" descr="http://www.firstpost.com/wp-content/uploads/2013/02/ie1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836" y="5461605"/>
            <a:ext cx="1016868" cy="76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8814915" y="5542788"/>
            <a:ext cx="600287" cy="788035"/>
            <a:chOff x="8577531" y="5542788"/>
            <a:chExt cx="600287" cy="788035"/>
          </a:xfrm>
        </p:grpSpPr>
        <p:pic>
          <p:nvPicPr>
            <p:cNvPr id="9" name="Picture 10" descr="http://cdn.wccftech.com/wp-content/uploads/2013/03/safari-logo-e1363388231799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7531" y="5542788"/>
              <a:ext cx="600287" cy="600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8596187" y="6084602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 Narrow" panose="020B0606020202030204" pitchFamily="34" charset="0"/>
                </a:rPr>
                <a:t>Safari 8</a:t>
              </a:r>
            </a:p>
          </p:txBody>
        </p:sp>
      </p:grpSp>
      <p:pic>
        <p:nvPicPr>
          <p:cNvPr id="1030" name="Picture 6" descr="Risultati immagini per chrome logo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24" r="26908"/>
          <a:stretch/>
        </p:blipFill>
        <p:spPr bwMode="auto">
          <a:xfrm>
            <a:off x="507248" y="5340171"/>
            <a:ext cx="540980" cy="86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isultati immagini per firefox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73" y="5542788"/>
            <a:ext cx="453808" cy="46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isultati immagini per edge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40" y="5501543"/>
            <a:ext cx="458408" cy="50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1453813" y="6055222"/>
            <a:ext cx="585949" cy="762651"/>
            <a:chOff x="2159000" y="5542788"/>
            <a:chExt cx="474133" cy="617115"/>
          </a:xfrm>
        </p:grpSpPr>
        <p:pic>
          <p:nvPicPr>
            <p:cNvPr id="15" name="Picture 8" descr="http://www.firstpost.com/wp-content/uploads/2013/02/ie10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85" r="16621"/>
            <a:stretch/>
          </p:blipFill>
          <p:spPr bwMode="auto">
            <a:xfrm>
              <a:off x="2159000" y="5542788"/>
              <a:ext cx="474133" cy="6171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8" descr="http://www.firstpost.com/wp-content/uploads/2013/02/ie10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841" t="58764" r="34785" b="21632"/>
            <a:stretch/>
          </p:blipFill>
          <p:spPr bwMode="auto">
            <a:xfrm>
              <a:off x="2488000" y="5905431"/>
              <a:ext cx="65210" cy="120979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833130" y="6003499"/>
            <a:ext cx="620683" cy="788035"/>
            <a:chOff x="8577531" y="5542788"/>
            <a:chExt cx="620683" cy="788035"/>
          </a:xfrm>
        </p:grpSpPr>
        <p:pic>
          <p:nvPicPr>
            <p:cNvPr id="22" name="Picture 10" descr="http://cdn.wccftech.com/wp-content/uploads/2013/03/safari-logo-e1363388231799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7531" y="5542788"/>
              <a:ext cx="600287" cy="600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8577531" y="6084602"/>
              <a:ext cx="6206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 Narrow" panose="020B0606020202030204" pitchFamily="34" charset="0"/>
                </a:rPr>
                <a:t>Safari 10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236023" y="5542788"/>
            <a:ext cx="600287" cy="788035"/>
            <a:chOff x="8577531" y="5542788"/>
            <a:chExt cx="600287" cy="788035"/>
          </a:xfrm>
        </p:grpSpPr>
        <p:pic>
          <p:nvPicPr>
            <p:cNvPr id="24" name="Picture 10" descr="http://cdn.wccftech.com/wp-content/uploads/2013/03/safari-logo-e1363388231799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7531" y="5542788"/>
              <a:ext cx="600287" cy="600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8596187" y="6084602"/>
              <a:ext cx="5629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>
                  <a:latin typeface="Arial Narrow" panose="020B0606020202030204" pitchFamily="34" charset="0"/>
                </a:rPr>
                <a:t>Safari 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349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FLEXBOX BUGS https://github.com/philipwalton/flexbugs</a:t>
            </a:r>
          </a:p>
          <a:p>
            <a:r>
              <a:rPr lang="en-US" dirty="0"/>
              <a:t>CSS TRICKS https://css-tricks.com/snippets/css/a-guide-to-flexbox/</a:t>
            </a:r>
          </a:p>
          <a:p>
            <a:r>
              <a:rPr lang="en-US" dirty="0"/>
              <a:t>FROGGY http://flexboxfroggy.com/</a:t>
            </a:r>
          </a:p>
          <a:p>
            <a:r>
              <a:rPr lang="en-US" dirty="0"/>
              <a:t>PERFORMANCE https://developers.google.com/web/fundamentals/performance/rendering/avoid-large-complex-layouts-and-layout-thrashing#use_flexbox_over_older_layout_models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USEFUL RESOURCES</a:t>
            </a:r>
          </a:p>
        </p:txBody>
      </p:sp>
    </p:spTree>
    <p:extLst>
      <p:ext uri="{BB962C8B-B14F-4D97-AF65-F5344CB8AC3E}">
        <p14:creationId xmlns:p14="http://schemas.microsoft.com/office/powerpoint/2010/main" val="80696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dirty="0"/>
              <a:t>A?</a:t>
            </a:r>
          </a:p>
        </p:txBody>
      </p:sp>
    </p:spTree>
    <p:extLst>
      <p:ext uri="{BB962C8B-B14F-4D97-AF65-F5344CB8AC3E}">
        <p14:creationId xmlns:p14="http://schemas.microsoft.com/office/powerpoint/2010/main" val="31995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37132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</TotalTime>
  <Words>212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Trebuchet MS</vt:lpstr>
      <vt:lpstr>Unit Offc</vt:lpstr>
      <vt:lpstr>Wingdings</vt:lpstr>
      <vt:lpstr>Wingdings 3</vt:lpstr>
      <vt:lpstr>Facet</vt:lpstr>
      <vt:lpstr>PROBLEMS SOLVED WITH FLEXBOX </vt:lpstr>
      <vt:lpstr>WHO WE ARE</vt:lpstr>
      <vt:lpstr>FLEXBOX PROPERTIES</vt:lpstr>
      <vt:lpstr>MAIN AXIS and CROSS AXIS</vt:lpstr>
      <vt:lpstr>MAIN AXIS and CROSS AXIS</vt:lpstr>
      <vt:lpstr>BROWSERS SUPPORT</vt:lpstr>
      <vt:lpstr>USEFUL RESOURCES</vt:lpstr>
      <vt:lpstr>Q&amp;A?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PROBLEMS SOLVED WITH FLEXBOX</dc:title>
  <dc:creator>Giorgia Baroffio</dc:creator>
  <cp:lastModifiedBy>Giorgia Baroffio</cp:lastModifiedBy>
  <cp:revision>26</cp:revision>
  <dcterms:created xsi:type="dcterms:W3CDTF">2017-01-09T09:25:12Z</dcterms:created>
  <dcterms:modified xsi:type="dcterms:W3CDTF">2017-01-10T13:42:21Z</dcterms:modified>
</cp:coreProperties>
</file>