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5197" r:id="rId4"/>
    <p:sldMasterId id="2147485265" r:id="rId5"/>
    <p:sldMasterId id="2147485473" r:id="rId6"/>
    <p:sldMasterId id="2147485497" r:id="rId7"/>
  </p:sldMasterIdLst>
  <p:notesMasterIdLst>
    <p:notesMasterId r:id="rId37"/>
  </p:notesMasterIdLst>
  <p:handoutMasterIdLst>
    <p:handoutMasterId r:id="rId38"/>
  </p:handoutMasterIdLst>
  <p:sldIdLst>
    <p:sldId id="264" r:id="rId8"/>
    <p:sldId id="3566" r:id="rId9"/>
    <p:sldId id="273" r:id="rId10"/>
    <p:sldId id="3618" r:id="rId11"/>
    <p:sldId id="3619" r:id="rId12"/>
    <p:sldId id="3628" r:id="rId13"/>
    <p:sldId id="3609" r:id="rId14"/>
    <p:sldId id="3552" r:id="rId15"/>
    <p:sldId id="3621" r:id="rId16"/>
    <p:sldId id="3622" r:id="rId17"/>
    <p:sldId id="3623" r:id="rId18"/>
    <p:sldId id="3624" r:id="rId19"/>
    <p:sldId id="3625" r:id="rId20"/>
    <p:sldId id="3626" r:id="rId21"/>
    <p:sldId id="3629" r:id="rId22"/>
    <p:sldId id="3637" r:id="rId23"/>
    <p:sldId id="3627" r:id="rId24"/>
    <p:sldId id="3631" r:id="rId25"/>
    <p:sldId id="3632" r:id="rId26"/>
    <p:sldId id="270" r:id="rId27"/>
    <p:sldId id="274" r:id="rId28"/>
    <p:sldId id="3610" r:id="rId29"/>
    <p:sldId id="3635" r:id="rId30"/>
    <p:sldId id="3633" r:id="rId31"/>
    <p:sldId id="3616" r:id="rId32"/>
    <p:sldId id="3506" r:id="rId33"/>
    <p:sldId id="3458" r:id="rId34"/>
    <p:sldId id="3614" r:id="rId35"/>
    <p:sldId id="3634" r:id="rId36"/>
  </p:sldIdLst>
  <p:sldSz cx="9144000" cy="6858000" type="screen4x3"/>
  <p:notesSz cx="6858000" cy="9144000"/>
  <p:defaultTextStyle>
    <a:defPPr>
      <a:defRPr lang="en-US"/>
    </a:defPPr>
    <a:lvl1pPr algn="l" rtl="0" fontAlgn="base">
      <a:spcBef>
        <a:spcPct val="0"/>
      </a:spcBef>
      <a:spcAft>
        <a:spcPct val="0"/>
      </a:spcAft>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1pPr>
    <a:lvl2pPr marL="457200" algn="l" rtl="0" fontAlgn="base">
      <a:spcBef>
        <a:spcPct val="0"/>
      </a:spcBef>
      <a:spcAft>
        <a:spcPct val="0"/>
      </a:spcAft>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2pPr>
    <a:lvl3pPr marL="914400" algn="l" rtl="0" fontAlgn="base">
      <a:spcBef>
        <a:spcPct val="0"/>
      </a:spcBef>
      <a:spcAft>
        <a:spcPct val="0"/>
      </a:spcAft>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3pPr>
    <a:lvl4pPr marL="1371600" algn="l" rtl="0" fontAlgn="base">
      <a:spcBef>
        <a:spcPct val="0"/>
      </a:spcBef>
      <a:spcAft>
        <a:spcPct val="0"/>
      </a:spcAft>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4pPr>
    <a:lvl5pPr marL="1828800" algn="l" rtl="0" fontAlgn="base">
      <a:spcBef>
        <a:spcPct val="0"/>
      </a:spcBef>
      <a:spcAft>
        <a:spcPct val="0"/>
      </a:spcAft>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5pPr>
    <a:lvl6pPr marL="2286000" algn="l" defTabSz="914400" rtl="0" eaLnBrk="1" latinLnBrk="0" hangingPunct="1">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6pPr>
    <a:lvl7pPr marL="2743200" algn="l" defTabSz="914400" rtl="0" eaLnBrk="1" latinLnBrk="0" hangingPunct="1">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7pPr>
    <a:lvl8pPr marL="3200400" algn="l" defTabSz="914400" rtl="0" eaLnBrk="1" latinLnBrk="0" hangingPunct="1">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8pPr>
    <a:lvl9pPr marL="3657600" algn="l" defTabSz="914400" rtl="0" eaLnBrk="1" latinLnBrk="0" hangingPunct="1">
      <a:defRPr sz="1600" b="1" kern="1200">
        <a:solidFill>
          <a:schemeClr val="tx1"/>
        </a:solidFill>
        <a:latin typeface="Trebuchet MS" panose="020B0603020202020204" pitchFamily="34" charset="0"/>
        <a:ea typeface="MS PGothic" panose="020B0600070205080204" pitchFamily="34" charset="-128"/>
        <a:cs typeface="Arial" panose="020B0604020202020204" pitchFamily="34" charset="0"/>
      </a:defRPr>
    </a:lvl9pPr>
  </p:defaultTextStyle>
  <p:extLst>
    <p:ext uri="{521415D9-36F7-43E2-AB2F-B90AF26B5E84}">
      <p14:sectionLst xmlns:p14="http://schemas.microsoft.com/office/powerpoint/2010/main">
        <p14:section name="Default Section" id="{4151702E-2740-4F41-9FA7-2E0CC3771954}">
          <p14:sldIdLst>
            <p14:sldId id="264"/>
            <p14:sldId id="3566"/>
            <p14:sldId id="273"/>
            <p14:sldId id="3618"/>
            <p14:sldId id="3619"/>
            <p14:sldId id="3628"/>
            <p14:sldId id="3609"/>
            <p14:sldId id="3552"/>
            <p14:sldId id="3621"/>
            <p14:sldId id="3622"/>
            <p14:sldId id="3623"/>
            <p14:sldId id="3624"/>
            <p14:sldId id="3625"/>
            <p14:sldId id="3626"/>
            <p14:sldId id="3629"/>
            <p14:sldId id="3637"/>
            <p14:sldId id="3627"/>
            <p14:sldId id="3631"/>
            <p14:sldId id="3632"/>
            <p14:sldId id="270"/>
            <p14:sldId id="274"/>
            <p14:sldId id="3610"/>
            <p14:sldId id="3635"/>
            <p14:sldId id="3633"/>
            <p14:sldId id="3616"/>
            <p14:sldId id="3506"/>
            <p14:sldId id="3458"/>
            <p14:sldId id="3614"/>
            <p14:sldId id="36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Kofi Tetteh Baah" initials="SKTB" lastIdx="1" clrIdx="0">
    <p:extLst>
      <p:ext uri="{19B8F6BF-5375-455C-9EA6-DF929625EA0E}">
        <p15:presenceInfo xmlns:p15="http://schemas.microsoft.com/office/powerpoint/2012/main" userId="S::stettehbaah@worldbank.org::49e67c76-6326-4fd9-85c6-8ed5bf86cd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4"/>
    <a:srgbClr val="C7F1FF"/>
    <a:srgbClr val="002345"/>
    <a:srgbClr val="9EC060"/>
    <a:srgbClr val="FF99FF"/>
    <a:srgbClr val="6736F2"/>
    <a:srgbClr val="9000D0"/>
    <a:srgbClr val="D679FF"/>
    <a:srgbClr val="FF9999"/>
    <a:srgbClr val="0A5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4A39B-2F6C-4E26-8353-1A07E20317C1}" v="2" dt="2025-01-13T15:51:17.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95033" autoAdjust="0"/>
  </p:normalViewPr>
  <p:slideViewPr>
    <p:cSldViewPr snapToGrid="0">
      <p:cViewPr varScale="1">
        <p:scale>
          <a:sx n="78" d="100"/>
          <a:sy n="78" d="100"/>
        </p:scale>
        <p:origin x="1709" y="72"/>
      </p:cViewPr>
      <p:guideLst/>
    </p:cSldViewPr>
  </p:slideViewPr>
  <p:notesTextViewPr>
    <p:cViewPr>
      <p:scale>
        <a:sx n="1" d="1"/>
        <a:sy n="1" d="1"/>
      </p:scale>
      <p:origin x="0" y="0"/>
    </p:cViewPr>
  </p:notesTextViewPr>
  <p:sorterViewPr>
    <p:cViewPr>
      <p:scale>
        <a:sx n="150" d="100"/>
        <a:sy n="150" d="100"/>
      </p:scale>
      <p:origin x="0" y="-14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rgia Cecchinato" userId="9626247c-1516-48d1-9b27-f4258d99df2f" providerId="ADAL" clId="{95100011-A32F-4985-A2EF-260B258993EC}"/>
    <pc:docChg chg="custSel addSld modSld sldOrd modSection">
      <pc:chgData name="Giorgia Cecchinato" userId="9626247c-1516-48d1-9b27-f4258d99df2f" providerId="ADAL" clId="{95100011-A32F-4985-A2EF-260B258993EC}" dt="2024-11-26T16:35:10.006" v="1186" actId="20577"/>
      <pc:docMkLst>
        <pc:docMk/>
      </pc:docMkLst>
      <pc:sldChg chg="modSp mod">
        <pc:chgData name="Giorgia Cecchinato" userId="9626247c-1516-48d1-9b27-f4258d99df2f" providerId="ADAL" clId="{95100011-A32F-4985-A2EF-260B258993EC}" dt="2024-11-25T14:18:11.405" v="10" actId="20577"/>
        <pc:sldMkLst>
          <pc:docMk/>
          <pc:sldMk cId="1508050189" sldId="264"/>
        </pc:sldMkLst>
        <pc:spChg chg="mod">
          <ac:chgData name="Giorgia Cecchinato" userId="9626247c-1516-48d1-9b27-f4258d99df2f" providerId="ADAL" clId="{95100011-A32F-4985-A2EF-260B258993EC}" dt="2024-11-25T14:18:11.405" v="10" actId="20577"/>
          <ac:spMkLst>
            <pc:docMk/>
            <pc:sldMk cId="1508050189" sldId="264"/>
            <ac:spMk id="11" creationId="{EA3172C7-C08C-494A-BC2E-168267D714E1}"/>
          </ac:spMkLst>
        </pc:spChg>
      </pc:sldChg>
      <pc:sldChg chg="modNotesTx">
        <pc:chgData name="Giorgia Cecchinato" userId="9626247c-1516-48d1-9b27-f4258d99df2f" providerId="ADAL" clId="{95100011-A32F-4985-A2EF-260B258993EC}" dt="2024-11-25T14:29:07.819" v="442" actId="20577"/>
        <pc:sldMkLst>
          <pc:docMk/>
          <pc:sldMk cId="3067115751" sldId="270"/>
        </pc:sldMkLst>
      </pc:sldChg>
      <pc:sldChg chg="modNotesTx">
        <pc:chgData name="Giorgia Cecchinato" userId="9626247c-1516-48d1-9b27-f4258d99df2f" providerId="ADAL" clId="{95100011-A32F-4985-A2EF-260B258993EC}" dt="2024-11-25T14:22:26.446" v="285" actId="20577"/>
        <pc:sldMkLst>
          <pc:docMk/>
          <pc:sldMk cId="1214712020" sldId="273"/>
        </pc:sldMkLst>
      </pc:sldChg>
      <pc:sldChg chg="modNotesTx">
        <pc:chgData name="Giorgia Cecchinato" userId="9626247c-1516-48d1-9b27-f4258d99df2f" providerId="ADAL" clId="{95100011-A32F-4985-A2EF-260B258993EC}" dt="2024-11-25T14:29:56.869" v="536" actId="20577"/>
        <pc:sldMkLst>
          <pc:docMk/>
          <pc:sldMk cId="1941272320" sldId="274"/>
        </pc:sldMkLst>
      </pc:sldChg>
      <pc:sldChg chg="modNotesTx">
        <pc:chgData name="Giorgia Cecchinato" userId="9626247c-1516-48d1-9b27-f4258d99df2f" providerId="ADAL" clId="{95100011-A32F-4985-A2EF-260B258993EC}" dt="2024-11-25T16:11:51.785" v="596" actId="5793"/>
        <pc:sldMkLst>
          <pc:docMk/>
          <pc:sldMk cId="2864971365" sldId="3506"/>
        </pc:sldMkLst>
      </pc:sldChg>
      <pc:sldChg chg="modNotesTx">
        <pc:chgData name="Giorgia Cecchinato" userId="9626247c-1516-48d1-9b27-f4258d99df2f" providerId="ADAL" clId="{95100011-A32F-4985-A2EF-260B258993EC}" dt="2024-11-25T14:21:05.025" v="197" actId="5793"/>
        <pc:sldMkLst>
          <pc:docMk/>
          <pc:sldMk cId="2308609946" sldId="3552"/>
        </pc:sldMkLst>
      </pc:sldChg>
      <pc:sldChg chg="modNotesTx">
        <pc:chgData name="Giorgia Cecchinato" userId="9626247c-1516-48d1-9b27-f4258d99df2f" providerId="ADAL" clId="{95100011-A32F-4985-A2EF-260B258993EC}" dt="2024-11-25T14:19:55.303" v="95" actId="20577"/>
        <pc:sldMkLst>
          <pc:docMk/>
          <pc:sldMk cId="2318706971" sldId="3603"/>
        </pc:sldMkLst>
      </pc:sldChg>
      <pc:sldChg chg="modNotesTx">
        <pc:chgData name="Giorgia Cecchinato" userId="9626247c-1516-48d1-9b27-f4258d99df2f" providerId="ADAL" clId="{95100011-A32F-4985-A2EF-260B258993EC}" dt="2024-11-25T14:18:54.140" v="44" actId="20577"/>
        <pc:sldMkLst>
          <pc:docMk/>
          <pc:sldMk cId="75525286" sldId="3606"/>
        </pc:sldMkLst>
      </pc:sldChg>
      <pc:sldChg chg="modNotesTx">
        <pc:chgData name="Giorgia Cecchinato" userId="9626247c-1516-48d1-9b27-f4258d99df2f" providerId="ADAL" clId="{95100011-A32F-4985-A2EF-260B258993EC}" dt="2024-11-25T14:19:42.674" v="77" actId="20577"/>
        <pc:sldMkLst>
          <pc:docMk/>
          <pc:sldMk cId="1550443113" sldId="3607"/>
        </pc:sldMkLst>
      </pc:sldChg>
      <pc:sldChg chg="modNotesTx">
        <pc:chgData name="Giorgia Cecchinato" userId="9626247c-1516-48d1-9b27-f4258d99df2f" providerId="ADAL" clId="{95100011-A32F-4985-A2EF-260B258993EC}" dt="2024-11-25T14:23:17.957" v="350" actId="20577"/>
        <pc:sldMkLst>
          <pc:docMk/>
          <pc:sldMk cId="3045308834" sldId="3609"/>
        </pc:sldMkLst>
      </pc:sldChg>
      <pc:sldChg chg="modSp new mod ord">
        <pc:chgData name="Giorgia Cecchinato" userId="9626247c-1516-48d1-9b27-f4258d99df2f" providerId="ADAL" clId="{95100011-A32F-4985-A2EF-260B258993EC}" dt="2024-11-26T16:35:10.006" v="1186" actId="20577"/>
        <pc:sldMkLst>
          <pc:docMk/>
          <pc:sldMk cId="4219867082" sldId="3617"/>
        </pc:sldMkLst>
        <pc:spChg chg="mod">
          <ac:chgData name="Giorgia Cecchinato" userId="9626247c-1516-48d1-9b27-f4258d99df2f" providerId="ADAL" clId="{95100011-A32F-4985-A2EF-260B258993EC}" dt="2024-11-25T16:50:28.050" v="636" actId="20577"/>
          <ac:spMkLst>
            <pc:docMk/>
            <pc:sldMk cId="4219867082" sldId="3617"/>
            <ac:spMk id="2" creationId="{FFF3DB09-23C4-46F5-EA60-26B90A401E3A}"/>
          </ac:spMkLst>
        </pc:spChg>
        <pc:spChg chg="mod">
          <ac:chgData name="Giorgia Cecchinato" userId="9626247c-1516-48d1-9b27-f4258d99df2f" providerId="ADAL" clId="{95100011-A32F-4985-A2EF-260B258993EC}" dt="2024-11-26T16:35:10.006" v="1186" actId="20577"/>
          <ac:spMkLst>
            <pc:docMk/>
            <pc:sldMk cId="4219867082" sldId="3617"/>
            <ac:spMk id="3" creationId="{1FC961BF-E6F2-B764-27B6-85966234FF70}"/>
          </ac:spMkLst>
        </pc:spChg>
      </pc:sldChg>
    </pc:docChg>
  </pc:docChgLst>
  <pc:docChgLst>
    <pc:chgData name="Samuel Kofi Tetteh Baah" userId="49e67c76-6326-4fd9-85c6-8ed5bf86cd35" providerId="ADAL" clId="{366EFEFF-5FC2-4FAA-A12A-BB581B3C110B}"/>
    <pc:docChg chg="undo custSel addSld modSld sldOrd">
      <pc:chgData name="Samuel Kofi Tetteh Baah" userId="49e67c76-6326-4fd9-85c6-8ed5bf86cd35" providerId="ADAL" clId="{366EFEFF-5FC2-4FAA-A12A-BB581B3C110B}" dt="2024-08-25T15:02:05.077" v="115"/>
      <pc:docMkLst>
        <pc:docMk/>
      </pc:docMkLst>
      <pc:sldChg chg="modSp mod">
        <pc:chgData name="Samuel Kofi Tetteh Baah" userId="49e67c76-6326-4fd9-85c6-8ed5bf86cd35" providerId="ADAL" clId="{366EFEFF-5FC2-4FAA-A12A-BB581B3C110B}" dt="2024-08-24T16:41:08.644" v="20" actId="20577"/>
        <pc:sldMkLst>
          <pc:docMk/>
          <pc:sldMk cId="1508050189" sldId="264"/>
        </pc:sldMkLst>
        <pc:spChg chg="mod">
          <ac:chgData name="Samuel Kofi Tetteh Baah" userId="49e67c76-6326-4fd9-85c6-8ed5bf86cd35" providerId="ADAL" clId="{366EFEFF-5FC2-4FAA-A12A-BB581B3C110B}" dt="2024-08-24T16:41:08.644" v="20" actId="20577"/>
          <ac:spMkLst>
            <pc:docMk/>
            <pc:sldMk cId="1508050189" sldId="264"/>
            <ac:spMk id="11" creationId="{EA3172C7-C08C-494A-BC2E-168267D714E1}"/>
          </ac:spMkLst>
        </pc:spChg>
      </pc:sldChg>
      <pc:sldChg chg="ord">
        <pc:chgData name="Samuel Kofi Tetteh Baah" userId="49e67c76-6326-4fd9-85c6-8ed5bf86cd35" providerId="ADAL" clId="{366EFEFF-5FC2-4FAA-A12A-BB581B3C110B}" dt="2024-08-25T15:02:05.077" v="115"/>
        <pc:sldMkLst>
          <pc:docMk/>
          <pc:sldMk cId="1330723718" sldId="3458"/>
        </pc:sldMkLst>
      </pc:sldChg>
      <pc:sldChg chg="modSp mod">
        <pc:chgData name="Samuel Kofi Tetteh Baah" userId="49e67c76-6326-4fd9-85c6-8ed5bf86cd35" providerId="ADAL" clId="{366EFEFF-5FC2-4FAA-A12A-BB581B3C110B}" dt="2024-08-24T07:03:53.232" v="10" actId="20577"/>
        <pc:sldMkLst>
          <pc:docMk/>
          <pc:sldMk cId="3311671866" sldId="3608"/>
        </pc:sldMkLst>
        <pc:spChg chg="mod">
          <ac:chgData name="Samuel Kofi Tetteh Baah" userId="49e67c76-6326-4fd9-85c6-8ed5bf86cd35" providerId="ADAL" clId="{366EFEFF-5FC2-4FAA-A12A-BB581B3C110B}" dt="2024-08-24T07:03:53.232" v="10" actId="20577"/>
          <ac:spMkLst>
            <pc:docMk/>
            <pc:sldMk cId="3311671866" sldId="3608"/>
            <ac:spMk id="2" creationId="{7EFB188D-A24B-75CB-B5B6-6A19E8509FD2}"/>
          </ac:spMkLst>
        </pc:spChg>
      </pc:sldChg>
      <pc:sldChg chg="modSp add mod">
        <pc:chgData name="Samuel Kofi Tetteh Baah" userId="49e67c76-6326-4fd9-85c6-8ed5bf86cd35" providerId="ADAL" clId="{366EFEFF-5FC2-4FAA-A12A-BB581B3C110B}" dt="2024-08-25T14:06:51.733" v="113" actId="20577"/>
        <pc:sldMkLst>
          <pc:docMk/>
          <pc:sldMk cId="358647959" sldId="3616"/>
        </pc:sldMkLst>
        <pc:spChg chg="mod">
          <ac:chgData name="Samuel Kofi Tetteh Baah" userId="49e67c76-6326-4fd9-85c6-8ed5bf86cd35" providerId="ADAL" clId="{366EFEFF-5FC2-4FAA-A12A-BB581B3C110B}" dt="2024-08-25T14:06:22.257" v="112" actId="20577"/>
          <ac:spMkLst>
            <pc:docMk/>
            <pc:sldMk cId="358647959" sldId="3616"/>
            <ac:spMk id="10" creationId="{A2142170-5528-4485-885A-6EEEDD0EE6EF}"/>
          </ac:spMkLst>
        </pc:spChg>
        <pc:spChg chg="mod">
          <ac:chgData name="Samuel Kofi Tetteh Baah" userId="49e67c76-6326-4fd9-85c6-8ed5bf86cd35" providerId="ADAL" clId="{366EFEFF-5FC2-4FAA-A12A-BB581B3C110B}" dt="2024-08-25T14:06:51.733" v="113" actId="20577"/>
          <ac:spMkLst>
            <pc:docMk/>
            <pc:sldMk cId="358647959" sldId="3616"/>
            <ac:spMk id="12" creationId="{C799CB3A-2EE3-4954-8784-1FD1F10DE4B9}"/>
          </ac:spMkLst>
        </pc:spChg>
      </pc:sldChg>
    </pc:docChg>
  </pc:docChgLst>
  <pc:docChgLst>
    <pc:chgData name="Giorgia Cecchinato" userId="9626247c-1516-48d1-9b27-f4258d99df2f" providerId="ADAL" clId="{293B19D7-437E-491E-A9ED-62327AFE2A70}"/>
    <pc:docChg chg="undo custSel addSld delSld modSld sldOrd modSection">
      <pc:chgData name="Giorgia Cecchinato" userId="9626247c-1516-48d1-9b27-f4258d99df2f" providerId="ADAL" clId="{293B19D7-437E-491E-A9ED-62327AFE2A70}" dt="2024-12-04T19:06:25.019" v="5164" actId="2696"/>
      <pc:docMkLst>
        <pc:docMk/>
      </pc:docMkLst>
      <pc:sldChg chg="addSp delSp modSp mod modNotesTx">
        <pc:chgData name="Giorgia Cecchinato" userId="9626247c-1516-48d1-9b27-f4258d99df2f" providerId="ADAL" clId="{293B19D7-437E-491E-A9ED-62327AFE2A70}" dt="2024-12-03T16:58:29.271" v="233" actId="20577"/>
        <pc:sldMkLst>
          <pc:docMk/>
          <pc:sldMk cId="1508050189" sldId="264"/>
        </pc:sldMkLst>
        <pc:spChg chg="add mod">
          <ac:chgData name="Giorgia Cecchinato" userId="9626247c-1516-48d1-9b27-f4258d99df2f" providerId="ADAL" clId="{293B19D7-437E-491E-A9ED-62327AFE2A70}" dt="2024-12-03T16:57:08.383" v="213" actId="207"/>
          <ac:spMkLst>
            <pc:docMk/>
            <pc:sldMk cId="1508050189" sldId="264"/>
            <ac:spMk id="2" creationId="{4044109E-CB80-61B8-B92F-8CEBB4DFE17A}"/>
          </ac:spMkLst>
        </pc:spChg>
        <pc:spChg chg="mod">
          <ac:chgData name="Giorgia Cecchinato" userId="9626247c-1516-48d1-9b27-f4258d99df2f" providerId="ADAL" clId="{293B19D7-437E-491E-A9ED-62327AFE2A70}" dt="2024-12-03T16:57:55.322" v="225" actId="1076"/>
          <ac:spMkLst>
            <pc:docMk/>
            <pc:sldMk cId="1508050189" sldId="264"/>
            <ac:spMk id="4" creationId="{4A8EC16E-902F-C2C3-392B-EF280CA8355E}"/>
          </ac:spMkLst>
        </pc:spChg>
        <pc:spChg chg="mod">
          <ac:chgData name="Giorgia Cecchinato" userId="9626247c-1516-48d1-9b27-f4258d99df2f" providerId="ADAL" clId="{293B19D7-437E-491E-A9ED-62327AFE2A70}" dt="2024-12-03T16:58:29.271" v="233" actId="20577"/>
          <ac:spMkLst>
            <pc:docMk/>
            <pc:sldMk cId="1508050189" sldId="264"/>
            <ac:spMk id="11" creationId="{EA3172C7-C08C-494A-BC2E-168267D714E1}"/>
          </ac:spMkLst>
        </pc:spChg>
        <pc:spChg chg="del mod">
          <ac:chgData name="Giorgia Cecchinato" userId="9626247c-1516-48d1-9b27-f4258d99df2f" providerId="ADAL" clId="{293B19D7-437E-491E-A9ED-62327AFE2A70}" dt="2024-12-03T16:54:41.347" v="169" actId="478"/>
          <ac:spMkLst>
            <pc:docMk/>
            <pc:sldMk cId="1508050189" sldId="264"/>
            <ac:spMk id="24" creationId="{5944727A-82A9-42FC-9322-F6070950A3AF}"/>
          </ac:spMkLst>
        </pc:spChg>
      </pc:sldChg>
      <pc:sldChg chg="ord">
        <pc:chgData name="Giorgia Cecchinato" userId="9626247c-1516-48d1-9b27-f4258d99df2f" providerId="ADAL" clId="{293B19D7-437E-491E-A9ED-62327AFE2A70}" dt="2024-12-03T18:26:36.341" v="1819"/>
        <pc:sldMkLst>
          <pc:docMk/>
          <pc:sldMk cId="3067115751" sldId="270"/>
        </pc:sldMkLst>
      </pc:sldChg>
      <pc:sldChg chg="modNotesTx">
        <pc:chgData name="Giorgia Cecchinato" userId="9626247c-1516-48d1-9b27-f4258d99df2f" providerId="ADAL" clId="{293B19D7-437E-491E-A9ED-62327AFE2A70}" dt="2024-12-03T17:22:07.554" v="542" actId="20577"/>
        <pc:sldMkLst>
          <pc:docMk/>
          <pc:sldMk cId="1214712020" sldId="273"/>
        </pc:sldMkLst>
      </pc:sldChg>
      <pc:sldChg chg="ord">
        <pc:chgData name="Giorgia Cecchinato" userId="9626247c-1516-48d1-9b27-f4258d99df2f" providerId="ADAL" clId="{293B19D7-437E-491E-A9ED-62327AFE2A70}" dt="2024-12-03T18:26:37.893" v="1821"/>
        <pc:sldMkLst>
          <pc:docMk/>
          <pc:sldMk cId="1941272320" sldId="274"/>
        </pc:sldMkLst>
      </pc:sldChg>
      <pc:sldChg chg="addSp modSp mod ord modNotesTx">
        <pc:chgData name="Giorgia Cecchinato" userId="9626247c-1516-48d1-9b27-f4258d99df2f" providerId="ADAL" clId="{293B19D7-437E-491E-A9ED-62327AFE2A70}" dt="2024-12-04T10:06:48.307" v="2834" actId="1076"/>
        <pc:sldMkLst>
          <pc:docMk/>
          <pc:sldMk cId="2308609946" sldId="3552"/>
        </pc:sldMkLst>
        <pc:spChg chg="mod">
          <ac:chgData name="Giorgia Cecchinato" userId="9626247c-1516-48d1-9b27-f4258d99df2f" providerId="ADAL" clId="{293B19D7-437E-491E-A9ED-62327AFE2A70}" dt="2024-12-04T10:06:48.307" v="2834" actId="1076"/>
          <ac:spMkLst>
            <pc:docMk/>
            <pc:sldMk cId="2308609946" sldId="3552"/>
            <ac:spMk id="2" creationId="{06060A3B-DE08-9041-587C-15C520B72C22}"/>
          </ac:spMkLst>
        </pc:spChg>
        <pc:spChg chg="add mod">
          <ac:chgData name="Giorgia Cecchinato" userId="9626247c-1516-48d1-9b27-f4258d99df2f" providerId="ADAL" clId="{293B19D7-437E-491E-A9ED-62327AFE2A70}" dt="2024-12-04T08:46:59.351" v="2011" actId="113"/>
          <ac:spMkLst>
            <pc:docMk/>
            <pc:sldMk cId="2308609946" sldId="3552"/>
            <ac:spMk id="3" creationId="{F642B434-FDAB-B2D1-1BFD-6DB19A43A053}"/>
          </ac:spMkLst>
        </pc:spChg>
        <pc:spChg chg="mod">
          <ac:chgData name="Giorgia Cecchinato" userId="9626247c-1516-48d1-9b27-f4258d99df2f" providerId="ADAL" clId="{293B19D7-437E-491E-A9ED-62327AFE2A70}" dt="2024-12-04T08:41:19.829" v="1926" actId="113"/>
          <ac:spMkLst>
            <pc:docMk/>
            <pc:sldMk cId="2308609946" sldId="3552"/>
            <ac:spMk id="10" creationId="{A2142170-5528-4485-885A-6EEEDD0EE6EF}"/>
          </ac:spMkLst>
        </pc:spChg>
        <pc:spChg chg="mod">
          <ac:chgData name="Giorgia Cecchinato" userId="9626247c-1516-48d1-9b27-f4258d99df2f" providerId="ADAL" clId="{293B19D7-437E-491E-A9ED-62327AFE2A70}" dt="2024-12-04T10:04:55.575" v="2724" actId="1076"/>
          <ac:spMkLst>
            <pc:docMk/>
            <pc:sldMk cId="2308609946" sldId="3552"/>
            <ac:spMk id="16" creationId="{CC9DF4D4-9D37-E63B-3528-BB77A7AA8439}"/>
          </ac:spMkLst>
        </pc:spChg>
        <pc:spChg chg="mod">
          <ac:chgData name="Giorgia Cecchinato" userId="9626247c-1516-48d1-9b27-f4258d99df2f" providerId="ADAL" clId="{293B19D7-437E-491E-A9ED-62327AFE2A70}" dt="2024-12-04T10:05:07.669" v="2725" actId="1076"/>
          <ac:spMkLst>
            <pc:docMk/>
            <pc:sldMk cId="2308609946" sldId="3552"/>
            <ac:spMk id="22" creationId="{2CC8BBD4-CB4F-E998-90E1-4CBED4D4E462}"/>
          </ac:spMkLst>
        </pc:spChg>
        <pc:spChg chg="mod">
          <ac:chgData name="Giorgia Cecchinato" userId="9626247c-1516-48d1-9b27-f4258d99df2f" providerId="ADAL" clId="{293B19D7-437E-491E-A9ED-62327AFE2A70}" dt="2024-12-04T10:05:07.669" v="2725" actId="1076"/>
          <ac:spMkLst>
            <pc:docMk/>
            <pc:sldMk cId="2308609946" sldId="3552"/>
            <ac:spMk id="23" creationId="{FE54C6FF-FBF8-0125-78FD-EC0D13A10B10}"/>
          </ac:spMkLst>
        </pc:spChg>
        <pc:spChg chg="mod">
          <ac:chgData name="Giorgia Cecchinato" userId="9626247c-1516-48d1-9b27-f4258d99df2f" providerId="ADAL" clId="{293B19D7-437E-491E-A9ED-62327AFE2A70}" dt="2024-12-04T10:05:07.669" v="2725" actId="1076"/>
          <ac:spMkLst>
            <pc:docMk/>
            <pc:sldMk cId="2308609946" sldId="3552"/>
            <ac:spMk id="25" creationId="{53938D0A-696D-7D3C-CCBF-43A8C85295AA}"/>
          </ac:spMkLst>
        </pc:spChg>
        <pc:spChg chg="mod">
          <ac:chgData name="Giorgia Cecchinato" userId="9626247c-1516-48d1-9b27-f4258d99df2f" providerId="ADAL" clId="{293B19D7-437E-491E-A9ED-62327AFE2A70}" dt="2024-12-04T10:05:07.669" v="2725" actId="1076"/>
          <ac:spMkLst>
            <pc:docMk/>
            <pc:sldMk cId="2308609946" sldId="3552"/>
            <ac:spMk id="28" creationId="{CF03A131-AAF5-9DFA-3AD5-82F8A0CABAB4}"/>
          </ac:spMkLst>
        </pc:spChg>
        <pc:spChg chg="mod">
          <ac:chgData name="Giorgia Cecchinato" userId="9626247c-1516-48d1-9b27-f4258d99df2f" providerId="ADAL" clId="{293B19D7-437E-491E-A9ED-62327AFE2A70}" dt="2024-12-04T10:05:07.669" v="2725" actId="1076"/>
          <ac:spMkLst>
            <pc:docMk/>
            <pc:sldMk cId="2308609946" sldId="3552"/>
            <ac:spMk id="70" creationId="{D2C09F96-CDEB-418A-8EB3-3F8D8C8DEC16}"/>
          </ac:spMkLst>
        </pc:spChg>
        <pc:spChg chg="mod">
          <ac:chgData name="Giorgia Cecchinato" userId="9626247c-1516-48d1-9b27-f4258d99df2f" providerId="ADAL" clId="{293B19D7-437E-491E-A9ED-62327AFE2A70}" dt="2024-12-04T10:05:07.669" v="2725" actId="1076"/>
          <ac:spMkLst>
            <pc:docMk/>
            <pc:sldMk cId="2308609946" sldId="3552"/>
            <ac:spMk id="71" creationId="{8E22164F-48FC-4B48-8CBC-2BBE43EAADF0}"/>
          </ac:spMkLst>
        </pc:spChg>
      </pc:sldChg>
      <pc:sldChg chg="modSp mod">
        <pc:chgData name="Giorgia Cecchinato" userId="9626247c-1516-48d1-9b27-f4258d99df2f" providerId="ADAL" clId="{293B19D7-437E-491E-A9ED-62327AFE2A70}" dt="2024-12-03T17:46:17.092" v="645" actId="113"/>
        <pc:sldMkLst>
          <pc:docMk/>
          <pc:sldMk cId="4037644803" sldId="3566"/>
        </pc:sldMkLst>
        <pc:spChg chg="mod">
          <ac:chgData name="Giorgia Cecchinato" userId="9626247c-1516-48d1-9b27-f4258d99df2f" providerId="ADAL" clId="{293B19D7-437E-491E-A9ED-62327AFE2A70}" dt="2024-12-03T17:46:17.092" v="645" actId="113"/>
          <ac:spMkLst>
            <pc:docMk/>
            <pc:sldMk cId="4037644803" sldId="3566"/>
            <ac:spMk id="16" creationId="{CC9DF4D4-9D37-E63B-3528-BB77A7AA8439}"/>
          </ac:spMkLst>
        </pc:spChg>
      </pc:sldChg>
      <pc:sldChg chg="ord modNotesTx">
        <pc:chgData name="Giorgia Cecchinato" userId="9626247c-1516-48d1-9b27-f4258d99df2f" providerId="ADAL" clId="{293B19D7-437E-491E-A9ED-62327AFE2A70}" dt="2024-12-03T17:24:16.578" v="566"/>
        <pc:sldMkLst>
          <pc:docMk/>
          <pc:sldMk cId="2318706971" sldId="3603"/>
        </pc:sldMkLst>
      </pc:sldChg>
      <pc:sldChg chg="ord modNotesTx">
        <pc:chgData name="Giorgia Cecchinato" userId="9626247c-1516-48d1-9b27-f4258d99df2f" providerId="ADAL" clId="{293B19D7-437E-491E-A9ED-62327AFE2A70}" dt="2024-12-03T17:24:16.578" v="566"/>
        <pc:sldMkLst>
          <pc:docMk/>
          <pc:sldMk cId="75525286" sldId="3606"/>
        </pc:sldMkLst>
      </pc:sldChg>
      <pc:sldChg chg="ord modNotesTx">
        <pc:chgData name="Giorgia Cecchinato" userId="9626247c-1516-48d1-9b27-f4258d99df2f" providerId="ADAL" clId="{293B19D7-437E-491E-A9ED-62327AFE2A70}" dt="2024-12-03T17:24:16.578" v="566"/>
        <pc:sldMkLst>
          <pc:docMk/>
          <pc:sldMk cId="1550443113" sldId="3607"/>
        </pc:sldMkLst>
      </pc:sldChg>
      <pc:sldChg chg="del mod modShow">
        <pc:chgData name="Giorgia Cecchinato" userId="9626247c-1516-48d1-9b27-f4258d99df2f" providerId="ADAL" clId="{293B19D7-437E-491E-A9ED-62327AFE2A70}" dt="2024-12-03T18:24:38.840" v="1797" actId="2696"/>
        <pc:sldMkLst>
          <pc:docMk/>
          <pc:sldMk cId="3311671866" sldId="3608"/>
        </pc:sldMkLst>
      </pc:sldChg>
      <pc:sldChg chg="modSp mod ord modNotesTx">
        <pc:chgData name="Giorgia Cecchinato" userId="9626247c-1516-48d1-9b27-f4258d99df2f" providerId="ADAL" clId="{293B19D7-437E-491E-A9ED-62327AFE2A70}" dt="2024-12-04T08:48:08.094" v="2040" actId="20577"/>
        <pc:sldMkLst>
          <pc:docMk/>
          <pc:sldMk cId="3045308834" sldId="3609"/>
        </pc:sldMkLst>
        <pc:spChg chg="mod">
          <ac:chgData name="Giorgia Cecchinato" userId="9626247c-1516-48d1-9b27-f4258d99df2f" providerId="ADAL" clId="{293B19D7-437E-491E-A9ED-62327AFE2A70}" dt="2024-12-04T08:48:08.094" v="2040" actId="20577"/>
          <ac:spMkLst>
            <pc:docMk/>
            <pc:sldMk cId="3045308834" sldId="3609"/>
            <ac:spMk id="6" creationId="{471E346B-8611-B3C3-E6D6-DD9912A5B284}"/>
          </ac:spMkLst>
        </pc:spChg>
      </pc:sldChg>
      <pc:sldChg chg="modSp mod ord">
        <pc:chgData name="Giorgia Cecchinato" userId="9626247c-1516-48d1-9b27-f4258d99df2f" providerId="ADAL" clId="{293B19D7-437E-491E-A9ED-62327AFE2A70}" dt="2024-12-03T18:25:48.255" v="1811" actId="20577"/>
        <pc:sldMkLst>
          <pc:docMk/>
          <pc:sldMk cId="2260674101" sldId="3610"/>
        </pc:sldMkLst>
        <pc:spChg chg="mod">
          <ac:chgData name="Giorgia Cecchinato" userId="9626247c-1516-48d1-9b27-f4258d99df2f" providerId="ADAL" clId="{293B19D7-437E-491E-A9ED-62327AFE2A70}" dt="2024-12-03T18:25:48.255" v="1811" actId="20577"/>
          <ac:spMkLst>
            <pc:docMk/>
            <pc:sldMk cId="2260674101" sldId="3610"/>
            <ac:spMk id="6" creationId="{471E346B-8611-B3C3-E6D6-DD9912A5B284}"/>
          </ac:spMkLst>
        </pc:spChg>
      </pc:sldChg>
      <pc:sldChg chg="del">
        <pc:chgData name="Giorgia Cecchinato" userId="9626247c-1516-48d1-9b27-f4258d99df2f" providerId="ADAL" clId="{293B19D7-437E-491E-A9ED-62327AFE2A70}" dt="2024-12-03T18:26:03.385" v="1812" actId="2696"/>
        <pc:sldMkLst>
          <pc:docMk/>
          <pc:sldMk cId="2138587642" sldId="3611"/>
        </pc:sldMkLst>
      </pc:sldChg>
      <pc:sldChg chg="del">
        <pc:chgData name="Giorgia Cecchinato" userId="9626247c-1516-48d1-9b27-f4258d99df2f" providerId="ADAL" clId="{293B19D7-437E-491E-A9ED-62327AFE2A70}" dt="2024-12-03T18:26:13.221" v="1815" actId="2696"/>
        <pc:sldMkLst>
          <pc:docMk/>
          <pc:sldMk cId="2365533668" sldId="3612"/>
        </pc:sldMkLst>
      </pc:sldChg>
      <pc:sldChg chg="del">
        <pc:chgData name="Giorgia Cecchinato" userId="9626247c-1516-48d1-9b27-f4258d99df2f" providerId="ADAL" clId="{293B19D7-437E-491E-A9ED-62327AFE2A70}" dt="2024-12-03T18:26:20.587" v="1816" actId="2696"/>
        <pc:sldMkLst>
          <pc:docMk/>
          <pc:sldMk cId="609842579" sldId="3613"/>
        </pc:sldMkLst>
      </pc:sldChg>
      <pc:sldChg chg="modSp mod modNotesTx">
        <pc:chgData name="Giorgia Cecchinato" userId="9626247c-1516-48d1-9b27-f4258d99df2f" providerId="ADAL" clId="{293B19D7-437E-491E-A9ED-62327AFE2A70}" dt="2024-12-03T18:55:51.040" v="1833" actId="20577"/>
        <pc:sldMkLst>
          <pc:docMk/>
          <pc:sldMk cId="1901350652" sldId="3614"/>
        </pc:sldMkLst>
        <pc:spChg chg="mod">
          <ac:chgData name="Giorgia Cecchinato" userId="9626247c-1516-48d1-9b27-f4258d99df2f" providerId="ADAL" clId="{293B19D7-437E-491E-A9ED-62327AFE2A70}" dt="2024-12-03T18:55:51.040" v="1833" actId="20577"/>
          <ac:spMkLst>
            <pc:docMk/>
            <pc:sldMk cId="1901350652" sldId="3614"/>
            <ac:spMk id="10" creationId="{A2142170-5528-4485-885A-6EEEDD0EE6EF}"/>
          </ac:spMkLst>
        </pc:spChg>
      </pc:sldChg>
      <pc:sldChg chg="del">
        <pc:chgData name="Giorgia Cecchinato" userId="9626247c-1516-48d1-9b27-f4258d99df2f" providerId="ADAL" clId="{293B19D7-437E-491E-A9ED-62327AFE2A70}" dt="2024-12-03T18:26:24.936" v="1817" actId="2696"/>
        <pc:sldMkLst>
          <pc:docMk/>
          <pc:sldMk cId="3398091653" sldId="3615"/>
        </pc:sldMkLst>
      </pc:sldChg>
      <pc:sldChg chg="modSp mod ord">
        <pc:chgData name="Giorgia Cecchinato" userId="9626247c-1516-48d1-9b27-f4258d99df2f" providerId="ADAL" clId="{293B19D7-437E-491E-A9ED-62327AFE2A70}" dt="2024-12-03T18:26:07.137" v="1814"/>
        <pc:sldMkLst>
          <pc:docMk/>
          <pc:sldMk cId="4219867082" sldId="3617"/>
        </pc:sldMkLst>
        <pc:spChg chg="mod">
          <ac:chgData name="Giorgia Cecchinato" userId="9626247c-1516-48d1-9b27-f4258d99df2f" providerId="ADAL" clId="{293B19D7-437E-491E-A9ED-62327AFE2A70}" dt="2024-11-29T15:47:36.694" v="8" actId="20577"/>
          <ac:spMkLst>
            <pc:docMk/>
            <pc:sldMk cId="4219867082" sldId="3617"/>
            <ac:spMk id="3" creationId="{1FC961BF-E6F2-B764-27B6-85966234FF70}"/>
          </ac:spMkLst>
        </pc:spChg>
      </pc:sldChg>
      <pc:sldChg chg="addSp delSp modSp add mod modNotesTx">
        <pc:chgData name="Giorgia Cecchinato" userId="9626247c-1516-48d1-9b27-f4258d99df2f" providerId="ADAL" clId="{293B19D7-437E-491E-A9ED-62327AFE2A70}" dt="2024-12-03T18:01:16.141" v="1247" actId="114"/>
        <pc:sldMkLst>
          <pc:docMk/>
          <pc:sldMk cId="1685259797" sldId="3618"/>
        </pc:sldMkLst>
        <pc:spChg chg="del mod">
          <ac:chgData name="Giorgia Cecchinato" userId="9626247c-1516-48d1-9b27-f4258d99df2f" providerId="ADAL" clId="{293B19D7-437E-491E-A9ED-62327AFE2A70}" dt="2024-12-03T17:05:01.715" v="262" actId="478"/>
          <ac:spMkLst>
            <pc:docMk/>
            <pc:sldMk cId="1685259797" sldId="3618"/>
            <ac:spMk id="3" creationId="{304AD461-9461-02D2-72BE-F31908DD829F}"/>
          </ac:spMkLst>
        </pc:spChg>
        <pc:spChg chg="del">
          <ac:chgData name="Giorgia Cecchinato" userId="9626247c-1516-48d1-9b27-f4258d99df2f" providerId="ADAL" clId="{293B19D7-437E-491E-A9ED-62327AFE2A70}" dt="2024-12-03T17:04:44.430" v="259" actId="478"/>
          <ac:spMkLst>
            <pc:docMk/>
            <pc:sldMk cId="1685259797" sldId="3618"/>
            <ac:spMk id="4" creationId="{E5AACAEC-AE62-EAFD-1B2A-5A43B2500938}"/>
          </ac:spMkLst>
        </pc:spChg>
        <pc:spChg chg="del">
          <ac:chgData name="Giorgia Cecchinato" userId="9626247c-1516-48d1-9b27-f4258d99df2f" providerId="ADAL" clId="{293B19D7-437E-491E-A9ED-62327AFE2A70}" dt="2024-12-03T17:03:34.151" v="243" actId="478"/>
          <ac:spMkLst>
            <pc:docMk/>
            <pc:sldMk cId="1685259797" sldId="3618"/>
            <ac:spMk id="8" creationId="{FCAC88A6-8B27-4E51-1FCA-E7FB656E6A53}"/>
          </ac:spMkLst>
        </pc:spChg>
        <pc:spChg chg="del">
          <ac:chgData name="Giorgia Cecchinato" userId="9626247c-1516-48d1-9b27-f4258d99df2f" providerId="ADAL" clId="{293B19D7-437E-491E-A9ED-62327AFE2A70}" dt="2024-12-03T17:03:34.151" v="243" actId="478"/>
          <ac:spMkLst>
            <pc:docMk/>
            <pc:sldMk cId="1685259797" sldId="3618"/>
            <ac:spMk id="9" creationId="{32674FE7-39E2-A7FB-3FA3-1D1F88844038}"/>
          </ac:spMkLst>
        </pc:spChg>
        <pc:spChg chg="del">
          <ac:chgData name="Giorgia Cecchinato" userId="9626247c-1516-48d1-9b27-f4258d99df2f" providerId="ADAL" clId="{293B19D7-437E-491E-A9ED-62327AFE2A70}" dt="2024-12-03T17:03:34.151" v="243" actId="478"/>
          <ac:spMkLst>
            <pc:docMk/>
            <pc:sldMk cId="1685259797" sldId="3618"/>
            <ac:spMk id="11" creationId="{75B096FA-4166-E768-10BE-A0146488D369}"/>
          </ac:spMkLst>
        </pc:spChg>
        <pc:spChg chg="del">
          <ac:chgData name="Giorgia Cecchinato" userId="9626247c-1516-48d1-9b27-f4258d99df2f" providerId="ADAL" clId="{293B19D7-437E-491E-A9ED-62327AFE2A70}" dt="2024-12-03T17:03:34.151" v="243" actId="478"/>
          <ac:spMkLst>
            <pc:docMk/>
            <pc:sldMk cId="1685259797" sldId="3618"/>
            <ac:spMk id="14" creationId="{76F58177-1435-3DBC-CA4D-A368D5D51055}"/>
          </ac:spMkLst>
        </pc:spChg>
        <pc:spChg chg="del">
          <ac:chgData name="Giorgia Cecchinato" userId="9626247c-1516-48d1-9b27-f4258d99df2f" providerId="ADAL" clId="{293B19D7-437E-491E-A9ED-62327AFE2A70}" dt="2024-12-03T17:03:34.151" v="243" actId="478"/>
          <ac:spMkLst>
            <pc:docMk/>
            <pc:sldMk cId="1685259797" sldId="3618"/>
            <ac:spMk id="15" creationId="{B2C67C7A-737E-0434-DA71-84710E877010}"/>
          </ac:spMkLst>
        </pc:spChg>
        <pc:spChg chg="del">
          <ac:chgData name="Giorgia Cecchinato" userId="9626247c-1516-48d1-9b27-f4258d99df2f" providerId="ADAL" clId="{293B19D7-437E-491E-A9ED-62327AFE2A70}" dt="2024-12-03T17:03:34.151" v="243" actId="478"/>
          <ac:spMkLst>
            <pc:docMk/>
            <pc:sldMk cId="1685259797" sldId="3618"/>
            <ac:spMk id="19" creationId="{D8BA4527-7924-CFCE-5A4B-DF1369722462}"/>
          </ac:spMkLst>
        </pc:spChg>
        <pc:spChg chg="del">
          <ac:chgData name="Giorgia Cecchinato" userId="9626247c-1516-48d1-9b27-f4258d99df2f" providerId="ADAL" clId="{293B19D7-437E-491E-A9ED-62327AFE2A70}" dt="2024-12-03T17:03:34.151" v="243" actId="478"/>
          <ac:spMkLst>
            <pc:docMk/>
            <pc:sldMk cId="1685259797" sldId="3618"/>
            <ac:spMk id="20" creationId="{13BBD55A-819D-862D-A6CD-3A8C7C559C8E}"/>
          </ac:spMkLst>
        </pc:spChg>
        <pc:spChg chg="del">
          <ac:chgData name="Giorgia Cecchinato" userId="9626247c-1516-48d1-9b27-f4258d99df2f" providerId="ADAL" clId="{293B19D7-437E-491E-A9ED-62327AFE2A70}" dt="2024-12-03T17:03:34.151" v="243" actId="478"/>
          <ac:spMkLst>
            <pc:docMk/>
            <pc:sldMk cId="1685259797" sldId="3618"/>
            <ac:spMk id="23" creationId="{149D2D63-038F-C53A-F262-6FC966BBFD0A}"/>
          </ac:spMkLst>
        </pc:spChg>
        <pc:spChg chg="del">
          <ac:chgData name="Giorgia Cecchinato" userId="9626247c-1516-48d1-9b27-f4258d99df2f" providerId="ADAL" clId="{293B19D7-437E-491E-A9ED-62327AFE2A70}" dt="2024-12-03T17:03:34.151" v="243" actId="478"/>
          <ac:spMkLst>
            <pc:docMk/>
            <pc:sldMk cId="1685259797" sldId="3618"/>
            <ac:spMk id="26" creationId="{156541F2-75FA-5CD9-4F67-F38960C64B73}"/>
          </ac:spMkLst>
        </pc:spChg>
        <pc:spChg chg="del">
          <ac:chgData name="Giorgia Cecchinato" userId="9626247c-1516-48d1-9b27-f4258d99df2f" providerId="ADAL" clId="{293B19D7-437E-491E-A9ED-62327AFE2A70}" dt="2024-12-03T17:03:34.151" v="243" actId="478"/>
          <ac:spMkLst>
            <pc:docMk/>
            <pc:sldMk cId="1685259797" sldId="3618"/>
            <ac:spMk id="27" creationId="{6431E418-9BB3-FFFC-2FDE-E5EF2D6005D2}"/>
          </ac:spMkLst>
        </pc:spChg>
        <pc:spChg chg="del">
          <ac:chgData name="Giorgia Cecchinato" userId="9626247c-1516-48d1-9b27-f4258d99df2f" providerId="ADAL" clId="{293B19D7-437E-491E-A9ED-62327AFE2A70}" dt="2024-12-03T17:03:34.151" v="243" actId="478"/>
          <ac:spMkLst>
            <pc:docMk/>
            <pc:sldMk cId="1685259797" sldId="3618"/>
            <ac:spMk id="31" creationId="{A108C187-62BC-8761-CC82-83F0E21A3DCF}"/>
          </ac:spMkLst>
        </pc:spChg>
        <pc:spChg chg="del">
          <ac:chgData name="Giorgia Cecchinato" userId="9626247c-1516-48d1-9b27-f4258d99df2f" providerId="ADAL" clId="{293B19D7-437E-491E-A9ED-62327AFE2A70}" dt="2024-12-03T17:03:34.151" v="243" actId="478"/>
          <ac:spMkLst>
            <pc:docMk/>
            <pc:sldMk cId="1685259797" sldId="3618"/>
            <ac:spMk id="32" creationId="{A896E011-11B5-E1EC-BEF4-776C2217C4F8}"/>
          </ac:spMkLst>
        </pc:spChg>
        <pc:spChg chg="del">
          <ac:chgData name="Giorgia Cecchinato" userId="9626247c-1516-48d1-9b27-f4258d99df2f" providerId="ADAL" clId="{293B19D7-437E-491E-A9ED-62327AFE2A70}" dt="2024-12-03T17:03:34.151" v="243" actId="478"/>
          <ac:spMkLst>
            <pc:docMk/>
            <pc:sldMk cId="1685259797" sldId="3618"/>
            <ac:spMk id="35" creationId="{CE098C26-5B89-5D48-E468-EEC067E99FF7}"/>
          </ac:spMkLst>
        </pc:spChg>
        <pc:spChg chg="add mod">
          <ac:chgData name="Giorgia Cecchinato" userId="9626247c-1516-48d1-9b27-f4258d99df2f" providerId="ADAL" clId="{293B19D7-437E-491E-A9ED-62327AFE2A70}" dt="2024-12-03T18:01:16.141" v="1247" actId="114"/>
          <ac:spMkLst>
            <pc:docMk/>
            <pc:sldMk cId="1685259797" sldId="3618"/>
            <ac:spMk id="38" creationId="{024C2525-8C23-F8F0-33F4-DF6F03191EA1}"/>
          </ac:spMkLst>
        </pc:spChg>
        <pc:spChg chg="del">
          <ac:chgData name="Giorgia Cecchinato" userId="9626247c-1516-48d1-9b27-f4258d99df2f" providerId="ADAL" clId="{293B19D7-437E-491E-A9ED-62327AFE2A70}" dt="2024-12-03T17:03:34.151" v="243" actId="478"/>
          <ac:spMkLst>
            <pc:docMk/>
            <pc:sldMk cId="1685259797" sldId="3618"/>
            <ac:spMk id="39" creationId="{18B39D2F-000E-C07F-A240-DC2CAA2C0F34}"/>
          </ac:spMkLst>
        </pc:spChg>
        <pc:spChg chg="add mod">
          <ac:chgData name="Giorgia Cecchinato" userId="9626247c-1516-48d1-9b27-f4258d99df2f" providerId="ADAL" clId="{293B19D7-437E-491E-A9ED-62327AFE2A70}" dt="2024-12-03T17:07:33.060" v="310" actId="1076"/>
          <ac:spMkLst>
            <pc:docMk/>
            <pc:sldMk cId="1685259797" sldId="3618"/>
            <ac:spMk id="40" creationId="{7F9BA6C6-CA10-7704-BC67-26F5AF6C34EC}"/>
          </ac:spMkLst>
        </pc:spChg>
        <pc:spChg chg="del">
          <ac:chgData name="Giorgia Cecchinato" userId="9626247c-1516-48d1-9b27-f4258d99df2f" providerId="ADAL" clId="{293B19D7-437E-491E-A9ED-62327AFE2A70}" dt="2024-12-03T17:03:34.151" v="243" actId="478"/>
          <ac:spMkLst>
            <pc:docMk/>
            <pc:sldMk cId="1685259797" sldId="3618"/>
            <ac:spMk id="43" creationId="{BEEF5FF7-72C2-27EC-B079-3979E93D4405}"/>
          </ac:spMkLst>
        </pc:spChg>
        <pc:picChg chg="del">
          <ac:chgData name="Giorgia Cecchinato" userId="9626247c-1516-48d1-9b27-f4258d99df2f" providerId="ADAL" clId="{293B19D7-437E-491E-A9ED-62327AFE2A70}" dt="2024-12-03T17:03:34.151" v="243" actId="478"/>
          <ac:picMkLst>
            <pc:docMk/>
            <pc:sldMk cId="1685259797" sldId="3618"/>
            <ac:picMk id="5" creationId="{659D6CFA-A414-9E15-E2E1-9C7F42F9D615}"/>
          </ac:picMkLst>
        </pc:picChg>
        <pc:picChg chg="del">
          <ac:chgData name="Giorgia Cecchinato" userId="9626247c-1516-48d1-9b27-f4258d99df2f" providerId="ADAL" clId="{293B19D7-437E-491E-A9ED-62327AFE2A70}" dt="2024-12-03T17:03:34.151" v="243" actId="478"/>
          <ac:picMkLst>
            <pc:docMk/>
            <pc:sldMk cId="1685259797" sldId="3618"/>
            <ac:picMk id="6" creationId="{507B3AAB-4F5A-A0B0-A917-FEB08BEBBD5E}"/>
          </ac:picMkLst>
        </pc:picChg>
        <pc:picChg chg="del">
          <ac:chgData name="Giorgia Cecchinato" userId="9626247c-1516-48d1-9b27-f4258d99df2f" providerId="ADAL" clId="{293B19D7-437E-491E-A9ED-62327AFE2A70}" dt="2024-12-03T17:03:34.151" v="243" actId="478"/>
          <ac:picMkLst>
            <pc:docMk/>
            <pc:sldMk cId="1685259797" sldId="3618"/>
            <ac:picMk id="7" creationId="{6F5201D0-CBF9-2960-757B-5D7B742052B8}"/>
          </ac:picMkLst>
        </pc:picChg>
        <pc:picChg chg="del">
          <ac:chgData name="Giorgia Cecchinato" userId="9626247c-1516-48d1-9b27-f4258d99df2f" providerId="ADAL" clId="{293B19D7-437E-491E-A9ED-62327AFE2A70}" dt="2024-12-03T17:03:34.151" v="243" actId="478"/>
          <ac:picMkLst>
            <pc:docMk/>
            <pc:sldMk cId="1685259797" sldId="3618"/>
            <ac:picMk id="12" creationId="{83134C59-83D6-E90C-14FE-0D9B105AB599}"/>
          </ac:picMkLst>
        </pc:picChg>
        <pc:picChg chg="del">
          <ac:chgData name="Giorgia Cecchinato" userId="9626247c-1516-48d1-9b27-f4258d99df2f" providerId="ADAL" clId="{293B19D7-437E-491E-A9ED-62327AFE2A70}" dt="2024-12-03T17:03:34.151" v="243" actId="478"/>
          <ac:picMkLst>
            <pc:docMk/>
            <pc:sldMk cId="1685259797" sldId="3618"/>
            <ac:picMk id="13" creationId="{97509B10-D86F-C4EE-1F3E-387338B09F37}"/>
          </ac:picMkLst>
        </pc:picChg>
        <pc:picChg chg="del">
          <ac:chgData name="Giorgia Cecchinato" userId="9626247c-1516-48d1-9b27-f4258d99df2f" providerId="ADAL" clId="{293B19D7-437E-491E-A9ED-62327AFE2A70}" dt="2024-12-03T17:03:34.151" v="243" actId="478"/>
          <ac:picMkLst>
            <pc:docMk/>
            <pc:sldMk cId="1685259797" sldId="3618"/>
            <ac:picMk id="17" creationId="{F82C95C7-01F7-0622-6D3F-D1D49A72F57E}"/>
          </ac:picMkLst>
        </pc:picChg>
        <pc:picChg chg="del">
          <ac:chgData name="Giorgia Cecchinato" userId="9626247c-1516-48d1-9b27-f4258d99df2f" providerId="ADAL" clId="{293B19D7-437E-491E-A9ED-62327AFE2A70}" dt="2024-12-03T17:03:34.151" v="243" actId="478"/>
          <ac:picMkLst>
            <pc:docMk/>
            <pc:sldMk cId="1685259797" sldId="3618"/>
            <ac:picMk id="18" creationId="{109C3F27-24D2-7B38-5911-4C13EE40C782}"/>
          </ac:picMkLst>
        </pc:picChg>
        <pc:picChg chg="del">
          <ac:chgData name="Giorgia Cecchinato" userId="9626247c-1516-48d1-9b27-f4258d99df2f" providerId="ADAL" clId="{293B19D7-437E-491E-A9ED-62327AFE2A70}" dt="2024-12-03T17:03:34.151" v="243" actId="478"/>
          <ac:picMkLst>
            <pc:docMk/>
            <pc:sldMk cId="1685259797" sldId="3618"/>
            <ac:picMk id="21" creationId="{F81143AC-9FE9-B44D-DB79-5692485A1529}"/>
          </ac:picMkLst>
        </pc:picChg>
        <pc:picChg chg="del">
          <ac:chgData name="Giorgia Cecchinato" userId="9626247c-1516-48d1-9b27-f4258d99df2f" providerId="ADAL" clId="{293B19D7-437E-491E-A9ED-62327AFE2A70}" dt="2024-12-03T17:03:34.151" v="243" actId="478"/>
          <ac:picMkLst>
            <pc:docMk/>
            <pc:sldMk cId="1685259797" sldId="3618"/>
            <ac:picMk id="24" creationId="{55E1E3E0-4371-1E03-7777-36392C81285A}"/>
          </ac:picMkLst>
        </pc:picChg>
        <pc:picChg chg="del">
          <ac:chgData name="Giorgia Cecchinato" userId="9626247c-1516-48d1-9b27-f4258d99df2f" providerId="ADAL" clId="{293B19D7-437E-491E-A9ED-62327AFE2A70}" dt="2024-12-03T17:03:34.151" v="243" actId="478"/>
          <ac:picMkLst>
            <pc:docMk/>
            <pc:sldMk cId="1685259797" sldId="3618"/>
            <ac:picMk id="25" creationId="{4E414DD1-1D57-6A22-E14D-38586185EB27}"/>
          </ac:picMkLst>
        </pc:picChg>
        <pc:picChg chg="add mod">
          <ac:chgData name="Giorgia Cecchinato" userId="9626247c-1516-48d1-9b27-f4258d99df2f" providerId="ADAL" clId="{293B19D7-437E-491E-A9ED-62327AFE2A70}" dt="2024-12-03T17:08:38.780" v="345" actId="1076"/>
          <ac:picMkLst>
            <pc:docMk/>
            <pc:sldMk cId="1685259797" sldId="3618"/>
            <ac:picMk id="28" creationId="{25B0C63F-7908-F6C5-E1F9-1F6944CFFD4C}"/>
          </ac:picMkLst>
        </pc:picChg>
        <pc:picChg chg="del">
          <ac:chgData name="Giorgia Cecchinato" userId="9626247c-1516-48d1-9b27-f4258d99df2f" providerId="ADAL" clId="{293B19D7-437E-491E-A9ED-62327AFE2A70}" dt="2024-12-03T17:03:34.151" v="243" actId="478"/>
          <ac:picMkLst>
            <pc:docMk/>
            <pc:sldMk cId="1685259797" sldId="3618"/>
            <ac:picMk id="29" creationId="{5561BE0D-E284-A8C5-6D40-C6F6BD966A3D}"/>
          </ac:picMkLst>
        </pc:picChg>
        <pc:picChg chg="del">
          <ac:chgData name="Giorgia Cecchinato" userId="9626247c-1516-48d1-9b27-f4258d99df2f" providerId="ADAL" clId="{293B19D7-437E-491E-A9ED-62327AFE2A70}" dt="2024-12-03T17:03:34.151" v="243" actId="478"/>
          <ac:picMkLst>
            <pc:docMk/>
            <pc:sldMk cId="1685259797" sldId="3618"/>
            <ac:picMk id="30" creationId="{3A6FD282-D228-7143-A9FF-40B0952F649C}"/>
          </ac:picMkLst>
        </pc:picChg>
        <pc:picChg chg="del">
          <ac:chgData name="Giorgia Cecchinato" userId="9626247c-1516-48d1-9b27-f4258d99df2f" providerId="ADAL" clId="{293B19D7-437E-491E-A9ED-62327AFE2A70}" dt="2024-12-03T17:03:34.151" v="243" actId="478"/>
          <ac:picMkLst>
            <pc:docMk/>
            <pc:sldMk cId="1685259797" sldId="3618"/>
            <ac:picMk id="33" creationId="{471BF25A-3E28-B438-5EE7-124506779DDA}"/>
          </ac:picMkLst>
        </pc:picChg>
        <pc:picChg chg="add mod">
          <ac:chgData name="Giorgia Cecchinato" userId="9626247c-1516-48d1-9b27-f4258d99df2f" providerId="ADAL" clId="{293B19D7-437E-491E-A9ED-62327AFE2A70}" dt="2024-12-03T17:05:41.310" v="269" actId="1076"/>
          <ac:picMkLst>
            <pc:docMk/>
            <pc:sldMk cId="1685259797" sldId="3618"/>
            <ac:picMk id="36" creationId="{011FEA30-F660-358A-EC06-9DD9473B2BA1}"/>
          </ac:picMkLst>
        </pc:picChg>
        <pc:picChg chg="del">
          <ac:chgData name="Giorgia Cecchinato" userId="9626247c-1516-48d1-9b27-f4258d99df2f" providerId="ADAL" clId="{293B19D7-437E-491E-A9ED-62327AFE2A70}" dt="2024-12-03T17:03:34.151" v="243" actId="478"/>
          <ac:picMkLst>
            <pc:docMk/>
            <pc:sldMk cId="1685259797" sldId="3618"/>
            <ac:picMk id="37" creationId="{B767F322-6EEB-C49B-5856-5C7C3AC914D5}"/>
          </ac:picMkLst>
        </pc:picChg>
        <pc:picChg chg="del">
          <ac:chgData name="Giorgia Cecchinato" userId="9626247c-1516-48d1-9b27-f4258d99df2f" providerId="ADAL" clId="{293B19D7-437E-491E-A9ED-62327AFE2A70}" dt="2024-12-03T17:03:34.151" v="243" actId="478"/>
          <ac:picMkLst>
            <pc:docMk/>
            <pc:sldMk cId="1685259797" sldId="3618"/>
            <ac:picMk id="41" creationId="{7FAE3C5C-AFC3-8B03-C228-91F818A5989A}"/>
          </ac:picMkLst>
        </pc:picChg>
        <pc:cxnChg chg="add del mod">
          <ac:chgData name="Giorgia Cecchinato" userId="9626247c-1516-48d1-9b27-f4258d99df2f" providerId="ADAL" clId="{293B19D7-437E-491E-A9ED-62327AFE2A70}" dt="2024-12-03T17:02:48.471" v="242" actId="478"/>
          <ac:cxnSpMkLst>
            <pc:docMk/>
            <pc:sldMk cId="1685259797" sldId="3618"/>
            <ac:cxnSpMk id="10" creationId="{8C9F46A4-238C-8F6E-B0DC-8FEABD099A58}"/>
          </ac:cxnSpMkLst>
        </pc:cxnChg>
      </pc:sldChg>
      <pc:sldChg chg="new del">
        <pc:chgData name="Giorgia Cecchinato" userId="9626247c-1516-48d1-9b27-f4258d99df2f" providerId="ADAL" clId="{293B19D7-437E-491E-A9ED-62327AFE2A70}" dt="2024-12-03T16:59:20.851" v="235" actId="2696"/>
        <pc:sldMkLst>
          <pc:docMk/>
          <pc:sldMk cId="4016060705" sldId="3618"/>
        </pc:sldMkLst>
      </pc:sldChg>
      <pc:sldChg chg="new del">
        <pc:chgData name="Giorgia Cecchinato" userId="9626247c-1516-48d1-9b27-f4258d99df2f" providerId="ADAL" clId="{293B19D7-437E-491E-A9ED-62327AFE2A70}" dt="2024-12-03T17:22:38.148" v="544" actId="2696"/>
        <pc:sldMkLst>
          <pc:docMk/>
          <pc:sldMk cId="523247529" sldId="3619"/>
        </pc:sldMkLst>
      </pc:sldChg>
      <pc:sldChg chg="addSp delSp modSp add mod ord modNotesTx">
        <pc:chgData name="Giorgia Cecchinato" userId="9626247c-1516-48d1-9b27-f4258d99df2f" providerId="ADAL" clId="{293B19D7-437E-491E-A9ED-62327AFE2A70}" dt="2024-12-03T18:54:55.893" v="1822" actId="1076"/>
        <pc:sldMkLst>
          <pc:docMk/>
          <pc:sldMk cId="813517140" sldId="3619"/>
        </pc:sldMkLst>
        <pc:spChg chg="add mod">
          <ac:chgData name="Giorgia Cecchinato" userId="9626247c-1516-48d1-9b27-f4258d99df2f" providerId="ADAL" clId="{293B19D7-437E-491E-A9ED-62327AFE2A70}" dt="2024-12-03T18:25:10.269" v="1803" actId="12"/>
          <ac:spMkLst>
            <pc:docMk/>
            <pc:sldMk cId="813517140" sldId="3619"/>
            <ac:spMk id="2" creationId="{85813238-8D0F-FCCA-1B82-06BB3D01442F}"/>
          </ac:spMkLst>
        </pc:spChg>
        <pc:spChg chg="mod">
          <ac:chgData name="Giorgia Cecchinato" userId="9626247c-1516-48d1-9b27-f4258d99df2f" providerId="ADAL" clId="{293B19D7-437E-491E-A9ED-62327AFE2A70}" dt="2024-12-03T17:45:43.487" v="643" actId="20577"/>
          <ac:spMkLst>
            <pc:docMk/>
            <pc:sldMk cId="813517140" sldId="3619"/>
            <ac:spMk id="3" creationId="{EF39C7A9-4707-2B1D-F112-11A7E71135DC}"/>
          </ac:spMkLst>
        </pc:spChg>
        <pc:spChg chg="add mod">
          <ac:chgData name="Giorgia Cecchinato" userId="9626247c-1516-48d1-9b27-f4258d99df2f" providerId="ADAL" clId="{293B19D7-437E-491E-A9ED-62327AFE2A70}" dt="2024-12-03T18:22:23.375" v="1764" actId="313"/>
          <ac:spMkLst>
            <pc:docMk/>
            <pc:sldMk cId="813517140" sldId="3619"/>
            <ac:spMk id="6" creationId="{B6F979DE-FD05-C6F4-653B-FE9E97C3D826}"/>
          </ac:spMkLst>
        </pc:spChg>
        <pc:spChg chg="add mod">
          <ac:chgData name="Giorgia Cecchinato" userId="9626247c-1516-48d1-9b27-f4258d99df2f" providerId="ADAL" clId="{293B19D7-437E-491E-A9ED-62327AFE2A70}" dt="2024-12-03T18:21:18.424" v="1730" actId="1076"/>
          <ac:spMkLst>
            <pc:docMk/>
            <pc:sldMk cId="813517140" sldId="3619"/>
            <ac:spMk id="8" creationId="{9E0A872E-525B-62B8-9AC6-7592EC0D66C9}"/>
          </ac:spMkLst>
        </pc:spChg>
        <pc:spChg chg="del">
          <ac:chgData name="Giorgia Cecchinato" userId="9626247c-1516-48d1-9b27-f4258d99df2f" providerId="ADAL" clId="{293B19D7-437E-491E-A9ED-62327AFE2A70}" dt="2024-12-03T17:22:52.967" v="549" actId="478"/>
          <ac:spMkLst>
            <pc:docMk/>
            <pc:sldMk cId="813517140" sldId="3619"/>
            <ac:spMk id="9" creationId="{3FDA3A64-DF30-A0C2-0A11-E67419FFC218}"/>
          </ac:spMkLst>
        </pc:spChg>
        <pc:spChg chg="add mod">
          <ac:chgData name="Giorgia Cecchinato" userId="9626247c-1516-48d1-9b27-f4258d99df2f" providerId="ADAL" clId="{293B19D7-437E-491E-A9ED-62327AFE2A70}" dt="2024-12-03T18:22:40.020" v="1772" actId="20577"/>
          <ac:spMkLst>
            <pc:docMk/>
            <pc:sldMk cId="813517140" sldId="3619"/>
            <ac:spMk id="10" creationId="{72512C2E-CACB-472F-FF96-A81A3A881F7B}"/>
          </ac:spMkLst>
        </pc:spChg>
        <pc:spChg chg="del">
          <ac:chgData name="Giorgia Cecchinato" userId="9626247c-1516-48d1-9b27-f4258d99df2f" providerId="ADAL" clId="{293B19D7-437E-491E-A9ED-62327AFE2A70}" dt="2024-12-03T17:22:52.967" v="549" actId="478"/>
          <ac:spMkLst>
            <pc:docMk/>
            <pc:sldMk cId="813517140" sldId="3619"/>
            <ac:spMk id="11" creationId="{10FD153F-BD01-8302-5105-3212C4F386A1}"/>
          </ac:spMkLst>
        </pc:spChg>
        <pc:spChg chg="add del mod">
          <ac:chgData name="Giorgia Cecchinato" userId="9626247c-1516-48d1-9b27-f4258d99df2f" providerId="ADAL" clId="{293B19D7-437E-491E-A9ED-62327AFE2A70}" dt="2024-12-03T18:12:41.213" v="1506"/>
          <ac:spMkLst>
            <pc:docMk/>
            <pc:sldMk cId="813517140" sldId="3619"/>
            <ac:spMk id="12" creationId="{932AF457-14A9-C671-C4A5-9B83EFAEF96D}"/>
          </ac:spMkLst>
        </pc:spChg>
        <pc:spChg chg="add del mod">
          <ac:chgData name="Giorgia Cecchinato" userId="9626247c-1516-48d1-9b27-f4258d99df2f" providerId="ADAL" clId="{293B19D7-437E-491E-A9ED-62327AFE2A70}" dt="2024-12-03T18:19:29.135" v="1648"/>
          <ac:spMkLst>
            <pc:docMk/>
            <pc:sldMk cId="813517140" sldId="3619"/>
            <ac:spMk id="13" creationId="{1003C926-ED52-149B-0877-179B69AEC1BB}"/>
          </ac:spMkLst>
        </pc:spChg>
        <pc:spChg chg="add mod">
          <ac:chgData name="Giorgia Cecchinato" userId="9626247c-1516-48d1-9b27-f4258d99df2f" providerId="ADAL" clId="{293B19D7-437E-491E-A9ED-62327AFE2A70}" dt="2024-12-03T18:54:55.893" v="1822" actId="1076"/>
          <ac:spMkLst>
            <pc:docMk/>
            <pc:sldMk cId="813517140" sldId="3619"/>
            <ac:spMk id="14" creationId="{058B079F-CBCF-ED26-064A-81C2DB7A540F}"/>
          </ac:spMkLst>
        </pc:spChg>
        <pc:spChg chg="add mod">
          <ac:chgData name="Giorgia Cecchinato" userId="9626247c-1516-48d1-9b27-f4258d99df2f" providerId="ADAL" clId="{293B19D7-437E-491E-A9ED-62327AFE2A70}" dt="2024-12-03T18:22:52.647" v="1784" actId="207"/>
          <ac:spMkLst>
            <pc:docMk/>
            <pc:sldMk cId="813517140" sldId="3619"/>
            <ac:spMk id="15" creationId="{FE89AE27-47C9-21BF-A558-E98BCEFA0D1E}"/>
          </ac:spMkLst>
        </pc:spChg>
        <pc:spChg chg="del">
          <ac:chgData name="Giorgia Cecchinato" userId="9626247c-1516-48d1-9b27-f4258d99df2f" providerId="ADAL" clId="{293B19D7-437E-491E-A9ED-62327AFE2A70}" dt="2024-12-03T17:23:02.127" v="551" actId="478"/>
          <ac:spMkLst>
            <pc:docMk/>
            <pc:sldMk cId="813517140" sldId="3619"/>
            <ac:spMk id="18" creationId="{1572E3AA-E96B-8ECD-D226-0ADC39D3B022}"/>
          </ac:spMkLst>
        </pc:spChg>
        <pc:spChg chg="del">
          <ac:chgData name="Giorgia Cecchinato" userId="9626247c-1516-48d1-9b27-f4258d99df2f" providerId="ADAL" clId="{293B19D7-437E-491E-A9ED-62327AFE2A70}" dt="2024-12-03T17:22:56.483" v="550" actId="478"/>
          <ac:spMkLst>
            <pc:docMk/>
            <pc:sldMk cId="813517140" sldId="3619"/>
            <ac:spMk id="25" creationId="{CFE92503-71A1-072D-3354-D0FCB194C4D0}"/>
          </ac:spMkLst>
        </pc:spChg>
        <pc:picChg chg="del">
          <ac:chgData name="Giorgia Cecchinato" userId="9626247c-1516-48d1-9b27-f4258d99df2f" providerId="ADAL" clId="{293B19D7-437E-491E-A9ED-62327AFE2A70}" dt="2024-12-03T17:23:03.927" v="553" actId="478"/>
          <ac:picMkLst>
            <pc:docMk/>
            <pc:sldMk cId="813517140" sldId="3619"/>
            <ac:picMk id="5" creationId="{6939F528-D3CB-7A7C-8590-5AA6ADAA9AA5}"/>
          </ac:picMkLst>
        </pc:picChg>
        <pc:picChg chg="del">
          <ac:chgData name="Giorgia Cecchinato" userId="9626247c-1516-48d1-9b27-f4258d99df2f" providerId="ADAL" clId="{293B19D7-437E-491E-A9ED-62327AFE2A70}" dt="2024-12-03T17:22:49.727" v="548" actId="478"/>
          <ac:picMkLst>
            <pc:docMk/>
            <pc:sldMk cId="813517140" sldId="3619"/>
            <ac:picMk id="7" creationId="{F52653BF-21FF-7185-7284-86F509BA9584}"/>
          </ac:picMkLst>
        </pc:picChg>
        <pc:picChg chg="del">
          <ac:chgData name="Giorgia Cecchinato" userId="9626247c-1516-48d1-9b27-f4258d99df2f" providerId="ADAL" clId="{293B19D7-437E-491E-A9ED-62327AFE2A70}" dt="2024-12-03T17:22:52.967" v="549" actId="478"/>
          <ac:picMkLst>
            <pc:docMk/>
            <pc:sldMk cId="813517140" sldId="3619"/>
            <ac:picMk id="16" creationId="{D82180F5-ED2F-FAE7-92B3-9E3038A8DD36}"/>
          </ac:picMkLst>
        </pc:picChg>
        <pc:picChg chg="del">
          <ac:chgData name="Giorgia Cecchinato" userId="9626247c-1516-48d1-9b27-f4258d99df2f" providerId="ADAL" clId="{293B19D7-437E-491E-A9ED-62327AFE2A70}" dt="2024-12-03T17:22:52.967" v="549" actId="478"/>
          <ac:picMkLst>
            <pc:docMk/>
            <pc:sldMk cId="813517140" sldId="3619"/>
            <ac:picMk id="17" creationId="{F9941A33-B213-D018-A715-6BBE373760E4}"/>
          </ac:picMkLst>
        </pc:picChg>
        <pc:picChg chg="del">
          <ac:chgData name="Giorgia Cecchinato" userId="9626247c-1516-48d1-9b27-f4258d99df2f" providerId="ADAL" clId="{293B19D7-437E-491E-A9ED-62327AFE2A70}" dt="2024-12-03T17:22:52.967" v="549" actId="478"/>
          <ac:picMkLst>
            <pc:docMk/>
            <pc:sldMk cId="813517140" sldId="3619"/>
            <ac:picMk id="22" creationId="{549F209D-E709-8C0C-0C52-E602001C3225}"/>
          </ac:picMkLst>
        </pc:picChg>
        <pc:picChg chg="del">
          <ac:chgData name="Giorgia Cecchinato" userId="9626247c-1516-48d1-9b27-f4258d99df2f" providerId="ADAL" clId="{293B19D7-437E-491E-A9ED-62327AFE2A70}" dt="2024-12-03T17:23:03.257" v="552" actId="478"/>
          <ac:picMkLst>
            <pc:docMk/>
            <pc:sldMk cId="813517140" sldId="3619"/>
            <ac:picMk id="24" creationId="{754E7FAE-D9A4-36A1-442E-A2AC2EA652F3}"/>
          </ac:picMkLst>
        </pc:picChg>
      </pc:sldChg>
      <pc:sldChg chg="add">
        <pc:chgData name="Giorgia Cecchinato" userId="9626247c-1516-48d1-9b27-f4258d99df2f" providerId="ADAL" clId="{293B19D7-437E-491E-A9ED-62327AFE2A70}" dt="2024-12-03T17:23:11.152" v="555" actId="2890"/>
        <pc:sldMkLst>
          <pc:docMk/>
          <pc:sldMk cId="1367140975" sldId="3620"/>
        </pc:sldMkLst>
      </pc:sldChg>
      <pc:sldChg chg="addSp delSp modSp add mod ord modTransition modNotesTx">
        <pc:chgData name="Giorgia Cecchinato" userId="9626247c-1516-48d1-9b27-f4258d99df2f" providerId="ADAL" clId="{293B19D7-437E-491E-A9ED-62327AFE2A70}" dt="2024-12-04T10:55:29.463" v="3344"/>
        <pc:sldMkLst>
          <pc:docMk/>
          <pc:sldMk cId="2253206277" sldId="3621"/>
        </pc:sldMkLst>
        <pc:spChg chg="add mod">
          <ac:chgData name="Giorgia Cecchinato" userId="9626247c-1516-48d1-9b27-f4258d99df2f" providerId="ADAL" clId="{293B19D7-437E-491E-A9ED-62327AFE2A70}" dt="2024-12-04T08:41:12.298" v="1925" actId="113"/>
          <ac:spMkLst>
            <pc:docMk/>
            <pc:sldMk cId="2253206277" sldId="3621"/>
            <ac:spMk id="2" creationId="{1094576A-09B0-C482-E48A-C46D3B13C7F6}"/>
          </ac:spMkLst>
        </pc:spChg>
        <pc:spChg chg="add del mod">
          <ac:chgData name="Giorgia Cecchinato" userId="9626247c-1516-48d1-9b27-f4258d99df2f" providerId="ADAL" clId="{293B19D7-437E-491E-A9ED-62327AFE2A70}" dt="2024-12-04T08:40:48.683" v="1899"/>
          <ac:spMkLst>
            <pc:docMk/>
            <pc:sldMk cId="2253206277" sldId="3621"/>
            <ac:spMk id="5" creationId="{76B82689-8AD6-9098-C403-5F7D1491E4E2}"/>
          </ac:spMkLst>
        </pc:spChg>
        <pc:spChg chg="add mod">
          <ac:chgData name="Giorgia Cecchinato" userId="9626247c-1516-48d1-9b27-f4258d99df2f" providerId="ADAL" clId="{293B19D7-437E-491E-A9ED-62327AFE2A70}" dt="2024-12-04T10:07:19.486" v="2836" actId="1076"/>
          <ac:spMkLst>
            <pc:docMk/>
            <pc:sldMk cId="2253206277" sldId="3621"/>
            <ac:spMk id="6" creationId="{8BF67916-588C-3F8E-46B2-5D5B0E2AF178}"/>
          </ac:spMkLst>
        </pc:spChg>
        <pc:spChg chg="add mod">
          <ac:chgData name="Giorgia Cecchinato" userId="9626247c-1516-48d1-9b27-f4258d99df2f" providerId="ADAL" clId="{293B19D7-437E-491E-A9ED-62327AFE2A70}" dt="2024-12-04T10:09:10.742" v="2856" actId="1076"/>
          <ac:spMkLst>
            <pc:docMk/>
            <pc:sldMk cId="2253206277" sldId="3621"/>
            <ac:spMk id="7" creationId="{2D5F7DA1-5A1A-A14C-B991-3070E9050D4A}"/>
          </ac:spMkLst>
        </pc:spChg>
        <pc:spChg chg="add mod">
          <ac:chgData name="Giorgia Cecchinato" userId="9626247c-1516-48d1-9b27-f4258d99df2f" providerId="ADAL" clId="{293B19D7-437E-491E-A9ED-62327AFE2A70}" dt="2024-12-04T10:09:10.123" v="2855" actId="1076"/>
          <ac:spMkLst>
            <pc:docMk/>
            <pc:sldMk cId="2253206277" sldId="3621"/>
            <ac:spMk id="8" creationId="{5F5F4976-340F-BCE3-E2BD-EB48F15875A7}"/>
          </ac:spMkLst>
        </pc:spChg>
        <pc:spChg chg="add del mod">
          <ac:chgData name="Giorgia Cecchinato" userId="9626247c-1516-48d1-9b27-f4258d99df2f" providerId="ADAL" clId="{293B19D7-437E-491E-A9ED-62327AFE2A70}" dt="2024-12-04T08:59:14.116" v="2188" actId="478"/>
          <ac:spMkLst>
            <pc:docMk/>
            <pc:sldMk cId="2253206277" sldId="3621"/>
            <ac:spMk id="9" creationId="{59474BF2-7648-DB31-BDC1-9C7C2B7F2AD8}"/>
          </ac:spMkLst>
        </pc:spChg>
        <pc:spChg chg="add mod">
          <ac:chgData name="Giorgia Cecchinato" userId="9626247c-1516-48d1-9b27-f4258d99df2f" providerId="ADAL" clId="{293B19D7-437E-491E-A9ED-62327AFE2A70}" dt="2024-12-04T10:09:09.609" v="2854" actId="1076"/>
          <ac:spMkLst>
            <pc:docMk/>
            <pc:sldMk cId="2253206277" sldId="3621"/>
            <ac:spMk id="10" creationId="{07351DE8-A3C1-B5DA-A108-D7B6716C34FD}"/>
          </ac:spMkLst>
        </pc:spChg>
        <pc:spChg chg="add mod">
          <ac:chgData name="Giorgia Cecchinato" userId="9626247c-1516-48d1-9b27-f4258d99df2f" providerId="ADAL" clId="{293B19D7-437E-491E-A9ED-62327AFE2A70}" dt="2024-12-04T10:09:09.146" v="2853" actId="1076"/>
          <ac:spMkLst>
            <pc:docMk/>
            <pc:sldMk cId="2253206277" sldId="3621"/>
            <ac:spMk id="11" creationId="{66F0F512-2172-C6CF-916D-D3F4C6E3E183}"/>
          </ac:spMkLst>
        </pc:spChg>
        <pc:spChg chg="add mod">
          <ac:chgData name="Giorgia Cecchinato" userId="9626247c-1516-48d1-9b27-f4258d99df2f" providerId="ADAL" clId="{293B19D7-437E-491E-A9ED-62327AFE2A70}" dt="2024-12-04T10:09:08.622" v="2852" actId="1076"/>
          <ac:spMkLst>
            <pc:docMk/>
            <pc:sldMk cId="2253206277" sldId="3621"/>
            <ac:spMk id="12" creationId="{3F42E844-1A25-BAD2-DAD9-20D8C066E91B}"/>
          </ac:spMkLst>
        </pc:spChg>
      </pc:sldChg>
      <pc:sldChg chg="add del">
        <pc:chgData name="Giorgia Cecchinato" userId="9626247c-1516-48d1-9b27-f4258d99df2f" providerId="ADAL" clId="{293B19D7-437E-491E-A9ED-62327AFE2A70}" dt="2024-12-03T18:23:39.918" v="1787" actId="2696"/>
        <pc:sldMkLst>
          <pc:docMk/>
          <pc:sldMk cId="3666937731" sldId="3621"/>
        </pc:sldMkLst>
      </pc:sldChg>
      <pc:sldChg chg="addSp delSp modSp add mod">
        <pc:chgData name="Giorgia Cecchinato" userId="9626247c-1516-48d1-9b27-f4258d99df2f" providerId="ADAL" clId="{293B19D7-437E-491E-A9ED-62327AFE2A70}" dt="2024-12-04T11:46:54.868" v="3710" actId="113"/>
        <pc:sldMkLst>
          <pc:docMk/>
          <pc:sldMk cId="2800101576" sldId="3622"/>
        </pc:sldMkLst>
        <pc:spChg chg="del mod">
          <ac:chgData name="Giorgia Cecchinato" userId="9626247c-1516-48d1-9b27-f4258d99df2f" providerId="ADAL" clId="{293B19D7-437E-491E-A9ED-62327AFE2A70}" dt="2024-12-04T10:10:46.308" v="2866" actId="478"/>
          <ac:spMkLst>
            <pc:docMk/>
            <pc:sldMk cId="2800101576" sldId="3622"/>
            <ac:spMk id="2" creationId="{1094576A-09B0-C482-E48A-C46D3B13C7F6}"/>
          </ac:spMkLst>
        </pc:spChg>
        <pc:spChg chg="del">
          <ac:chgData name="Giorgia Cecchinato" userId="9626247c-1516-48d1-9b27-f4258d99df2f" providerId="ADAL" clId="{293B19D7-437E-491E-A9ED-62327AFE2A70}" dt="2024-12-04T10:10:46.308" v="2866" actId="478"/>
          <ac:spMkLst>
            <pc:docMk/>
            <pc:sldMk cId="2800101576" sldId="3622"/>
            <ac:spMk id="3" creationId="{EF39C7A9-4707-2B1D-F112-11A7E71135DC}"/>
          </ac:spMkLst>
        </pc:spChg>
        <pc:spChg chg="del">
          <ac:chgData name="Giorgia Cecchinato" userId="9626247c-1516-48d1-9b27-f4258d99df2f" providerId="ADAL" clId="{293B19D7-437E-491E-A9ED-62327AFE2A70}" dt="2024-12-04T10:10:46.308" v="2866" actId="478"/>
          <ac:spMkLst>
            <pc:docMk/>
            <pc:sldMk cId="2800101576" sldId="3622"/>
            <ac:spMk id="4" creationId="{9265E77F-4645-F5D7-7CF7-35EAE8A88055}"/>
          </ac:spMkLst>
        </pc:spChg>
        <pc:spChg chg="del">
          <ac:chgData name="Giorgia Cecchinato" userId="9626247c-1516-48d1-9b27-f4258d99df2f" providerId="ADAL" clId="{293B19D7-437E-491E-A9ED-62327AFE2A70}" dt="2024-12-04T10:10:48.398" v="2867" actId="478"/>
          <ac:spMkLst>
            <pc:docMk/>
            <pc:sldMk cId="2800101576" sldId="3622"/>
            <ac:spMk id="6" creationId="{8BF67916-588C-3F8E-46B2-5D5B0E2AF178}"/>
          </ac:spMkLst>
        </pc:spChg>
        <pc:spChg chg="del">
          <ac:chgData name="Giorgia Cecchinato" userId="9626247c-1516-48d1-9b27-f4258d99df2f" providerId="ADAL" clId="{293B19D7-437E-491E-A9ED-62327AFE2A70}" dt="2024-12-04T10:09:58.070" v="2858" actId="478"/>
          <ac:spMkLst>
            <pc:docMk/>
            <pc:sldMk cId="2800101576" sldId="3622"/>
            <ac:spMk id="7" creationId="{2D5F7DA1-5A1A-A14C-B991-3070E9050D4A}"/>
          </ac:spMkLst>
        </pc:spChg>
        <pc:spChg chg="del">
          <ac:chgData name="Giorgia Cecchinato" userId="9626247c-1516-48d1-9b27-f4258d99df2f" providerId="ADAL" clId="{293B19D7-437E-491E-A9ED-62327AFE2A70}" dt="2024-12-04T10:09:58.070" v="2858" actId="478"/>
          <ac:spMkLst>
            <pc:docMk/>
            <pc:sldMk cId="2800101576" sldId="3622"/>
            <ac:spMk id="8" creationId="{5F5F4976-340F-BCE3-E2BD-EB48F15875A7}"/>
          </ac:spMkLst>
        </pc:spChg>
        <pc:spChg chg="del">
          <ac:chgData name="Giorgia Cecchinato" userId="9626247c-1516-48d1-9b27-f4258d99df2f" providerId="ADAL" clId="{293B19D7-437E-491E-A9ED-62327AFE2A70}" dt="2024-12-04T10:09:58.070" v="2858" actId="478"/>
          <ac:spMkLst>
            <pc:docMk/>
            <pc:sldMk cId="2800101576" sldId="3622"/>
            <ac:spMk id="10" creationId="{07351DE8-A3C1-B5DA-A108-D7B6716C34FD}"/>
          </ac:spMkLst>
        </pc:spChg>
        <pc:spChg chg="del">
          <ac:chgData name="Giorgia Cecchinato" userId="9626247c-1516-48d1-9b27-f4258d99df2f" providerId="ADAL" clId="{293B19D7-437E-491E-A9ED-62327AFE2A70}" dt="2024-12-04T10:09:58.070" v="2858" actId="478"/>
          <ac:spMkLst>
            <pc:docMk/>
            <pc:sldMk cId="2800101576" sldId="3622"/>
            <ac:spMk id="11" creationId="{66F0F512-2172-C6CF-916D-D3F4C6E3E183}"/>
          </ac:spMkLst>
        </pc:spChg>
        <pc:spChg chg="del">
          <ac:chgData name="Giorgia Cecchinato" userId="9626247c-1516-48d1-9b27-f4258d99df2f" providerId="ADAL" clId="{293B19D7-437E-491E-A9ED-62327AFE2A70}" dt="2024-12-04T10:09:58.070" v="2858" actId="478"/>
          <ac:spMkLst>
            <pc:docMk/>
            <pc:sldMk cId="2800101576" sldId="3622"/>
            <ac:spMk id="12" creationId="{3F42E844-1A25-BAD2-DAD9-20D8C066E91B}"/>
          </ac:spMkLst>
        </pc:spChg>
        <pc:spChg chg="add mod">
          <ac:chgData name="Giorgia Cecchinato" userId="9626247c-1516-48d1-9b27-f4258d99df2f" providerId="ADAL" clId="{293B19D7-437E-491E-A9ED-62327AFE2A70}" dt="2024-12-04T10:31:15.425" v="2886" actId="1076"/>
          <ac:spMkLst>
            <pc:docMk/>
            <pc:sldMk cId="2800101576" sldId="3622"/>
            <ac:spMk id="13" creationId="{F1F61A05-2932-37B8-5932-FF79ED9C8CA4}"/>
          </ac:spMkLst>
        </pc:spChg>
        <pc:spChg chg="add mod">
          <ac:chgData name="Giorgia Cecchinato" userId="9626247c-1516-48d1-9b27-f4258d99df2f" providerId="ADAL" clId="{293B19D7-437E-491E-A9ED-62327AFE2A70}" dt="2024-12-04T11:46:54.868" v="3710" actId="113"/>
          <ac:spMkLst>
            <pc:docMk/>
            <pc:sldMk cId="2800101576" sldId="3622"/>
            <ac:spMk id="14" creationId="{52F5B01A-8BBC-009D-5C4C-BEC73E0FB680}"/>
          </ac:spMkLst>
        </pc:spChg>
        <pc:spChg chg="add mod">
          <ac:chgData name="Giorgia Cecchinato" userId="9626247c-1516-48d1-9b27-f4258d99df2f" providerId="ADAL" clId="{293B19D7-437E-491E-A9ED-62327AFE2A70}" dt="2024-12-04T10:54:21.675" v="3340" actId="20577"/>
          <ac:spMkLst>
            <pc:docMk/>
            <pc:sldMk cId="2800101576" sldId="3622"/>
            <ac:spMk id="15" creationId="{2437E5F0-6351-7FD0-A23B-17670FD61A77}"/>
          </ac:spMkLst>
        </pc:spChg>
        <pc:picChg chg="add mod">
          <ac:chgData name="Giorgia Cecchinato" userId="9626247c-1516-48d1-9b27-f4258d99df2f" providerId="ADAL" clId="{293B19D7-437E-491E-A9ED-62327AFE2A70}" dt="2024-12-04T10:10:51.204" v="2868" actId="1076"/>
          <ac:picMkLst>
            <pc:docMk/>
            <pc:sldMk cId="2800101576" sldId="3622"/>
            <ac:picMk id="9" creationId="{68BCDFE0-7D8E-E434-B8A1-F9B515D9F8AB}"/>
          </ac:picMkLst>
        </pc:picChg>
      </pc:sldChg>
      <pc:sldChg chg="addSp delSp modSp add mod modNotesTx">
        <pc:chgData name="Giorgia Cecchinato" userId="9626247c-1516-48d1-9b27-f4258d99df2f" providerId="ADAL" clId="{293B19D7-437E-491E-A9ED-62327AFE2A70}" dt="2024-12-04T11:51:15.556" v="3886" actId="20577"/>
        <pc:sldMkLst>
          <pc:docMk/>
          <pc:sldMk cId="3404720055" sldId="3623"/>
        </pc:sldMkLst>
        <pc:spChg chg="add mod">
          <ac:chgData name="Giorgia Cecchinato" userId="9626247c-1516-48d1-9b27-f4258d99df2f" providerId="ADAL" clId="{293B19D7-437E-491E-A9ED-62327AFE2A70}" dt="2024-12-04T10:12:16.337" v="2877"/>
          <ac:spMkLst>
            <pc:docMk/>
            <pc:sldMk cId="3404720055" sldId="3623"/>
            <ac:spMk id="2" creationId="{56320C03-9EC4-EB58-DC93-6A527EBB2192}"/>
          </ac:spMkLst>
        </pc:spChg>
        <pc:spChg chg="add mod">
          <ac:chgData name="Giorgia Cecchinato" userId="9626247c-1516-48d1-9b27-f4258d99df2f" providerId="ADAL" clId="{293B19D7-437E-491E-A9ED-62327AFE2A70}" dt="2024-12-04T10:13:19.116" v="2885" actId="1076"/>
          <ac:spMkLst>
            <pc:docMk/>
            <pc:sldMk cId="3404720055" sldId="3623"/>
            <ac:spMk id="3" creationId="{5AF77CF2-2D29-C087-D207-5EF55829BE15}"/>
          </ac:spMkLst>
        </pc:spChg>
        <pc:spChg chg="add mod">
          <ac:chgData name="Giorgia Cecchinato" userId="9626247c-1516-48d1-9b27-f4258d99df2f" providerId="ADAL" clId="{293B19D7-437E-491E-A9ED-62327AFE2A70}" dt="2024-12-04T10:53:47.588" v="3337" actId="20577"/>
          <ac:spMkLst>
            <pc:docMk/>
            <pc:sldMk cId="3404720055" sldId="3623"/>
            <ac:spMk id="4" creationId="{3203623B-2988-D922-98C2-5CCB4EBB2488}"/>
          </ac:spMkLst>
        </pc:spChg>
        <pc:spChg chg="add mod">
          <ac:chgData name="Giorgia Cecchinato" userId="9626247c-1516-48d1-9b27-f4258d99df2f" providerId="ADAL" clId="{293B19D7-437E-491E-A9ED-62327AFE2A70}" dt="2024-12-04T11:51:15.556" v="3886" actId="20577"/>
          <ac:spMkLst>
            <pc:docMk/>
            <pc:sldMk cId="3404720055" sldId="3623"/>
            <ac:spMk id="5" creationId="{782CFD3E-2224-9868-17E0-FFA7BB41034C}"/>
          </ac:spMkLst>
        </pc:spChg>
        <pc:spChg chg="del">
          <ac:chgData name="Giorgia Cecchinato" userId="9626247c-1516-48d1-9b27-f4258d99df2f" providerId="ADAL" clId="{293B19D7-437E-491E-A9ED-62327AFE2A70}" dt="2024-12-04T10:11:45.418" v="2872" actId="478"/>
          <ac:spMkLst>
            <pc:docMk/>
            <pc:sldMk cId="3404720055" sldId="3623"/>
            <ac:spMk id="13" creationId="{F1F61A05-2932-37B8-5932-FF79ED9C8CA4}"/>
          </ac:spMkLst>
        </pc:spChg>
      </pc:sldChg>
      <pc:sldChg chg="addSp delSp modSp add mod">
        <pc:chgData name="Giorgia Cecchinato" userId="9626247c-1516-48d1-9b27-f4258d99df2f" providerId="ADAL" clId="{293B19D7-437E-491E-A9ED-62327AFE2A70}" dt="2024-12-04T12:29:28.961" v="4487" actId="20577"/>
        <pc:sldMkLst>
          <pc:docMk/>
          <pc:sldMk cId="2668322126" sldId="3624"/>
        </pc:sldMkLst>
        <pc:spChg chg="add mod">
          <ac:chgData name="Giorgia Cecchinato" userId="9626247c-1516-48d1-9b27-f4258d99df2f" providerId="ADAL" clId="{293B19D7-437E-491E-A9ED-62327AFE2A70}" dt="2024-12-04T12:15:54.350" v="4182" actId="1076"/>
          <ac:spMkLst>
            <pc:docMk/>
            <pc:sldMk cId="2668322126" sldId="3624"/>
            <ac:spMk id="2" creationId="{7116B0F9-B771-589D-7FC7-28D01150AF91}"/>
          </ac:spMkLst>
        </pc:spChg>
        <pc:spChg chg="add mod">
          <ac:chgData name="Giorgia Cecchinato" userId="9626247c-1516-48d1-9b27-f4258d99df2f" providerId="ADAL" clId="{293B19D7-437E-491E-A9ED-62327AFE2A70}" dt="2024-12-04T12:29:28.961" v="4487" actId="20577"/>
          <ac:spMkLst>
            <pc:docMk/>
            <pc:sldMk cId="2668322126" sldId="3624"/>
            <ac:spMk id="3" creationId="{540844F8-C083-DD2C-A2F6-8B24C47CED49}"/>
          </ac:spMkLst>
        </pc:spChg>
        <pc:spChg chg="add mod">
          <ac:chgData name="Giorgia Cecchinato" userId="9626247c-1516-48d1-9b27-f4258d99df2f" providerId="ADAL" clId="{293B19D7-437E-491E-A9ED-62327AFE2A70}" dt="2024-12-04T12:02:24.126" v="3890" actId="1076"/>
          <ac:spMkLst>
            <pc:docMk/>
            <pc:sldMk cId="2668322126" sldId="3624"/>
            <ac:spMk id="4" creationId="{239AB95F-CCA7-14C8-952A-CF2A3454B93C}"/>
          </ac:spMkLst>
        </pc:spChg>
        <pc:spChg chg="add">
          <ac:chgData name="Giorgia Cecchinato" userId="9626247c-1516-48d1-9b27-f4258d99df2f" providerId="ADAL" clId="{293B19D7-437E-491E-A9ED-62327AFE2A70}" dt="2024-12-04T12:02:29.722" v="3891"/>
          <ac:spMkLst>
            <pc:docMk/>
            <pc:sldMk cId="2668322126" sldId="3624"/>
            <ac:spMk id="5" creationId="{2EBA31AA-7F8E-C526-8613-3570AFC1C365}"/>
          </ac:spMkLst>
        </pc:spChg>
        <pc:spChg chg="add mod">
          <ac:chgData name="Giorgia Cecchinato" userId="9626247c-1516-48d1-9b27-f4258d99df2f" providerId="ADAL" clId="{293B19D7-437E-491E-A9ED-62327AFE2A70}" dt="2024-12-04T12:12:18.235" v="4166" actId="20577"/>
          <ac:spMkLst>
            <pc:docMk/>
            <pc:sldMk cId="2668322126" sldId="3624"/>
            <ac:spMk id="6" creationId="{29541D21-295B-CA14-D238-51AFB961075C}"/>
          </ac:spMkLst>
        </pc:spChg>
        <pc:spChg chg="del mod">
          <ac:chgData name="Giorgia Cecchinato" userId="9626247c-1516-48d1-9b27-f4258d99df2f" providerId="ADAL" clId="{293B19D7-437E-491E-A9ED-62327AFE2A70}" dt="2024-12-04T10:11:51.628" v="2874" actId="478"/>
          <ac:spMkLst>
            <pc:docMk/>
            <pc:sldMk cId="2668322126" sldId="3624"/>
            <ac:spMk id="13" creationId="{F1F61A05-2932-37B8-5932-FF79ED9C8CA4}"/>
          </ac:spMkLst>
        </pc:spChg>
      </pc:sldChg>
      <pc:sldChg chg="addSp delSp modSp add mod">
        <pc:chgData name="Giorgia Cecchinato" userId="9626247c-1516-48d1-9b27-f4258d99df2f" providerId="ADAL" clId="{293B19D7-437E-491E-A9ED-62327AFE2A70}" dt="2024-12-04T12:31:49.498" v="4603" actId="1035"/>
        <pc:sldMkLst>
          <pc:docMk/>
          <pc:sldMk cId="3929206439" sldId="3625"/>
        </pc:sldMkLst>
        <pc:spChg chg="add mod">
          <ac:chgData name="Giorgia Cecchinato" userId="9626247c-1516-48d1-9b27-f4258d99df2f" providerId="ADAL" clId="{293B19D7-437E-491E-A9ED-62327AFE2A70}" dt="2024-12-04T10:13:04.111" v="2883" actId="1076"/>
          <ac:spMkLst>
            <pc:docMk/>
            <pc:sldMk cId="3929206439" sldId="3625"/>
            <ac:spMk id="2" creationId="{AF733512-A866-5A90-357A-B6CC848890D1}"/>
          </ac:spMkLst>
        </pc:spChg>
        <pc:spChg chg="add del">
          <ac:chgData name="Giorgia Cecchinato" userId="9626247c-1516-48d1-9b27-f4258d99df2f" providerId="ADAL" clId="{293B19D7-437E-491E-A9ED-62327AFE2A70}" dt="2024-12-04T12:12:00.876" v="4163" actId="22"/>
          <ac:spMkLst>
            <pc:docMk/>
            <pc:sldMk cId="3929206439" sldId="3625"/>
            <ac:spMk id="4" creationId="{3A1CD0D7-880C-D819-CC9A-886BBE05D863}"/>
          </ac:spMkLst>
        </pc:spChg>
        <pc:spChg chg="add del">
          <ac:chgData name="Giorgia Cecchinato" userId="9626247c-1516-48d1-9b27-f4258d99df2f" providerId="ADAL" clId="{293B19D7-437E-491E-A9ED-62327AFE2A70}" dt="2024-12-04T12:12:51.316" v="4168" actId="22"/>
          <ac:spMkLst>
            <pc:docMk/>
            <pc:sldMk cId="3929206439" sldId="3625"/>
            <ac:spMk id="6" creationId="{A3E560C4-4FA9-C02B-E2AC-BDDB6DE01F93}"/>
          </ac:spMkLst>
        </pc:spChg>
        <pc:spChg chg="add del mod">
          <ac:chgData name="Giorgia Cecchinato" userId="9626247c-1516-48d1-9b27-f4258d99df2f" providerId="ADAL" clId="{293B19D7-437E-491E-A9ED-62327AFE2A70}" dt="2024-12-04T12:13:08.633" v="4174" actId="22"/>
          <ac:spMkLst>
            <pc:docMk/>
            <pc:sldMk cId="3929206439" sldId="3625"/>
            <ac:spMk id="8" creationId="{9F78C648-EF70-8DC1-A23E-3CACADDA1B68}"/>
          </ac:spMkLst>
        </pc:spChg>
        <pc:spChg chg="add mod">
          <ac:chgData name="Giorgia Cecchinato" userId="9626247c-1516-48d1-9b27-f4258d99df2f" providerId="ADAL" clId="{293B19D7-437E-491E-A9ED-62327AFE2A70}" dt="2024-12-04T12:13:20.247" v="4177" actId="20577"/>
          <ac:spMkLst>
            <pc:docMk/>
            <pc:sldMk cId="3929206439" sldId="3625"/>
            <ac:spMk id="10" creationId="{ADFED7FC-5334-611E-2BDB-F287DE093864}"/>
          </ac:spMkLst>
        </pc:spChg>
        <pc:spChg chg="add mod">
          <ac:chgData name="Giorgia Cecchinato" userId="9626247c-1516-48d1-9b27-f4258d99df2f" providerId="ADAL" clId="{293B19D7-437E-491E-A9ED-62327AFE2A70}" dt="2024-12-04T12:31:43.230" v="4602" actId="20577"/>
          <ac:spMkLst>
            <pc:docMk/>
            <pc:sldMk cId="3929206439" sldId="3625"/>
            <ac:spMk id="11" creationId="{3AF314E2-9EAF-17F0-4972-A1A4D75D4E89}"/>
          </ac:spMkLst>
        </pc:spChg>
        <pc:picChg chg="mod">
          <ac:chgData name="Giorgia Cecchinato" userId="9626247c-1516-48d1-9b27-f4258d99df2f" providerId="ADAL" clId="{293B19D7-437E-491E-A9ED-62327AFE2A70}" dt="2024-12-04T12:31:49.498" v="4603" actId="1035"/>
          <ac:picMkLst>
            <pc:docMk/>
            <pc:sldMk cId="3929206439" sldId="3625"/>
            <ac:picMk id="9" creationId="{68BCDFE0-7D8E-E434-B8A1-F9B515D9F8AB}"/>
          </ac:picMkLst>
        </pc:picChg>
      </pc:sldChg>
      <pc:sldChg chg="addSp delSp modSp add mod modNotesTx">
        <pc:chgData name="Giorgia Cecchinato" userId="9626247c-1516-48d1-9b27-f4258d99df2f" providerId="ADAL" clId="{293B19D7-437E-491E-A9ED-62327AFE2A70}" dt="2024-12-04T19:05:33.234" v="5163" actId="20577"/>
        <pc:sldMkLst>
          <pc:docMk/>
          <pc:sldMk cId="1440449185" sldId="3626"/>
        </pc:sldMkLst>
        <pc:spChg chg="add mod">
          <ac:chgData name="Giorgia Cecchinato" userId="9626247c-1516-48d1-9b27-f4258d99df2f" providerId="ADAL" clId="{293B19D7-437E-491E-A9ED-62327AFE2A70}" dt="2024-12-04T10:12:59.341" v="2882" actId="1076"/>
          <ac:spMkLst>
            <pc:docMk/>
            <pc:sldMk cId="1440449185" sldId="3626"/>
            <ac:spMk id="2" creationId="{5BE2A033-9E6B-A0C3-0BB1-B62A8BC77038}"/>
          </ac:spMkLst>
        </pc:spChg>
        <pc:spChg chg="add mod">
          <ac:chgData name="Giorgia Cecchinato" userId="9626247c-1516-48d1-9b27-f4258d99df2f" providerId="ADAL" clId="{293B19D7-437E-491E-A9ED-62327AFE2A70}" dt="2024-12-04T12:14:40.625" v="4180" actId="20577"/>
          <ac:spMkLst>
            <pc:docMk/>
            <pc:sldMk cId="1440449185" sldId="3626"/>
            <ac:spMk id="3" creationId="{1FF9FD58-F130-1E81-3836-B88C911A06FA}"/>
          </ac:spMkLst>
        </pc:spChg>
        <pc:spChg chg="add del mod">
          <ac:chgData name="Giorgia Cecchinato" userId="9626247c-1516-48d1-9b27-f4258d99df2f" providerId="ADAL" clId="{293B19D7-437E-491E-A9ED-62327AFE2A70}" dt="2024-12-04T18:55:53.918" v="4935" actId="478"/>
          <ac:spMkLst>
            <pc:docMk/>
            <pc:sldMk cId="1440449185" sldId="3626"/>
            <ac:spMk id="4" creationId="{9CE82CF0-1028-A436-0AD5-81762E856D7C}"/>
          </ac:spMkLst>
        </pc:spChg>
        <pc:spChg chg="add mod">
          <ac:chgData name="Giorgia Cecchinato" userId="9626247c-1516-48d1-9b27-f4258d99df2f" providerId="ADAL" clId="{293B19D7-437E-491E-A9ED-62327AFE2A70}" dt="2024-12-04T19:05:33.234" v="5163" actId="20577"/>
          <ac:spMkLst>
            <pc:docMk/>
            <pc:sldMk cId="1440449185" sldId="3626"/>
            <ac:spMk id="5" creationId="{BB3235C4-35CC-511F-442B-974F4DC84583}"/>
          </ac:spMkLst>
        </pc:spChg>
        <pc:spChg chg="add del mod">
          <ac:chgData name="Giorgia Cecchinato" userId="9626247c-1516-48d1-9b27-f4258d99df2f" providerId="ADAL" clId="{293B19D7-437E-491E-A9ED-62327AFE2A70}" dt="2024-12-04T18:56:56.262" v="4938" actId="478"/>
          <ac:spMkLst>
            <pc:docMk/>
            <pc:sldMk cId="1440449185" sldId="3626"/>
            <ac:spMk id="6" creationId="{4FC67762-36DF-7E69-EA3D-035E8FE6EDC9}"/>
          </ac:spMkLst>
        </pc:spChg>
        <pc:picChg chg="mod">
          <ac:chgData name="Giorgia Cecchinato" userId="9626247c-1516-48d1-9b27-f4258d99df2f" providerId="ADAL" clId="{293B19D7-437E-491E-A9ED-62327AFE2A70}" dt="2024-12-04T18:57:02.179" v="4940" actId="1076"/>
          <ac:picMkLst>
            <pc:docMk/>
            <pc:sldMk cId="1440449185" sldId="3626"/>
            <ac:picMk id="9" creationId="{68BCDFE0-7D8E-E434-B8A1-F9B515D9F8AB}"/>
          </ac:picMkLst>
        </pc:picChg>
      </pc:sldChg>
      <pc:sldChg chg="addSp delSp modSp add mod ord">
        <pc:chgData name="Giorgia Cecchinato" userId="9626247c-1516-48d1-9b27-f4258d99df2f" providerId="ADAL" clId="{293B19D7-437E-491E-A9ED-62327AFE2A70}" dt="2024-12-04T12:35:42.472" v="4665" actId="1076"/>
        <pc:sldMkLst>
          <pc:docMk/>
          <pc:sldMk cId="3821122888" sldId="3627"/>
        </pc:sldMkLst>
        <pc:spChg chg="mod">
          <ac:chgData name="Giorgia Cecchinato" userId="9626247c-1516-48d1-9b27-f4258d99df2f" providerId="ADAL" clId="{293B19D7-437E-491E-A9ED-62327AFE2A70}" dt="2024-12-04T12:34:28.867" v="4659" actId="20577"/>
          <ac:spMkLst>
            <pc:docMk/>
            <pc:sldMk cId="3821122888" sldId="3627"/>
            <ac:spMk id="2" creationId="{1094576A-09B0-C482-E48A-C46D3B13C7F6}"/>
          </ac:spMkLst>
        </pc:spChg>
        <pc:spChg chg="add mod">
          <ac:chgData name="Giorgia Cecchinato" userId="9626247c-1516-48d1-9b27-f4258d99df2f" providerId="ADAL" clId="{293B19D7-437E-491E-A9ED-62327AFE2A70}" dt="2024-12-04T12:35:29.080" v="4663" actId="14100"/>
          <ac:spMkLst>
            <pc:docMk/>
            <pc:sldMk cId="3821122888" sldId="3627"/>
            <ac:spMk id="5" creationId="{D3D7BA8C-E7D0-F839-96B4-15F002FC0D17}"/>
          </ac:spMkLst>
        </pc:spChg>
        <pc:spChg chg="del">
          <ac:chgData name="Giorgia Cecchinato" userId="9626247c-1516-48d1-9b27-f4258d99df2f" providerId="ADAL" clId="{293B19D7-437E-491E-A9ED-62327AFE2A70}" dt="2024-12-04T12:32:47.035" v="4607" actId="478"/>
          <ac:spMkLst>
            <pc:docMk/>
            <pc:sldMk cId="3821122888" sldId="3627"/>
            <ac:spMk id="6" creationId="{8BF67916-588C-3F8E-46B2-5D5B0E2AF178}"/>
          </ac:spMkLst>
        </pc:spChg>
        <pc:spChg chg="del">
          <ac:chgData name="Giorgia Cecchinato" userId="9626247c-1516-48d1-9b27-f4258d99df2f" providerId="ADAL" clId="{293B19D7-437E-491E-A9ED-62327AFE2A70}" dt="2024-12-04T12:32:47.035" v="4607" actId="478"/>
          <ac:spMkLst>
            <pc:docMk/>
            <pc:sldMk cId="3821122888" sldId="3627"/>
            <ac:spMk id="7" creationId="{2D5F7DA1-5A1A-A14C-B991-3070E9050D4A}"/>
          </ac:spMkLst>
        </pc:spChg>
        <pc:spChg chg="del">
          <ac:chgData name="Giorgia Cecchinato" userId="9626247c-1516-48d1-9b27-f4258d99df2f" providerId="ADAL" clId="{293B19D7-437E-491E-A9ED-62327AFE2A70}" dt="2024-12-04T12:32:47.035" v="4607" actId="478"/>
          <ac:spMkLst>
            <pc:docMk/>
            <pc:sldMk cId="3821122888" sldId="3627"/>
            <ac:spMk id="8" creationId="{5F5F4976-340F-BCE3-E2BD-EB48F15875A7}"/>
          </ac:spMkLst>
        </pc:spChg>
        <pc:spChg chg="add mod">
          <ac:chgData name="Giorgia Cecchinato" userId="9626247c-1516-48d1-9b27-f4258d99df2f" providerId="ADAL" clId="{293B19D7-437E-491E-A9ED-62327AFE2A70}" dt="2024-12-04T12:35:42.472" v="4665" actId="1076"/>
          <ac:spMkLst>
            <pc:docMk/>
            <pc:sldMk cId="3821122888" sldId="3627"/>
            <ac:spMk id="9" creationId="{C8B21582-6004-5A00-1156-8710871AF46F}"/>
          </ac:spMkLst>
        </pc:spChg>
        <pc:spChg chg="del">
          <ac:chgData name="Giorgia Cecchinato" userId="9626247c-1516-48d1-9b27-f4258d99df2f" providerId="ADAL" clId="{293B19D7-437E-491E-A9ED-62327AFE2A70}" dt="2024-12-04T12:32:47.035" v="4607" actId="478"/>
          <ac:spMkLst>
            <pc:docMk/>
            <pc:sldMk cId="3821122888" sldId="3627"/>
            <ac:spMk id="10" creationId="{07351DE8-A3C1-B5DA-A108-D7B6716C34FD}"/>
          </ac:spMkLst>
        </pc:spChg>
        <pc:spChg chg="del">
          <ac:chgData name="Giorgia Cecchinato" userId="9626247c-1516-48d1-9b27-f4258d99df2f" providerId="ADAL" clId="{293B19D7-437E-491E-A9ED-62327AFE2A70}" dt="2024-12-04T12:32:47.035" v="4607" actId="478"/>
          <ac:spMkLst>
            <pc:docMk/>
            <pc:sldMk cId="3821122888" sldId="3627"/>
            <ac:spMk id="11" creationId="{66F0F512-2172-C6CF-916D-D3F4C6E3E183}"/>
          </ac:spMkLst>
        </pc:spChg>
        <pc:spChg chg="del">
          <ac:chgData name="Giorgia Cecchinato" userId="9626247c-1516-48d1-9b27-f4258d99df2f" providerId="ADAL" clId="{293B19D7-437E-491E-A9ED-62327AFE2A70}" dt="2024-12-04T12:32:47.035" v="4607" actId="478"/>
          <ac:spMkLst>
            <pc:docMk/>
            <pc:sldMk cId="3821122888" sldId="3627"/>
            <ac:spMk id="12" creationId="{3F42E844-1A25-BAD2-DAD9-20D8C066E91B}"/>
          </ac:spMkLst>
        </pc:spChg>
      </pc:sldChg>
      <pc:sldChg chg="add del">
        <pc:chgData name="Giorgia Cecchinato" userId="9626247c-1516-48d1-9b27-f4258d99df2f" providerId="ADAL" clId="{293B19D7-437E-491E-A9ED-62327AFE2A70}" dt="2024-12-04T19:06:25.019" v="5164" actId="2696"/>
        <pc:sldMkLst>
          <pc:docMk/>
          <pc:sldMk cId="1393597852" sldId="3628"/>
        </pc:sldMkLst>
      </pc:sldChg>
    </pc:docChg>
  </pc:docChgLst>
  <pc:docChgLst>
    <pc:chgData name="Giorgia Cecchinato" userId="9626247c-1516-48d1-9b27-f4258d99df2f" providerId="ADAL" clId="{6154A39B-2F6C-4E26-8353-1A07E20317C1}"/>
    <pc:docChg chg="custSel delSld modSld modSection">
      <pc:chgData name="Giorgia Cecchinato" userId="9626247c-1516-48d1-9b27-f4258d99df2f" providerId="ADAL" clId="{6154A39B-2F6C-4E26-8353-1A07E20317C1}" dt="2025-01-13T15:51:25.108" v="381" actId="478"/>
      <pc:docMkLst>
        <pc:docMk/>
      </pc:docMkLst>
      <pc:sldChg chg="del">
        <pc:chgData name="Giorgia Cecchinato" userId="9626247c-1516-48d1-9b27-f4258d99df2f" providerId="ADAL" clId="{6154A39B-2F6C-4E26-8353-1A07E20317C1}" dt="2025-01-09T16:18:37.268" v="293" actId="2696"/>
        <pc:sldMkLst>
          <pc:docMk/>
          <pc:sldMk cId="2318706971" sldId="3603"/>
        </pc:sldMkLst>
      </pc:sldChg>
      <pc:sldChg chg="del">
        <pc:chgData name="Giorgia Cecchinato" userId="9626247c-1516-48d1-9b27-f4258d99df2f" providerId="ADAL" clId="{6154A39B-2F6C-4E26-8353-1A07E20317C1}" dt="2025-01-09T16:18:47.086" v="294" actId="2696"/>
        <pc:sldMkLst>
          <pc:docMk/>
          <pc:sldMk cId="75525286" sldId="3606"/>
        </pc:sldMkLst>
      </pc:sldChg>
      <pc:sldChg chg="del">
        <pc:chgData name="Giorgia Cecchinato" userId="9626247c-1516-48d1-9b27-f4258d99df2f" providerId="ADAL" clId="{6154A39B-2F6C-4E26-8353-1A07E20317C1}" dt="2025-01-09T16:18:47.086" v="294" actId="2696"/>
        <pc:sldMkLst>
          <pc:docMk/>
          <pc:sldMk cId="1550443113" sldId="3607"/>
        </pc:sldMkLst>
      </pc:sldChg>
      <pc:sldChg chg="modSp mod">
        <pc:chgData name="Giorgia Cecchinato" userId="9626247c-1516-48d1-9b27-f4258d99df2f" providerId="ADAL" clId="{6154A39B-2F6C-4E26-8353-1A07E20317C1}" dt="2025-01-13T15:50:16.090" v="375" actId="113"/>
        <pc:sldMkLst>
          <pc:docMk/>
          <pc:sldMk cId="813517140" sldId="3619"/>
        </pc:sldMkLst>
        <pc:spChg chg="mod">
          <ac:chgData name="Giorgia Cecchinato" userId="9626247c-1516-48d1-9b27-f4258d99df2f" providerId="ADAL" clId="{6154A39B-2F6C-4E26-8353-1A07E20317C1}" dt="2025-01-13T15:50:16.090" v="375" actId="113"/>
          <ac:spMkLst>
            <pc:docMk/>
            <pc:sldMk cId="813517140" sldId="3619"/>
            <ac:spMk id="8" creationId="{9E0A872E-525B-62B8-9AC6-7592EC0D66C9}"/>
          </ac:spMkLst>
        </pc:spChg>
      </pc:sldChg>
      <pc:sldChg chg="addSp delSp modSp mod">
        <pc:chgData name="Giorgia Cecchinato" userId="9626247c-1516-48d1-9b27-f4258d99df2f" providerId="ADAL" clId="{6154A39B-2F6C-4E26-8353-1A07E20317C1}" dt="2025-01-13T15:50:53.127" v="378"/>
        <pc:sldMkLst>
          <pc:docMk/>
          <pc:sldMk cId="3694315224" sldId="3628"/>
        </pc:sldMkLst>
        <pc:spChg chg="add mod">
          <ac:chgData name="Giorgia Cecchinato" userId="9626247c-1516-48d1-9b27-f4258d99df2f" providerId="ADAL" clId="{6154A39B-2F6C-4E26-8353-1A07E20317C1}" dt="2025-01-13T15:50:53.127" v="378"/>
          <ac:spMkLst>
            <pc:docMk/>
            <pc:sldMk cId="3694315224" sldId="3628"/>
            <ac:spMk id="8" creationId="{0E367429-D234-D46C-218E-AF4E9D3981FD}"/>
          </ac:spMkLst>
        </pc:spChg>
        <pc:spChg chg="del mod">
          <ac:chgData name="Giorgia Cecchinato" userId="9626247c-1516-48d1-9b27-f4258d99df2f" providerId="ADAL" clId="{6154A39B-2F6C-4E26-8353-1A07E20317C1}" dt="2025-01-13T15:50:48.716" v="377" actId="478"/>
          <ac:spMkLst>
            <pc:docMk/>
            <pc:sldMk cId="3694315224" sldId="3628"/>
            <ac:spMk id="9" creationId="{C21DAE8B-4332-02BA-8FA8-EF02E67B8316}"/>
          </ac:spMkLst>
        </pc:spChg>
      </pc:sldChg>
      <pc:sldChg chg="addSp modSp mod">
        <pc:chgData name="Giorgia Cecchinato" userId="9626247c-1516-48d1-9b27-f4258d99df2f" providerId="ADAL" clId="{6154A39B-2F6C-4E26-8353-1A07E20317C1}" dt="2025-01-10T15:02:10.881" v="303" actId="20577"/>
        <pc:sldMkLst>
          <pc:docMk/>
          <pc:sldMk cId="3465350700" sldId="3631"/>
        </pc:sldMkLst>
        <pc:spChg chg="add mod ord">
          <ac:chgData name="Giorgia Cecchinato" userId="9626247c-1516-48d1-9b27-f4258d99df2f" providerId="ADAL" clId="{6154A39B-2F6C-4E26-8353-1A07E20317C1}" dt="2025-01-09T16:04:19.340" v="217" actId="207"/>
          <ac:spMkLst>
            <pc:docMk/>
            <pc:sldMk cId="3465350700" sldId="3631"/>
            <ac:spMk id="2" creationId="{FC291E8C-81CC-510F-4BA9-C2724AFBE4DF}"/>
          </ac:spMkLst>
        </pc:spChg>
        <pc:spChg chg="mod">
          <ac:chgData name="Giorgia Cecchinato" userId="9626247c-1516-48d1-9b27-f4258d99df2f" providerId="ADAL" clId="{6154A39B-2F6C-4E26-8353-1A07E20317C1}" dt="2025-01-10T15:02:10.881" v="303" actId="20577"/>
          <ac:spMkLst>
            <pc:docMk/>
            <pc:sldMk cId="3465350700" sldId="3631"/>
            <ac:spMk id="6" creationId="{C376649B-EBF3-F850-830C-7A7CDF3A3950}"/>
          </ac:spMkLst>
        </pc:spChg>
        <pc:spChg chg="mod">
          <ac:chgData name="Giorgia Cecchinato" userId="9626247c-1516-48d1-9b27-f4258d99df2f" providerId="ADAL" clId="{6154A39B-2F6C-4E26-8353-1A07E20317C1}" dt="2025-01-09T16:02:06.604" v="209" actId="113"/>
          <ac:spMkLst>
            <pc:docMk/>
            <pc:sldMk cId="3465350700" sldId="3631"/>
            <ac:spMk id="7" creationId="{B02D4863-4121-0D50-7F3C-DEFC5B51B4CC}"/>
          </ac:spMkLst>
        </pc:spChg>
      </pc:sldChg>
      <pc:sldChg chg="modSp mod">
        <pc:chgData name="Giorgia Cecchinato" userId="9626247c-1516-48d1-9b27-f4258d99df2f" providerId="ADAL" clId="{6154A39B-2F6C-4E26-8353-1A07E20317C1}" dt="2025-01-09T16:18:03.059" v="279" actId="20577"/>
        <pc:sldMkLst>
          <pc:docMk/>
          <pc:sldMk cId="576968704" sldId="3632"/>
        </pc:sldMkLst>
        <pc:spChg chg="mod">
          <ac:chgData name="Giorgia Cecchinato" userId="9626247c-1516-48d1-9b27-f4258d99df2f" providerId="ADAL" clId="{6154A39B-2F6C-4E26-8353-1A07E20317C1}" dt="2025-01-09T16:18:03.059" v="279" actId="20577"/>
          <ac:spMkLst>
            <pc:docMk/>
            <pc:sldMk cId="576968704" sldId="3632"/>
            <ac:spMk id="6" creationId="{0DFB4FA4-8B8C-7D5C-4BA8-1C58003B489D}"/>
          </ac:spMkLst>
        </pc:spChg>
      </pc:sldChg>
      <pc:sldChg chg="modSp mod">
        <pc:chgData name="Giorgia Cecchinato" userId="9626247c-1516-48d1-9b27-f4258d99df2f" providerId="ADAL" clId="{6154A39B-2F6C-4E26-8353-1A07E20317C1}" dt="2025-01-09T16:18:15.708" v="292" actId="20577"/>
        <pc:sldMkLst>
          <pc:docMk/>
          <pc:sldMk cId="3196156081" sldId="3633"/>
        </pc:sldMkLst>
        <pc:spChg chg="mod">
          <ac:chgData name="Giorgia Cecchinato" userId="9626247c-1516-48d1-9b27-f4258d99df2f" providerId="ADAL" clId="{6154A39B-2F6C-4E26-8353-1A07E20317C1}" dt="2025-01-09T16:18:15.708" v="292" actId="20577"/>
          <ac:spMkLst>
            <pc:docMk/>
            <pc:sldMk cId="3196156081" sldId="3633"/>
            <ac:spMk id="6" creationId="{477A1C32-BEDA-47C1-40EB-9D8EB8C456BE}"/>
          </ac:spMkLst>
        </pc:spChg>
      </pc:sldChg>
      <pc:sldChg chg="addSp delSp modSp mod">
        <pc:chgData name="Giorgia Cecchinato" userId="9626247c-1516-48d1-9b27-f4258d99df2f" providerId="ADAL" clId="{6154A39B-2F6C-4E26-8353-1A07E20317C1}" dt="2025-01-13T15:51:25.108" v="381" actId="478"/>
        <pc:sldMkLst>
          <pc:docMk/>
          <pc:sldMk cId="3435929596" sldId="3635"/>
        </pc:sldMkLst>
        <pc:spChg chg="add mod">
          <ac:chgData name="Giorgia Cecchinato" userId="9626247c-1516-48d1-9b27-f4258d99df2f" providerId="ADAL" clId="{6154A39B-2F6C-4E26-8353-1A07E20317C1}" dt="2025-01-13T15:51:17.898" v="380"/>
          <ac:spMkLst>
            <pc:docMk/>
            <pc:sldMk cId="3435929596" sldId="3635"/>
            <ac:spMk id="7" creationId="{9E0B894F-5CAB-47C4-7CA5-E37BD47A1194}"/>
          </ac:spMkLst>
        </pc:spChg>
        <pc:spChg chg="del mod">
          <ac:chgData name="Giorgia Cecchinato" userId="9626247c-1516-48d1-9b27-f4258d99df2f" providerId="ADAL" clId="{6154A39B-2F6C-4E26-8353-1A07E20317C1}" dt="2025-01-13T15:51:15.521" v="379" actId="478"/>
          <ac:spMkLst>
            <pc:docMk/>
            <pc:sldMk cId="3435929596" sldId="3635"/>
            <ac:spMk id="8" creationId="{65AC5462-E7EA-27F3-2586-94CB67335BC9}"/>
          </ac:spMkLst>
        </pc:spChg>
        <pc:spChg chg="del">
          <ac:chgData name="Giorgia Cecchinato" userId="9626247c-1516-48d1-9b27-f4258d99df2f" providerId="ADAL" clId="{6154A39B-2F6C-4E26-8353-1A07E20317C1}" dt="2025-01-13T15:51:25.108" v="381" actId="478"/>
          <ac:spMkLst>
            <pc:docMk/>
            <pc:sldMk cId="3435929596" sldId="3635"/>
            <ac:spMk id="14" creationId="{EE512525-9D5C-6FA1-03DA-D11FA86561A1}"/>
          </ac:spMkLst>
        </pc:spChg>
      </pc:sldChg>
    </pc:docChg>
  </pc:docChgLst>
  <pc:docChgLst>
    <pc:chgData name="Giorgia Cecchinato" userId="9626247c-1516-48d1-9b27-f4258d99df2f" providerId="ADAL" clId="{C959F4C1-279B-4758-A480-06EEA504BDA8}"/>
    <pc:docChg chg="undo custSel addSld modSld modSection">
      <pc:chgData name="Giorgia Cecchinato" userId="9626247c-1516-48d1-9b27-f4258d99df2f" providerId="ADAL" clId="{C959F4C1-279B-4758-A480-06EEA504BDA8}" dt="2024-12-23T20:46:31.871" v="221" actId="207"/>
      <pc:docMkLst>
        <pc:docMk/>
      </pc:docMkLst>
      <pc:sldChg chg="addSp delSp modSp mod">
        <pc:chgData name="Giorgia Cecchinato" userId="9626247c-1516-48d1-9b27-f4258d99df2f" providerId="ADAL" clId="{C959F4C1-279B-4758-A480-06EEA504BDA8}" dt="2024-12-23T20:46:31.871" v="221" actId="207"/>
        <pc:sldMkLst>
          <pc:docMk/>
          <pc:sldMk cId="813517140" sldId="3619"/>
        </pc:sldMkLst>
        <pc:spChg chg="del mod">
          <ac:chgData name="Giorgia Cecchinato" userId="9626247c-1516-48d1-9b27-f4258d99df2f" providerId="ADAL" clId="{C959F4C1-279B-4758-A480-06EEA504BDA8}" dt="2024-12-23T20:45:42.404" v="202" actId="478"/>
          <ac:spMkLst>
            <pc:docMk/>
            <pc:sldMk cId="813517140" sldId="3619"/>
            <ac:spMk id="2" creationId="{85813238-8D0F-FCCA-1B82-06BB3D01442F}"/>
          </ac:spMkLst>
        </pc:spChg>
        <pc:spChg chg="add mod">
          <ac:chgData name="Giorgia Cecchinato" userId="9626247c-1516-48d1-9b27-f4258d99df2f" providerId="ADAL" clId="{C959F4C1-279B-4758-A480-06EEA504BDA8}" dt="2024-12-23T20:46:00.324" v="205"/>
          <ac:spMkLst>
            <pc:docMk/>
            <pc:sldMk cId="813517140" sldId="3619"/>
            <ac:spMk id="5" creationId="{1EFD18DB-5933-A637-8E8D-8B3289762DC4}"/>
          </ac:spMkLst>
        </pc:spChg>
        <pc:spChg chg="del mod">
          <ac:chgData name="Giorgia Cecchinato" userId="9626247c-1516-48d1-9b27-f4258d99df2f" providerId="ADAL" clId="{C959F4C1-279B-4758-A480-06EEA504BDA8}" dt="2024-12-23T20:45:46.544" v="204" actId="478"/>
          <ac:spMkLst>
            <pc:docMk/>
            <pc:sldMk cId="813517140" sldId="3619"/>
            <ac:spMk id="6" creationId="{B6F979DE-FD05-C6F4-653B-FE9E97C3D826}"/>
          </ac:spMkLst>
        </pc:spChg>
        <pc:spChg chg="add mod">
          <ac:chgData name="Giorgia Cecchinato" userId="9626247c-1516-48d1-9b27-f4258d99df2f" providerId="ADAL" clId="{C959F4C1-279B-4758-A480-06EEA504BDA8}" dt="2024-12-23T20:46:11.081" v="206"/>
          <ac:spMkLst>
            <pc:docMk/>
            <pc:sldMk cId="813517140" sldId="3619"/>
            <ac:spMk id="7" creationId="{CFAABB59-7507-2449-EEE7-7BFF745F0CA2}"/>
          </ac:spMkLst>
        </pc:spChg>
        <pc:spChg chg="mod">
          <ac:chgData name="Giorgia Cecchinato" userId="9626247c-1516-48d1-9b27-f4258d99df2f" providerId="ADAL" clId="{C959F4C1-279B-4758-A480-06EEA504BDA8}" dt="2024-12-23T20:39:04.128" v="81" actId="20577"/>
          <ac:spMkLst>
            <pc:docMk/>
            <pc:sldMk cId="813517140" sldId="3619"/>
            <ac:spMk id="8" creationId="{9E0A872E-525B-62B8-9AC6-7592EC0D66C9}"/>
          </ac:spMkLst>
        </pc:spChg>
        <pc:spChg chg="mod">
          <ac:chgData name="Giorgia Cecchinato" userId="9626247c-1516-48d1-9b27-f4258d99df2f" providerId="ADAL" clId="{C959F4C1-279B-4758-A480-06EEA504BDA8}" dt="2024-12-23T20:46:31.871" v="221" actId="207"/>
          <ac:spMkLst>
            <pc:docMk/>
            <pc:sldMk cId="813517140" sldId="3619"/>
            <ac:spMk id="10" creationId="{72512C2E-CACB-472F-FF96-A81A3A881F7B}"/>
          </ac:spMkLst>
        </pc:spChg>
        <pc:spChg chg="del mod">
          <ac:chgData name="Giorgia Cecchinato" userId="9626247c-1516-48d1-9b27-f4258d99df2f" providerId="ADAL" clId="{C959F4C1-279B-4758-A480-06EEA504BDA8}" dt="2024-12-23T20:38:28.402" v="75"/>
          <ac:spMkLst>
            <pc:docMk/>
            <pc:sldMk cId="813517140" sldId="3619"/>
            <ac:spMk id="15" creationId="{FE89AE27-47C9-21BF-A558-E98BCEFA0D1E}"/>
          </ac:spMkLst>
        </pc:spChg>
      </pc:sldChg>
      <pc:sldChg chg="addSp modSp add mod">
        <pc:chgData name="Giorgia Cecchinato" userId="9626247c-1516-48d1-9b27-f4258d99df2f" providerId="ADAL" clId="{C959F4C1-279B-4758-A480-06EEA504BDA8}" dt="2024-12-23T20:45:19.049" v="200" actId="20577"/>
        <pc:sldMkLst>
          <pc:docMk/>
          <pc:sldMk cId="3694315224" sldId="3628"/>
        </pc:sldMkLst>
        <pc:spChg chg="add mod ord">
          <ac:chgData name="Giorgia Cecchinato" userId="9626247c-1516-48d1-9b27-f4258d99df2f" providerId="ADAL" clId="{C959F4C1-279B-4758-A480-06EEA504BDA8}" dt="2024-12-23T20:43:31.357" v="124" actId="207"/>
          <ac:spMkLst>
            <pc:docMk/>
            <pc:sldMk cId="3694315224" sldId="3628"/>
            <ac:spMk id="5" creationId="{D6985527-A1C4-E540-3C23-B99212024E2F}"/>
          </ac:spMkLst>
        </pc:spChg>
        <pc:spChg chg="mod">
          <ac:chgData name="Giorgia Cecchinato" userId="9626247c-1516-48d1-9b27-f4258d99df2f" providerId="ADAL" clId="{C959F4C1-279B-4758-A480-06EEA504BDA8}" dt="2024-12-23T20:45:19.049" v="200" actId="20577"/>
          <ac:spMkLst>
            <pc:docMk/>
            <pc:sldMk cId="3694315224" sldId="3628"/>
            <ac:spMk id="6" creationId="{B6F979DE-FD05-C6F4-653B-FE9E97C3D826}"/>
          </ac:spMkLst>
        </pc:spChg>
        <pc:spChg chg="mod">
          <ac:chgData name="Giorgia Cecchinato" userId="9626247c-1516-48d1-9b27-f4258d99df2f" providerId="ADAL" clId="{C959F4C1-279B-4758-A480-06EEA504BDA8}" dt="2024-12-23T20:44:43.582" v="181" actId="207"/>
          <ac:spMkLst>
            <pc:docMk/>
            <pc:sldMk cId="3694315224" sldId="3628"/>
            <ac:spMk id="10" creationId="{72512C2E-CACB-472F-FF96-A81A3A881F7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782D1-AABD-4822-B9C2-EE85321944F8}"/>
              </a:ext>
            </a:extLst>
          </p:cNvPr>
          <p:cNvSpPr>
            <a:spLocks noGrp="1"/>
          </p:cNvSpPr>
          <p:nvPr>
            <p:ph type="hdr" sz="quarter"/>
          </p:nvPr>
        </p:nvSpPr>
        <p:spPr>
          <a:xfrm>
            <a:off x="1" y="0"/>
            <a:ext cx="2972421" cy="457513"/>
          </a:xfrm>
          <a:prstGeom prst="rect">
            <a:avLst/>
          </a:prstGeom>
        </p:spPr>
        <p:txBody>
          <a:bodyPr vert="horz" lIns="89730" tIns="44865" rIns="89730" bIns="44865" rtlCol="0"/>
          <a:lstStyle>
            <a:lvl1pPr algn="l">
              <a:defRPr sz="1200">
                <a:latin typeface="Trebuchet MS" pitchFamily="34" charset="0"/>
                <a:ea typeface="+mn-ea"/>
                <a:cs typeface="Times New Roman" pitchFamily="18" charset="0"/>
              </a:defRPr>
            </a:lvl1pPr>
          </a:lstStyle>
          <a:p>
            <a:pPr>
              <a:defRPr/>
            </a:pPr>
            <a:endParaRPr lang="en-US"/>
          </a:p>
        </p:txBody>
      </p:sp>
      <p:sp>
        <p:nvSpPr>
          <p:cNvPr id="3" name="Date Placeholder 2">
            <a:extLst>
              <a:ext uri="{FF2B5EF4-FFF2-40B4-BE49-F238E27FC236}">
                <a16:creationId xmlns:a16="http://schemas.microsoft.com/office/drawing/2014/main" id="{350EFB94-546F-4076-B279-41DB9F80438B}"/>
              </a:ext>
            </a:extLst>
          </p:cNvPr>
          <p:cNvSpPr>
            <a:spLocks noGrp="1"/>
          </p:cNvSpPr>
          <p:nvPr>
            <p:ph type="dt" sz="quarter" idx="1"/>
          </p:nvPr>
        </p:nvSpPr>
        <p:spPr>
          <a:xfrm>
            <a:off x="3884027" y="0"/>
            <a:ext cx="2972421" cy="457513"/>
          </a:xfrm>
          <a:prstGeom prst="rect">
            <a:avLst/>
          </a:prstGeom>
        </p:spPr>
        <p:txBody>
          <a:bodyPr vert="horz" lIns="89730" tIns="44865" rIns="89730" bIns="44865" rtlCol="0"/>
          <a:lstStyle>
            <a:lvl1pPr algn="r">
              <a:defRPr sz="1200">
                <a:latin typeface="Trebuchet MS" pitchFamily="34" charset="0"/>
                <a:ea typeface="+mn-ea"/>
                <a:cs typeface="Times New Roman" pitchFamily="18" charset="0"/>
              </a:defRPr>
            </a:lvl1pPr>
          </a:lstStyle>
          <a:p>
            <a:pPr>
              <a:defRPr/>
            </a:pPr>
            <a:fld id="{F2C63188-A52F-4FEF-945E-43D45B180FA7}" type="datetimeFigureOut">
              <a:rPr lang="en-US"/>
              <a:pPr>
                <a:defRPr/>
              </a:pPr>
              <a:t>1/13/2025</a:t>
            </a:fld>
            <a:endParaRPr lang="en-US"/>
          </a:p>
        </p:txBody>
      </p:sp>
      <p:sp>
        <p:nvSpPr>
          <p:cNvPr id="4" name="Footer Placeholder 3">
            <a:extLst>
              <a:ext uri="{FF2B5EF4-FFF2-40B4-BE49-F238E27FC236}">
                <a16:creationId xmlns:a16="http://schemas.microsoft.com/office/drawing/2014/main" id="{C597E84B-66E0-46AB-BCAC-26896E0A367A}"/>
              </a:ext>
            </a:extLst>
          </p:cNvPr>
          <p:cNvSpPr>
            <a:spLocks noGrp="1"/>
          </p:cNvSpPr>
          <p:nvPr>
            <p:ph type="ftr" sz="quarter" idx="2"/>
          </p:nvPr>
        </p:nvSpPr>
        <p:spPr>
          <a:xfrm>
            <a:off x="1" y="8684926"/>
            <a:ext cx="2972421" cy="457513"/>
          </a:xfrm>
          <a:prstGeom prst="rect">
            <a:avLst/>
          </a:prstGeom>
        </p:spPr>
        <p:txBody>
          <a:bodyPr vert="horz" lIns="89730" tIns="44865" rIns="89730" bIns="44865" rtlCol="0" anchor="b"/>
          <a:lstStyle>
            <a:lvl1pPr algn="l">
              <a:defRPr sz="1200">
                <a:latin typeface="Trebuchet MS" pitchFamily="34" charset="0"/>
                <a:ea typeface="+mn-ea"/>
                <a:cs typeface="Times New Roman" pitchFamily="18" charset="0"/>
              </a:defRPr>
            </a:lvl1pPr>
          </a:lstStyle>
          <a:p>
            <a:pPr>
              <a:defRPr/>
            </a:pPr>
            <a:endParaRPr lang="en-US"/>
          </a:p>
        </p:txBody>
      </p:sp>
      <p:sp>
        <p:nvSpPr>
          <p:cNvPr id="5" name="Slide Number Placeholder 4">
            <a:extLst>
              <a:ext uri="{FF2B5EF4-FFF2-40B4-BE49-F238E27FC236}">
                <a16:creationId xmlns:a16="http://schemas.microsoft.com/office/drawing/2014/main" id="{BBE66B3D-A0CD-45F5-8990-D319D3FB5AC9}"/>
              </a:ext>
            </a:extLst>
          </p:cNvPr>
          <p:cNvSpPr>
            <a:spLocks noGrp="1"/>
          </p:cNvSpPr>
          <p:nvPr>
            <p:ph type="sldNum" sz="quarter" idx="3"/>
          </p:nvPr>
        </p:nvSpPr>
        <p:spPr>
          <a:xfrm>
            <a:off x="3884027" y="8684926"/>
            <a:ext cx="2972421" cy="457513"/>
          </a:xfrm>
          <a:prstGeom prst="rect">
            <a:avLst/>
          </a:prstGeom>
        </p:spPr>
        <p:txBody>
          <a:bodyPr vert="horz" wrap="square" lIns="89730" tIns="44865" rIns="89730" bIns="44865" numCol="1" anchor="b" anchorCtr="0" compatLnSpc="1">
            <a:prstTxWarp prst="textNoShape">
              <a:avLst/>
            </a:prstTxWarp>
          </a:bodyPr>
          <a:lstStyle>
            <a:lvl1pPr algn="r">
              <a:defRPr sz="1200">
                <a:cs typeface="Times New Roman" panose="02020603050405020304" pitchFamily="18" charset="0"/>
              </a:defRPr>
            </a:lvl1pPr>
          </a:lstStyle>
          <a:p>
            <a:fld id="{CA3D67EF-B722-4632-937F-B75BBAA76FE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5CC343-787A-426F-A0B3-AB686D586443}"/>
              </a:ext>
            </a:extLst>
          </p:cNvPr>
          <p:cNvSpPr>
            <a:spLocks noGrp="1"/>
          </p:cNvSpPr>
          <p:nvPr>
            <p:ph type="hdr" sz="quarter"/>
          </p:nvPr>
        </p:nvSpPr>
        <p:spPr>
          <a:xfrm>
            <a:off x="1" y="0"/>
            <a:ext cx="2972421" cy="457513"/>
          </a:xfrm>
          <a:prstGeom prst="rect">
            <a:avLst/>
          </a:prstGeom>
        </p:spPr>
        <p:txBody>
          <a:bodyPr vert="horz" lIns="89730" tIns="44865" rIns="89730" bIns="44865" rtlCol="0"/>
          <a:lstStyle>
            <a:lvl1pPr algn="l">
              <a:defRPr sz="1200">
                <a:latin typeface="Trebuchet MS" pitchFamily="34" charset="0"/>
                <a:ea typeface="+mn-ea"/>
                <a:cs typeface="Times New Roman" pitchFamily="18" charset="0"/>
              </a:defRPr>
            </a:lvl1pPr>
          </a:lstStyle>
          <a:p>
            <a:pPr>
              <a:defRPr/>
            </a:pPr>
            <a:endParaRPr lang="en-US"/>
          </a:p>
        </p:txBody>
      </p:sp>
      <p:sp>
        <p:nvSpPr>
          <p:cNvPr id="3" name="Date Placeholder 2">
            <a:extLst>
              <a:ext uri="{FF2B5EF4-FFF2-40B4-BE49-F238E27FC236}">
                <a16:creationId xmlns:a16="http://schemas.microsoft.com/office/drawing/2014/main" id="{96F48461-461F-4EB4-8308-94326B81C167}"/>
              </a:ext>
            </a:extLst>
          </p:cNvPr>
          <p:cNvSpPr>
            <a:spLocks noGrp="1"/>
          </p:cNvSpPr>
          <p:nvPr>
            <p:ph type="dt" idx="1"/>
          </p:nvPr>
        </p:nvSpPr>
        <p:spPr>
          <a:xfrm>
            <a:off x="3884027" y="0"/>
            <a:ext cx="2972421" cy="457513"/>
          </a:xfrm>
          <a:prstGeom prst="rect">
            <a:avLst/>
          </a:prstGeom>
        </p:spPr>
        <p:txBody>
          <a:bodyPr vert="horz" lIns="89730" tIns="44865" rIns="89730" bIns="44865" rtlCol="0"/>
          <a:lstStyle>
            <a:lvl1pPr algn="r">
              <a:defRPr sz="1200">
                <a:latin typeface="Trebuchet MS" pitchFamily="34" charset="0"/>
                <a:ea typeface="+mn-ea"/>
                <a:cs typeface="Times New Roman" pitchFamily="18" charset="0"/>
              </a:defRPr>
            </a:lvl1pPr>
          </a:lstStyle>
          <a:p>
            <a:pPr>
              <a:defRPr/>
            </a:pPr>
            <a:fld id="{D90B4CA9-F196-45F6-AADB-6C202B15EDC1}" type="datetimeFigureOut">
              <a:rPr lang="en-US"/>
              <a:pPr>
                <a:defRPr/>
              </a:pPr>
              <a:t>1/13/2025</a:t>
            </a:fld>
            <a:endParaRPr lang="en-US"/>
          </a:p>
        </p:txBody>
      </p:sp>
      <p:sp>
        <p:nvSpPr>
          <p:cNvPr id="4" name="Slide Image Placeholder 3">
            <a:extLst>
              <a:ext uri="{FF2B5EF4-FFF2-40B4-BE49-F238E27FC236}">
                <a16:creationId xmlns:a16="http://schemas.microsoft.com/office/drawing/2014/main" id="{5EB494ED-C13B-4EFD-AD8B-50643978DEB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89730" tIns="44865" rIns="89730" bIns="44865" rtlCol="0" anchor="ctr"/>
          <a:lstStyle/>
          <a:p>
            <a:pPr lvl="0"/>
            <a:endParaRPr lang="en-US" noProof="0"/>
          </a:p>
        </p:txBody>
      </p:sp>
      <p:sp>
        <p:nvSpPr>
          <p:cNvPr id="5" name="Notes Placeholder 4">
            <a:extLst>
              <a:ext uri="{FF2B5EF4-FFF2-40B4-BE49-F238E27FC236}">
                <a16:creationId xmlns:a16="http://schemas.microsoft.com/office/drawing/2014/main" id="{6FFE2BB3-C7D4-4852-8E77-59352A559188}"/>
              </a:ext>
            </a:extLst>
          </p:cNvPr>
          <p:cNvSpPr>
            <a:spLocks noGrp="1"/>
          </p:cNvSpPr>
          <p:nvPr>
            <p:ph type="body" sz="quarter" idx="3"/>
          </p:nvPr>
        </p:nvSpPr>
        <p:spPr>
          <a:xfrm>
            <a:off x="686421" y="4344025"/>
            <a:ext cx="5485158" cy="4114488"/>
          </a:xfrm>
          <a:prstGeom prst="rect">
            <a:avLst/>
          </a:prstGeom>
        </p:spPr>
        <p:txBody>
          <a:bodyPr vert="horz" lIns="89730" tIns="44865" rIns="89730" bIns="4486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3DA833-60F4-461A-9DAD-5200F1BBB375}"/>
              </a:ext>
            </a:extLst>
          </p:cNvPr>
          <p:cNvSpPr>
            <a:spLocks noGrp="1"/>
          </p:cNvSpPr>
          <p:nvPr>
            <p:ph type="ftr" sz="quarter" idx="4"/>
          </p:nvPr>
        </p:nvSpPr>
        <p:spPr>
          <a:xfrm>
            <a:off x="1" y="8684926"/>
            <a:ext cx="2972421" cy="457513"/>
          </a:xfrm>
          <a:prstGeom prst="rect">
            <a:avLst/>
          </a:prstGeom>
        </p:spPr>
        <p:txBody>
          <a:bodyPr vert="horz" lIns="89730" tIns="44865" rIns="89730" bIns="44865" rtlCol="0" anchor="b"/>
          <a:lstStyle>
            <a:lvl1pPr algn="l">
              <a:defRPr sz="1200">
                <a:latin typeface="Trebuchet MS" pitchFamily="34" charset="0"/>
                <a:ea typeface="+mn-ea"/>
                <a:cs typeface="Times New Roman" pitchFamily="18" charset="0"/>
              </a:defRPr>
            </a:lvl1pPr>
          </a:lstStyle>
          <a:p>
            <a:pPr>
              <a:defRPr/>
            </a:pPr>
            <a:endParaRPr lang="en-US"/>
          </a:p>
        </p:txBody>
      </p:sp>
      <p:sp>
        <p:nvSpPr>
          <p:cNvPr id="7" name="Slide Number Placeholder 6">
            <a:extLst>
              <a:ext uri="{FF2B5EF4-FFF2-40B4-BE49-F238E27FC236}">
                <a16:creationId xmlns:a16="http://schemas.microsoft.com/office/drawing/2014/main" id="{4AFBEF2F-B700-485E-AB54-86A73EBEABD1}"/>
              </a:ext>
            </a:extLst>
          </p:cNvPr>
          <p:cNvSpPr>
            <a:spLocks noGrp="1"/>
          </p:cNvSpPr>
          <p:nvPr>
            <p:ph type="sldNum" sz="quarter" idx="5"/>
          </p:nvPr>
        </p:nvSpPr>
        <p:spPr>
          <a:xfrm>
            <a:off x="3884027" y="8684926"/>
            <a:ext cx="2972421" cy="457513"/>
          </a:xfrm>
          <a:prstGeom prst="rect">
            <a:avLst/>
          </a:prstGeom>
        </p:spPr>
        <p:txBody>
          <a:bodyPr vert="horz" wrap="square" lIns="89730" tIns="44865" rIns="89730" bIns="44865" numCol="1" anchor="b" anchorCtr="0" compatLnSpc="1">
            <a:prstTxWarp prst="textNoShape">
              <a:avLst/>
            </a:prstTxWarp>
          </a:bodyPr>
          <a:lstStyle>
            <a:lvl1pPr algn="r">
              <a:defRPr sz="1200">
                <a:cs typeface="Times New Roman" panose="02020603050405020304" pitchFamily="18" charset="0"/>
              </a:defRPr>
            </a:lvl1pPr>
          </a:lstStyle>
          <a:p>
            <a:fld id="{2F8C79BD-1E3F-42A3-BA11-F282A6885F9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c.europa.eu/eurostat/web/microdata/european-union-statistics-on-income-and-living-condition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atanalytics.worldbank.org/PIP-Methodology/welfareaggregate.html#comparability" TargetMode="External"/><Relationship Id="rId4" Type="http://schemas.openxmlformats.org/officeDocument/2006/relationships/hyperlink" Target="https://www.lisdatacenter.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0</a:t>
            </a:fld>
            <a:endParaRPr lang="en-US" altLang="en-US"/>
          </a:p>
        </p:txBody>
      </p:sp>
    </p:spTree>
    <p:extLst>
      <p:ext uri="{BB962C8B-B14F-4D97-AF65-F5344CB8AC3E}">
        <p14:creationId xmlns:p14="http://schemas.microsoft.com/office/powerpoint/2010/main" val="2382435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GB" b="0" i="0" dirty="0">
                <a:solidFill>
                  <a:srgbClr val="333333"/>
                </a:solidFill>
                <a:effectLst/>
                <a:latin typeface="Helvetica Neue" panose="02000503000000020004" pitchFamily="2" charset="0"/>
              </a:rPr>
              <a:t>Note on </a:t>
            </a:r>
            <a:r>
              <a:rPr lang="en-GB" b="1" i="0" dirty="0">
                <a:solidFill>
                  <a:srgbClr val="333333"/>
                </a:solidFill>
                <a:effectLst/>
                <a:latin typeface="Helvetica Neue" panose="02000503000000020004" pitchFamily="2" charset="0"/>
              </a:rPr>
              <a:t>HIC</a:t>
            </a:r>
            <a:r>
              <a:rPr lang="en-GB" b="0" i="0" dirty="0">
                <a:solidFill>
                  <a:srgbClr val="333333"/>
                </a:solidFill>
                <a:effectLst/>
                <a:latin typeface="Helvetica Neue" panose="02000503000000020004" pitchFamily="2" charset="0"/>
              </a:rPr>
              <a:t>:</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GB" b="0" i="0" dirty="0">
              <a:solidFill>
                <a:srgbClr val="333333"/>
              </a:solidFill>
              <a:effectLst/>
              <a:latin typeface="Helvetica Neue" panose="02000503000000020004" pitchFamily="2"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GB" b="0" i="0" dirty="0">
                <a:solidFill>
                  <a:srgbClr val="333333"/>
                </a:solidFill>
                <a:effectLst/>
                <a:latin typeface="Helvetica Neue" panose="02000503000000020004" pitchFamily="2" charset="0"/>
              </a:rPr>
              <a:t>For high-income countries in the European Union (with the exception of Germany), the data are obtained from the </a:t>
            </a:r>
            <a:r>
              <a:rPr lang="en-GB" b="0" i="0" u="none" strike="noStrike" dirty="0">
                <a:solidFill>
                  <a:srgbClr val="4183C4"/>
                </a:solidFill>
                <a:effectLst/>
                <a:latin typeface="Helvetica Neue" panose="02000503000000020004" pitchFamily="2" charset="0"/>
                <a:hlinkClick r:id="rId3"/>
              </a:rPr>
              <a:t>EU Statistics on Income and Living Conditions (EU-SILC)</a:t>
            </a:r>
            <a:r>
              <a:rPr lang="en-GB" b="0" i="0" dirty="0">
                <a:solidFill>
                  <a:srgbClr val="333333"/>
                </a:solidFill>
                <a:effectLst/>
                <a:latin typeface="Helvetica Neue" panose="02000503000000020004" pitchFamily="2" charset="0"/>
              </a:rPr>
              <a:t>.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GB" b="0" i="0" dirty="0">
                <a:solidFill>
                  <a:srgbClr val="333333"/>
                </a:solidFill>
                <a:effectLst/>
                <a:latin typeface="Helvetica Neue" panose="02000503000000020004" pitchFamily="2" charset="0"/>
              </a:rPr>
              <a:t>EU-SILC data are partly obtained from surveys and partly obtained from administrative records.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GB" b="0" i="0" dirty="0">
                <a:solidFill>
                  <a:srgbClr val="333333"/>
                </a:solidFill>
                <a:effectLst/>
                <a:latin typeface="Helvetica Neue" panose="02000503000000020004" pitchFamily="2" charset="0"/>
              </a:rPr>
              <a:t>For other high-income economies (Australia; Canada; Germany; Israel; Japan; South Korea; Taiwan, China; the United Kingdom; and the United States) data from the </a:t>
            </a:r>
            <a:r>
              <a:rPr lang="en-GB" b="0" i="0" u="none" strike="noStrike" dirty="0">
                <a:solidFill>
                  <a:srgbClr val="4183C4"/>
                </a:solidFill>
                <a:effectLst/>
                <a:latin typeface="Helvetica Neue" panose="02000503000000020004" pitchFamily="2" charset="0"/>
                <a:hlinkClick r:id="rId4"/>
              </a:rPr>
              <a:t>Luxembourg Income Study (LIS) Database</a:t>
            </a:r>
            <a:r>
              <a:rPr lang="en-GB" b="0" i="0" dirty="0">
                <a:solidFill>
                  <a:srgbClr val="333333"/>
                </a:solidFill>
                <a:effectLst/>
                <a:latin typeface="Helvetica Neue" panose="02000503000000020004" pitchFamily="2" charset="0"/>
              </a:rPr>
              <a:t> are used. </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GB" b="0" i="0" dirty="0">
                <a:solidFill>
                  <a:srgbClr val="333333"/>
                </a:solidFill>
                <a:effectLst/>
                <a:latin typeface="Helvetica Neue" panose="02000503000000020004" pitchFamily="2" charset="0"/>
              </a:rPr>
              <a:t>These data rely on surveys carried out by NSOs or by academic institutions. Data from the LIS database are also used for high-income countries from the European Union for years predating EU-SILC, which naturally causes </a:t>
            </a:r>
            <a:r>
              <a:rPr lang="en-GB" b="0" i="0" u="none" strike="noStrike" dirty="0">
                <a:solidFill>
                  <a:srgbClr val="4183C4"/>
                </a:solidFill>
                <a:effectLst/>
                <a:latin typeface="Helvetica Neue" panose="02000503000000020004" pitchFamily="2" charset="0"/>
                <a:hlinkClick r:id="rId5"/>
              </a:rPr>
              <a:t>a break</a:t>
            </a:r>
            <a:r>
              <a:rPr lang="en-GB" b="0" i="0" dirty="0">
                <a:solidFill>
                  <a:srgbClr val="333333"/>
                </a:solidFill>
                <a:effectLst/>
                <a:latin typeface="Helvetica Neue" panose="02000503000000020004" pitchFamily="2" charset="0"/>
              </a:rPr>
              <a:t> in the series.</a:t>
            </a: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9</a:t>
            </a:fld>
            <a:endParaRPr lang="en-US" altLang="en-US"/>
          </a:p>
        </p:txBody>
      </p:sp>
    </p:spTree>
    <p:extLst>
      <p:ext uri="{BB962C8B-B14F-4D97-AF65-F5344CB8AC3E}">
        <p14:creationId xmlns:p14="http://schemas.microsoft.com/office/powerpoint/2010/main" val="724266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GB" b="0" i="0" dirty="0">
                <a:solidFill>
                  <a:srgbClr val="333333"/>
                </a:solidFill>
                <a:effectLst/>
                <a:latin typeface="Helvetica Neue" panose="02000503000000020004" pitchFamily="2" charset="0"/>
              </a:rPr>
              <a:t>Monetary poverty is estimated from an aggregation of households’ income or from the monetary value of their consumption. We refer to such aggregates jointly as welfare aggregates.</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GB" b="0" i="0" dirty="0">
                <a:solidFill>
                  <a:srgbClr val="333333"/>
                </a:solidFill>
                <a:effectLst/>
                <a:latin typeface="Helvetica Neue" panose="02000503000000020004" pitchFamily="2" charset="0"/>
              </a:rPr>
              <a:t>Welfare aggregates = exactly how me sum-up consumption variables/income + how we then reduce it to per capita, per day numbers.</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GB" b="0" i="0" dirty="0">
                <a:solidFill>
                  <a:srgbClr val="333333"/>
                </a:solidFill>
                <a:effectLst/>
                <a:latin typeface="Helvetica Neue" panose="02000503000000020004" pitchFamily="2" charset="0"/>
              </a:rPr>
              <a:t>Grouped data</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GB" b="0" i="0" dirty="0">
                <a:solidFill>
                  <a:srgbClr val="333333"/>
                </a:solidFill>
                <a:effectLst/>
                <a:latin typeface="Helvetica Neue" panose="02000503000000020004" pitchFamily="2" charset="0"/>
              </a:rPr>
              <a:t>-   Deaton and Zaidi (2002) for the specific theory/methodology.</a:t>
            </a:r>
            <a:endParaRPr lang="en-US" dirty="0"/>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b="0" i="0" dirty="0">
                <a:solidFill>
                  <a:srgbClr val="333333"/>
                </a:solidFill>
                <a:effectLst/>
                <a:latin typeface="Helvetica Neue"/>
              </a:rPr>
              <a:t>The variables </a:t>
            </a:r>
            <a:r>
              <a:rPr lang="en-US" dirty="0" err="1"/>
              <a:t>comparable_spell</a:t>
            </a:r>
            <a:r>
              <a:rPr lang="en-US" b="0" i="0" dirty="0">
                <a:solidFill>
                  <a:srgbClr val="333333"/>
                </a:solidFill>
                <a:effectLst/>
                <a:latin typeface="Helvetica Neue"/>
              </a:rPr>
              <a:t> and </a:t>
            </a:r>
            <a:r>
              <a:rPr lang="en-US" dirty="0" err="1"/>
              <a:t>survey_comparability</a:t>
            </a:r>
            <a:r>
              <a:rPr lang="en-US" b="0" i="0" dirty="0">
                <a:solidFill>
                  <a:srgbClr val="333333"/>
                </a:solidFill>
                <a:effectLst/>
                <a:latin typeface="Helvetica Neue"/>
              </a:rPr>
              <a:t> contain the necessary information. The latter has the following logic: The oldest comparable series in each country starts with the value zero (0). When comparability is broken, the value changes to one (1) for the year of the break and it goes on until the comparability is broken again in a subsequent year. The process repeats until the most recent survey data point available.</a:t>
            </a:r>
          </a:p>
          <a:p>
            <a:pPr marL="171450" marR="0" lvl="0" indent="-171450" algn="l" defTabSz="457200" rtl="0" eaLnBrk="0" fontAlgn="base" latinLnBrk="0" hangingPunct="0">
              <a:lnSpc>
                <a:spcPct val="100000"/>
              </a:lnSpc>
              <a:spcBef>
                <a:spcPct val="30000"/>
              </a:spcBef>
              <a:spcAft>
                <a:spcPct val="0"/>
              </a:spcAft>
              <a:buClrTx/>
              <a:buSzTx/>
              <a:buFontTx/>
              <a:buChar char="-"/>
              <a:tabLst/>
              <a:defRPr/>
            </a:pPr>
            <a:r>
              <a:rPr lang="en-US" b="0" i="0" dirty="0">
                <a:solidFill>
                  <a:srgbClr val="333333"/>
                </a:solidFill>
                <a:effectLst/>
                <a:latin typeface="Helvetica Neue"/>
              </a:rPr>
              <a:t>In order to guide users about when poverty can be compared over time within a country, PIP’s line charts for countries only connect poverty estimates when these are comparable. In addition, PIP contains metadata on the comparability of poverty estimates within countries over time.</a:t>
            </a: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10</a:t>
            </a:fld>
            <a:endParaRPr lang="en-US" altLang="en-US"/>
          </a:p>
        </p:txBody>
      </p:sp>
    </p:spTree>
    <p:extLst>
      <p:ext uri="{BB962C8B-B14F-4D97-AF65-F5344CB8AC3E}">
        <p14:creationId xmlns:p14="http://schemas.microsoft.com/office/powerpoint/2010/main" val="4177445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11</a:t>
            </a:fld>
            <a:endParaRPr lang="en-US" altLang="en-US"/>
          </a:p>
        </p:txBody>
      </p:sp>
    </p:spTree>
    <p:extLst>
      <p:ext uri="{BB962C8B-B14F-4D97-AF65-F5344CB8AC3E}">
        <p14:creationId xmlns:p14="http://schemas.microsoft.com/office/powerpoint/2010/main" val="106797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12</a:t>
            </a:fld>
            <a:endParaRPr lang="en-US" altLang="en-US"/>
          </a:p>
        </p:txBody>
      </p:sp>
    </p:spTree>
    <p:extLst>
      <p:ext uri="{BB962C8B-B14F-4D97-AF65-F5344CB8AC3E}">
        <p14:creationId xmlns:p14="http://schemas.microsoft.com/office/powerpoint/2010/main" val="345254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b="1" dirty="0"/>
              <a:t>Extrapolations: </a:t>
            </a:r>
            <a:r>
              <a:rPr lang="en-US" b="0" dirty="0"/>
              <a:t>Welfare aggregates are extrapolated forward or backward to a reference year using national account growth rates (real GDP p.c. or HFCE p.c.). Passthrough rate is 0.7 for consumption and 1 for income. This assumes distribution-neutral growth, keeping inequality constant, and adjusts the welfare distribution year-by-year based on national economic changes.</a:t>
            </a:r>
          </a:p>
          <a:p>
            <a:pPr marL="285750" indent="-285750">
              <a:buFontTx/>
              <a:buChar char="-"/>
            </a:pPr>
            <a:r>
              <a:rPr lang="en-US" b="1" dirty="0"/>
              <a:t>Interpolations</a:t>
            </a:r>
            <a:r>
              <a:rPr lang="en-US" dirty="0"/>
              <a:t>: When the reference year falls between two surveys, poverty is interpolated using either "same direction" or "diverging directions" approaches based on whether growth trends in survey means and national accounts align. 	- "Same direction" interpolation estimates the survey mean at the reference year and adjusts both welfare distributions, averaging their poverty estimates with inverse distance weights. </a:t>
            </a:r>
          </a:p>
          <a:p>
            <a:pPr marL="628650" lvl="1" indent="-171450">
              <a:buFontTx/>
              <a:buChar char="-"/>
            </a:pPr>
            <a:r>
              <a:rPr lang="en-US" dirty="0"/>
              <a:t>"Diverging directions" interpolation extrapolates poverty forward and backward from the nearest surveys, then averages the estimates.</a:t>
            </a:r>
          </a:p>
          <a:p>
            <a:pPr marL="171450" lvl="0" indent="-171450">
              <a:buFontTx/>
              <a:buChar char="-"/>
            </a:pPr>
            <a:endParaRPr lang="en-US" dirty="0"/>
          </a:p>
          <a:p>
            <a:pPr marL="171450" lvl="0" indent="-171450">
              <a:buFontTx/>
              <a:buChar char="-"/>
            </a:pPr>
            <a:endParaRPr lang="en-US" dirty="0"/>
          </a:p>
          <a:p>
            <a:pPr marL="285750" indent="-285750">
              <a:buFontTx/>
              <a:buChar char="-"/>
            </a:pPr>
            <a:endParaRPr lang="en-US" dirty="0"/>
          </a:p>
          <a:p>
            <a:pPr marL="285750" indent="-285750">
              <a:buFontTx/>
              <a:buChar cha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13</a:t>
            </a:fld>
            <a:endParaRPr lang="en-US" altLang="en-US"/>
          </a:p>
        </p:txBody>
      </p:sp>
    </p:spTree>
    <p:extLst>
      <p:ext uri="{BB962C8B-B14F-4D97-AF65-F5344CB8AC3E}">
        <p14:creationId xmlns:p14="http://schemas.microsoft.com/office/powerpoint/2010/main" val="889917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4726C-F034-CEA7-3700-FAEE661054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EC52A-F006-55F3-42DF-789CF49C7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4EEB0B-4CAE-0AFE-C9D1-1B011BDFE6CF}"/>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56B062F-F9FE-5957-FDAC-645F298B9B5F}"/>
              </a:ext>
            </a:extLst>
          </p:cNvPr>
          <p:cNvSpPr>
            <a:spLocks noGrp="1"/>
          </p:cNvSpPr>
          <p:nvPr>
            <p:ph type="sldNum" sz="quarter" idx="5"/>
          </p:nvPr>
        </p:nvSpPr>
        <p:spPr/>
        <p:txBody>
          <a:bodyPr/>
          <a:lstStyle/>
          <a:p>
            <a:fld id="{2F8C79BD-1E3F-42A3-BA11-F282A6885F9F}" type="slidenum">
              <a:rPr lang="en-US" altLang="en-US" smtClean="0"/>
              <a:pPr/>
              <a:t>14</a:t>
            </a:fld>
            <a:endParaRPr lang="en-US" altLang="en-US"/>
          </a:p>
        </p:txBody>
      </p:sp>
    </p:spTree>
    <p:extLst>
      <p:ext uri="{BB962C8B-B14F-4D97-AF65-F5344CB8AC3E}">
        <p14:creationId xmlns:p14="http://schemas.microsoft.com/office/powerpoint/2010/main" val="204597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265C6-D15C-82E0-9443-D28EE5C41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A9171C-416B-84F9-225B-72631F933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253BC-6179-2909-8838-2169F975B79F}"/>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CA05775-6123-B087-58ED-6EF997AA082B}"/>
              </a:ext>
            </a:extLst>
          </p:cNvPr>
          <p:cNvSpPr>
            <a:spLocks noGrp="1"/>
          </p:cNvSpPr>
          <p:nvPr>
            <p:ph type="sldNum" sz="quarter" idx="5"/>
          </p:nvPr>
        </p:nvSpPr>
        <p:spPr/>
        <p:txBody>
          <a:bodyPr/>
          <a:lstStyle/>
          <a:p>
            <a:fld id="{2F8C79BD-1E3F-42A3-BA11-F282A6885F9F}" type="slidenum">
              <a:rPr lang="en-US" altLang="en-US" smtClean="0"/>
              <a:pPr/>
              <a:t>15</a:t>
            </a:fld>
            <a:endParaRPr lang="en-US" altLang="en-US"/>
          </a:p>
        </p:txBody>
      </p:sp>
    </p:spTree>
    <p:extLst>
      <p:ext uri="{BB962C8B-B14F-4D97-AF65-F5344CB8AC3E}">
        <p14:creationId xmlns:p14="http://schemas.microsoft.com/office/powerpoint/2010/main" val="944917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16</a:t>
            </a:fld>
            <a:endParaRPr lang="en-US" altLang="en-US"/>
          </a:p>
        </p:txBody>
      </p:sp>
    </p:spTree>
    <p:extLst>
      <p:ext uri="{BB962C8B-B14F-4D97-AF65-F5344CB8AC3E}">
        <p14:creationId xmlns:p14="http://schemas.microsoft.com/office/powerpoint/2010/main" val="2564545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F58B7-1F75-9A91-2F85-04B3F5AD5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2DEDB9-826D-4591-5B52-564C75C9F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73714-D639-D7B0-1020-2380CCC8D700}"/>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26075F3-F0D7-DC30-7E2E-89585547C4C3}"/>
              </a:ext>
            </a:extLst>
          </p:cNvPr>
          <p:cNvSpPr>
            <a:spLocks noGrp="1"/>
          </p:cNvSpPr>
          <p:nvPr>
            <p:ph type="sldNum" sz="quarter" idx="5"/>
          </p:nvPr>
        </p:nvSpPr>
        <p:spPr/>
        <p:txBody>
          <a:bodyPr/>
          <a:lstStyle/>
          <a:p>
            <a:fld id="{2F8C79BD-1E3F-42A3-BA11-F282A6885F9F}" type="slidenum">
              <a:rPr lang="en-US" altLang="en-US" smtClean="0"/>
              <a:pPr/>
              <a:t>17</a:t>
            </a:fld>
            <a:endParaRPr lang="en-US" altLang="en-US"/>
          </a:p>
        </p:txBody>
      </p:sp>
    </p:spTree>
    <p:extLst>
      <p:ext uri="{BB962C8B-B14F-4D97-AF65-F5344CB8AC3E}">
        <p14:creationId xmlns:p14="http://schemas.microsoft.com/office/powerpoint/2010/main" val="661513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E7EC3-D244-C839-668E-E1AD2AE40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EF72B4-92FC-88DA-5DE6-652B8E9178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EFC119-2D93-B2E9-13D3-22FE009691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02216A-83A6-359A-4BEF-D7E7D699EF5B}"/>
              </a:ext>
            </a:extLst>
          </p:cNvPr>
          <p:cNvSpPr>
            <a:spLocks noGrp="1"/>
          </p:cNvSpPr>
          <p:nvPr>
            <p:ph type="sldNum" sz="quarter" idx="5"/>
          </p:nvPr>
        </p:nvSpPr>
        <p:spPr/>
        <p:txBody>
          <a:bodyPr/>
          <a:lstStyle/>
          <a:p>
            <a:fld id="{2F8C79BD-1E3F-42A3-BA11-F282A6885F9F}" type="slidenum">
              <a:rPr lang="en-US" altLang="en-US" smtClean="0"/>
              <a:pPr/>
              <a:t>18</a:t>
            </a:fld>
            <a:endParaRPr lang="en-US" altLang="en-US"/>
          </a:p>
        </p:txBody>
      </p:sp>
    </p:spTree>
    <p:extLst>
      <p:ext uri="{BB962C8B-B14F-4D97-AF65-F5344CB8AC3E}">
        <p14:creationId xmlns:p14="http://schemas.microsoft.com/office/powerpoint/2010/main" val="245413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32907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19</a:t>
            </a:fld>
            <a:endParaRPr lang="en-US" altLang="en-US"/>
          </a:p>
        </p:txBody>
      </p:sp>
    </p:spTree>
    <p:extLst>
      <p:ext uri="{BB962C8B-B14F-4D97-AF65-F5344CB8AC3E}">
        <p14:creationId xmlns:p14="http://schemas.microsoft.com/office/powerpoint/2010/main" val="234899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pPr marL="171450" indent="-171450">
              <a:buFontTx/>
              <a:buChar char="-"/>
            </a:pPr>
            <a:r>
              <a:rPr lang="en-US" dirty="0"/>
              <a:t>Take notes and practice</a:t>
            </a:r>
          </a:p>
          <a:p>
            <a:pPr marL="171450" indent="-171450">
              <a:buFontTx/>
              <a:buChar char="-"/>
            </a:pPr>
            <a:r>
              <a:rPr lang="en-US" dirty="0"/>
              <a:t>Explain that people can access methodological handbook</a:t>
            </a:r>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20</a:t>
            </a:fld>
            <a:endParaRPr lang="en-US" altLang="en-US"/>
          </a:p>
        </p:txBody>
      </p:sp>
    </p:spTree>
    <p:extLst>
      <p:ext uri="{BB962C8B-B14F-4D97-AF65-F5344CB8AC3E}">
        <p14:creationId xmlns:p14="http://schemas.microsoft.com/office/powerpoint/2010/main" val="11992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21</a:t>
            </a:fld>
            <a:endParaRPr lang="en-US" altLang="en-US"/>
          </a:p>
        </p:txBody>
      </p:sp>
    </p:spTree>
    <p:extLst>
      <p:ext uri="{BB962C8B-B14F-4D97-AF65-F5344CB8AC3E}">
        <p14:creationId xmlns:p14="http://schemas.microsoft.com/office/powerpoint/2010/main" val="1971913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5562E-1975-44E0-A8A9-132A2D3E94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EA2BE-C9EE-93A8-F144-0484BEBB9E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7F1D9D-2CC6-F392-15B9-B52AFE150238}"/>
              </a:ext>
            </a:extLst>
          </p:cNvPr>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35E5B14-A905-0B35-5E2E-E88D9A52A2EE}"/>
              </a:ext>
            </a:extLst>
          </p:cNvPr>
          <p:cNvSpPr>
            <a:spLocks noGrp="1"/>
          </p:cNvSpPr>
          <p:nvPr>
            <p:ph type="sldNum" sz="quarter" idx="5"/>
          </p:nvPr>
        </p:nvSpPr>
        <p:spPr/>
        <p:txBody>
          <a:bodyPr/>
          <a:lstStyle/>
          <a:p>
            <a:fld id="{2F8C79BD-1E3F-42A3-BA11-F282A6885F9F}" type="slidenum">
              <a:rPr lang="en-US" altLang="en-US" smtClean="0"/>
              <a:pPr/>
              <a:t>22</a:t>
            </a:fld>
            <a:endParaRPr lang="en-US" altLang="en-US"/>
          </a:p>
        </p:txBody>
      </p:sp>
    </p:spTree>
    <p:extLst>
      <p:ext uri="{BB962C8B-B14F-4D97-AF65-F5344CB8AC3E}">
        <p14:creationId xmlns:p14="http://schemas.microsoft.com/office/powerpoint/2010/main" val="3129116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25C9C-87D0-CB53-A4D8-4AE1552BEE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FC413D-16C7-2994-2F66-6F0FD0143B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C91D6-BED2-C645-4E9F-D1C3308A0E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EF00F3-4917-7A31-1466-BF8F3BD03694}"/>
              </a:ext>
            </a:extLst>
          </p:cNvPr>
          <p:cNvSpPr>
            <a:spLocks noGrp="1"/>
          </p:cNvSpPr>
          <p:nvPr>
            <p:ph type="sldNum" sz="quarter" idx="5"/>
          </p:nvPr>
        </p:nvSpPr>
        <p:spPr/>
        <p:txBody>
          <a:bodyPr/>
          <a:lstStyle/>
          <a:p>
            <a:fld id="{2F8C79BD-1E3F-42A3-BA11-F282A6885F9F}" type="slidenum">
              <a:rPr lang="en-US" altLang="en-US" smtClean="0"/>
              <a:pPr/>
              <a:t>23</a:t>
            </a:fld>
            <a:endParaRPr lang="en-US" altLang="en-US"/>
          </a:p>
        </p:txBody>
      </p:sp>
    </p:spTree>
    <p:extLst>
      <p:ext uri="{BB962C8B-B14F-4D97-AF65-F5344CB8AC3E}">
        <p14:creationId xmlns:p14="http://schemas.microsoft.com/office/powerpoint/2010/main" val="309385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new method is used for the first time to derive all three lines consistently.</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194948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266954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440544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709000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B7BA1-35CE-9EA0-5D0E-45DAA3B37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7C4770-56F3-63E6-20FA-2696D88C0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F138B2-3B5B-245C-F931-D582C2F20199}"/>
              </a:ext>
            </a:extLst>
          </p:cNvPr>
          <p:cNvSpPr>
            <a:spLocks noGrp="1"/>
          </p:cNvSpPr>
          <p:nvPr>
            <p:ph type="body" idx="1"/>
          </p:nvPr>
        </p:nvSpPr>
        <p:spPr/>
        <p:txBody>
          <a:bodyPr/>
          <a:lstStyle/>
          <a:p>
            <a:r>
              <a:rPr lang="en-US" dirty="0"/>
              <a:t>GC, to do: Add repository with Stata and R code to access.</a:t>
            </a:r>
          </a:p>
        </p:txBody>
      </p:sp>
      <p:sp>
        <p:nvSpPr>
          <p:cNvPr id="4" name="Slide Number Placeholder 3">
            <a:extLst>
              <a:ext uri="{FF2B5EF4-FFF2-40B4-BE49-F238E27FC236}">
                <a16:creationId xmlns:a16="http://schemas.microsoft.com/office/drawing/2014/main" id="{807C3AC0-641A-CF0C-5899-4D5976A65945}"/>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51443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2</a:t>
            </a:fld>
            <a:endParaRPr lang="en-US" altLang="en-US"/>
          </a:p>
        </p:txBody>
      </p:sp>
    </p:spTree>
    <p:extLst>
      <p:ext uri="{BB962C8B-B14F-4D97-AF65-F5344CB8AC3E}">
        <p14:creationId xmlns:p14="http://schemas.microsoft.com/office/powerpoint/2010/main" val="343461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3</a:t>
            </a:fld>
            <a:endParaRPr lang="en-US" altLang="en-US"/>
          </a:p>
        </p:txBody>
      </p:sp>
    </p:spTree>
    <p:extLst>
      <p:ext uri="{BB962C8B-B14F-4D97-AF65-F5344CB8AC3E}">
        <p14:creationId xmlns:p14="http://schemas.microsoft.com/office/powerpoint/2010/main" val="357013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4</a:t>
            </a:fld>
            <a:endParaRPr lang="en-US" altLang="en-US"/>
          </a:p>
        </p:txBody>
      </p:sp>
    </p:spTree>
    <p:extLst>
      <p:ext uri="{BB962C8B-B14F-4D97-AF65-F5344CB8AC3E}">
        <p14:creationId xmlns:p14="http://schemas.microsoft.com/office/powerpoint/2010/main" val="109892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5</a:t>
            </a:fld>
            <a:endParaRPr lang="en-US" altLang="en-US"/>
          </a:p>
        </p:txBody>
      </p:sp>
    </p:spTree>
    <p:extLst>
      <p:ext uri="{BB962C8B-B14F-4D97-AF65-F5344CB8AC3E}">
        <p14:creationId xmlns:p14="http://schemas.microsoft.com/office/powerpoint/2010/main" val="1537525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6</a:t>
            </a:fld>
            <a:endParaRPr lang="en-US" altLang="en-US"/>
          </a:p>
        </p:txBody>
      </p:sp>
    </p:spTree>
    <p:extLst>
      <p:ext uri="{BB962C8B-B14F-4D97-AF65-F5344CB8AC3E}">
        <p14:creationId xmlns:p14="http://schemas.microsoft.com/office/powerpoint/2010/main" val="129873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Monetary Concepts of Poverty:</a:t>
            </a:r>
          </a:p>
          <a:p>
            <a:pPr>
              <a:buFont typeface="+mj-lt"/>
              <a:buAutoNum type="arabicPeriod"/>
            </a:pPr>
            <a:r>
              <a:rPr lang="en-US" b="1" dirty="0"/>
              <a:t>Absolute Poverty ($2.15, World Bank)</a:t>
            </a:r>
            <a:r>
              <a:rPr lang="en-US" dirty="0"/>
              <a:t>:</a:t>
            </a:r>
          </a:p>
          <a:p>
            <a:pPr marL="742950" lvl="1" indent="-285750">
              <a:buFont typeface="+mj-lt"/>
              <a:buAutoNum type="arabicPeriod"/>
            </a:pPr>
            <a:r>
              <a:rPr lang="en-US" dirty="0"/>
              <a:t>Basically IPL</a:t>
            </a:r>
          </a:p>
          <a:p>
            <a:pPr marL="742950" lvl="1" indent="-285750">
              <a:buFont typeface="+mj-lt"/>
              <a:buAutoNum type="arabicPeriod"/>
            </a:pPr>
            <a:r>
              <a:rPr lang="en-US" dirty="0"/>
              <a:t>Represents the minimum level of income needed to meet basic human needs in the poorest countries.</a:t>
            </a:r>
          </a:p>
          <a:p>
            <a:pPr marL="742950" lvl="1" indent="-285750">
              <a:buFont typeface="+mj-lt"/>
              <a:buAutoNum type="arabicPeriod"/>
            </a:pPr>
            <a:r>
              <a:rPr lang="en-US" dirty="0"/>
              <a:t>Adjusted for purchasing power parity (PPP) to account for cost-of-living differences across countries.</a:t>
            </a:r>
          </a:p>
          <a:p>
            <a:pPr>
              <a:buFont typeface="+mj-lt"/>
              <a:buAutoNum type="arabicPeriod"/>
            </a:pPr>
            <a:r>
              <a:rPr lang="en-US" b="1" dirty="0"/>
              <a:t>Relative Poverty (60% of Median, OECD)</a:t>
            </a:r>
            <a:r>
              <a:rPr lang="en-US" dirty="0"/>
              <a:t>:</a:t>
            </a:r>
          </a:p>
          <a:p>
            <a:pPr marL="742950" lvl="1" indent="-285750">
              <a:buFont typeface="+mj-lt"/>
              <a:buAutoNum type="arabicPeriod"/>
            </a:pPr>
            <a:r>
              <a:rPr lang="en-US" dirty="0"/>
              <a:t>Used by the OECD</a:t>
            </a:r>
          </a:p>
          <a:p>
            <a:pPr marL="742950" lvl="1" indent="-285750">
              <a:buFont typeface="+mj-lt"/>
              <a:buAutoNum type="arabicPeriod"/>
            </a:pPr>
            <a:r>
              <a:rPr lang="en-US" dirty="0"/>
              <a:t>Defined as individuals earning less than 60% of the median income in a society.</a:t>
            </a:r>
          </a:p>
          <a:p>
            <a:pPr marL="742950" lvl="1" indent="-285750">
              <a:buFont typeface="+mj-lt"/>
              <a:buAutoNum type="arabicPeriod"/>
            </a:pPr>
            <a:r>
              <a:rPr lang="en-US" dirty="0"/>
              <a:t>Focuses on inequality and the relative standard of living compared to the rest of the population.</a:t>
            </a:r>
          </a:p>
          <a:p>
            <a:pPr>
              <a:buFont typeface="+mj-lt"/>
              <a:buAutoNum type="arabicPeriod"/>
            </a:pPr>
            <a:r>
              <a:rPr lang="en-US" b="1" dirty="0"/>
              <a:t>Weakly Relative Poverty (Societal Poverty Line, World Bank)</a:t>
            </a:r>
            <a:r>
              <a:rPr lang="en-US" dirty="0"/>
              <a:t>:</a:t>
            </a:r>
          </a:p>
          <a:p>
            <a:pPr marL="742950" lvl="1" indent="-285750">
              <a:buFont typeface="+mj-lt"/>
              <a:buAutoNum type="arabicPeriod"/>
            </a:pPr>
            <a:r>
              <a:rPr lang="en-US" dirty="0"/>
              <a:t>Combines elements of </a:t>
            </a:r>
            <a:r>
              <a:rPr lang="en-US" dirty="0">
                <a:solidFill>
                  <a:schemeClr val="accent5"/>
                </a:solidFill>
              </a:rPr>
              <a:t>absolute</a:t>
            </a:r>
            <a:r>
              <a:rPr lang="en-US" dirty="0"/>
              <a:t> and relative poverty (blue for absolute and red for relative part).</a:t>
            </a:r>
          </a:p>
          <a:p>
            <a:pPr marL="742950" lvl="1" indent="-285750">
              <a:buFont typeface="+mj-lt"/>
              <a:buAutoNum type="arabicPeriod"/>
            </a:pPr>
            <a:r>
              <a:rPr lang="en-US" dirty="0"/>
              <a:t>Formula: max(2.15, 1.15 + 50% of median income).</a:t>
            </a:r>
          </a:p>
          <a:p>
            <a:pPr marL="742950" lvl="1" indent="-285750">
              <a:buFont typeface="+mj-lt"/>
              <a:buAutoNum type="arabicPeriod"/>
            </a:pPr>
            <a:r>
              <a:rPr lang="en-US" dirty="0"/>
              <a:t>Accounts for societal standards while ensuring a floor of $2.15 to reflect global poverty.</a:t>
            </a:r>
          </a:p>
          <a:p>
            <a:pPr marL="742950" lvl="1" indent="-285750">
              <a:buFont typeface="+mj-lt"/>
              <a:buAutoNum type="arabicPeriod"/>
            </a:pPr>
            <a:r>
              <a:rPr lang="en-US" dirty="0"/>
              <a:t>Balances basic needs with societal norms, especially in higher-income countries.</a:t>
            </a:r>
          </a:p>
          <a:p>
            <a:r>
              <a:rPr lang="en-US" b="1" dirty="0"/>
              <a:t>Additional Measures:</a:t>
            </a:r>
          </a:p>
          <a:p>
            <a:pPr>
              <a:buFont typeface="Arial" panose="020B0604020202020204" pitchFamily="34" charset="0"/>
              <a:buChar char="•"/>
            </a:pPr>
            <a:r>
              <a:rPr lang="en-US" b="1" dirty="0"/>
              <a:t>Multi-dimensional Poverty Measure (MPM, World Bank)</a:t>
            </a:r>
            <a:r>
              <a:rPr lang="en-US" dirty="0"/>
              <a:t>:</a:t>
            </a:r>
          </a:p>
          <a:p>
            <a:pPr marL="742950" lvl="1" indent="-285750">
              <a:buFont typeface="Arial" panose="020B0604020202020204" pitchFamily="34" charset="0"/>
              <a:buChar char="•"/>
            </a:pPr>
            <a:r>
              <a:rPr lang="en-US" dirty="0"/>
              <a:t>Goes beyond monetary metrics to include education, health, and living standards.</a:t>
            </a:r>
          </a:p>
          <a:p>
            <a:pPr marL="742950" lvl="1" indent="-285750">
              <a:buFont typeface="Arial" panose="020B0604020202020204" pitchFamily="34" charset="0"/>
              <a:buChar char="•"/>
            </a:pPr>
            <a:r>
              <a:rPr lang="en-US" dirty="0"/>
              <a:t>Captures the multifaceted nature of poverty and deprivation.</a:t>
            </a:r>
          </a:p>
          <a:p>
            <a:pPr>
              <a:buFont typeface="Arial" panose="020B0604020202020204" pitchFamily="34" charset="0"/>
              <a:buChar char="•"/>
            </a:pPr>
            <a:r>
              <a:rPr lang="en-US" b="1" dirty="0"/>
              <a:t>Inequality and Shared Prosperity Measures</a:t>
            </a:r>
            <a:r>
              <a:rPr lang="en-US" dirty="0"/>
              <a:t>:</a:t>
            </a:r>
          </a:p>
          <a:p>
            <a:pPr lvl="1">
              <a:buFont typeface="Arial" panose="020B0604020202020204" pitchFamily="34" charset="0"/>
              <a:buChar char="•"/>
            </a:pPr>
            <a:r>
              <a:rPr lang="en-US" dirty="0"/>
              <a:t>Gini</a:t>
            </a:r>
          </a:p>
          <a:p>
            <a:pPr lvl="1">
              <a:buFont typeface="Arial" panose="020B0604020202020204" pitchFamily="34" charset="0"/>
              <a:buChar char="•"/>
            </a:pPr>
            <a:r>
              <a:rPr lang="en-US" dirty="0"/>
              <a:t>Shared prosperity</a:t>
            </a:r>
          </a:p>
          <a:p>
            <a:pPr marL="0" indent="0">
              <a:buFontTx/>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8C79BD-1E3F-42A3-BA11-F282A6885F9F}" type="slidenum">
              <a:rPr kumimoji="0" lang="en-US" altLang="en-US" sz="1200" b="1" i="0" u="none" strike="noStrike" kern="1200" cap="none" spc="0" normalizeH="0" baseline="0" noProof="0" smtClean="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1" i="0" u="none" strike="noStrike" kern="1200" cap="none" spc="0" normalizeH="0" baseline="0" noProof="0">
              <a:ln>
                <a:noFill/>
              </a:ln>
              <a:solidFill>
                <a:prstClr val="black"/>
              </a:solidFill>
              <a:effectLst/>
              <a:uLnTx/>
              <a:uFillTx/>
              <a:latin typeface="Trebuchet MS" panose="020B060302020202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12830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F8C79BD-1E3F-42A3-BA11-F282A6885F9F}" type="slidenum">
              <a:rPr lang="en-US" altLang="en-US" smtClean="0"/>
              <a:pPr/>
              <a:t>8</a:t>
            </a:fld>
            <a:endParaRPr lang="en-US" altLang="en-US"/>
          </a:p>
        </p:txBody>
      </p:sp>
    </p:spTree>
    <p:extLst>
      <p:ext uri="{BB962C8B-B14F-4D97-AF65-F5344CB8AC3E}">
        <p14:creationId xmlns:p14="http://schemas.microsoft.com/office/powerpoint/2010/main" val="301286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Blue 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F1B245-662B-4CE9-8D7B-DDF0A1C3FEDF}"/>
              </a:ext>
            </a:extLst>
          </p:cNvPr>
          <p:cNvSpPr>
            <a:spLocks noChangeArrowheads="1"/>
          </p:cNvSpPr>
          <p:nvPr/>
        </p:nvSpPr>
        <p:spPr bwMode="auto">
          <a:xfrm flipV="1">
            <a:off x="0" y="0"/>
            <a:ext cx="9144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 name="Rectangle 6">
            <a:extLst>
              <a:ext uri="{FF2B5EF4-FFF2-40B4-BE49-F238E27FC236}">
                <a16:creationId xmlns:a16="http://schemas.microsoft.com/office/drawing/2014/main" id="{26C14DB2-16F3-445D-9D26-8EB45FE3D14F}"/>
              </a:ext>
            </a:extLst>
          </p:cNvPr>
          <p:cNvSpPr>
            <a:spLocks noChangeArrowheads="1"/>
          </p:cNvSpPr>
          <p:nvPr/>
        </p:nvSpPr>
        <p:spPr bwMode="auto">
          <a:xfrm>
            <a:off x="0" y="4311650"/>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330" name="Title 329"/>
          <p:cNvSpPr>
            <a:spLocks noGrp="1"/>
          </p:cNvSpPr>
          <p:nvPr>
            <p:ph type="title"/>
          </p:nvPr>
        </p:nvSpPr>
        <p:spPr>
          <a:xfrm>
            <a:off x="1512623" y="1189789"/>
            <a:ext cx="6971806" cy="1822161"/>
          </a:xfrm>
        </p:spPr>
        <p:txBody>
          <a:bodyPr anchor="b"/>
          <a:lstStyle>
            <a:lvl1pPr>
              <a:lnSpc>
                <a:spcPct val="100000"/>
              </a:lnSpc>
              <a:spcBef>
                <a:spcPts val="0"/>
              </a:spcBef>
              <a:defRPr sz="3600" b="1" baseline="0">
                <a:solidFill>
                  <a:schemeClr val="bg1"/>
                </a:solidFill>
              </a:defRPr>
            </a:lvl1pPr>
          </a:lstStyle>
          <a:p>
            <a:r>
              <a:rPr lang="en-US"/>
              <a:t>Click to edit Master title style</a:t>
            </a:r>
          </a:p>
        </p:txBody>
      </p:sp>
      <p:sp>
        <p:nvSpPr>
          <p:cNvPr id="332" name="Text Placeholder 331"/>
          <p:cNvSpPr>
            <a:spLocks noGrp="1"/>
          </p:cNvSpPr>
          <p:nvPr>
            <p:ph type="body" sz="quarter" idx="13"/>
          </p:nvPr>
        </p:nvSpPr>
        <p:spPr>
          <a:xfrm>
            <a:off x="1525172" y="3000005"/>
            <a:ext cx="6959257" cy="875885"/>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5682073" y="4699001"/>
            <a:ext cx="2821170" cy="1393637"/>
          </a:xfrm>
        </p:spPr>
        <p:txBody>
          <a:bodyPr anchor="b"/>
          <a:lstStyle>
            <a:lvl1pPr marL="0" marR="0" indent="0" algn="r" defTabSz="914400" rtl="0" eaLnBrk="1" fontAlgn="base" latinLnBrk="0" hangingPunct="1">
              <a:lnSpc>
                <a:spcPct val="115000"/>
              </a:lnSpc>
              <a:spcBef>
                <a:spcPct val="20000"/>
              </a:spcBef>
              <a:spcAft>
                <a:spcPct val="0"/>
              </a:spcAft>
              <a:buClr>
                <a:srgbClr val="00783C"/>
              </a:buClr>
              <a:buSzTx/>
              <a:buFontTx/>
              <a:buNone/>
              <a:tabLst/>
              <a:defRPr sz="1400" b="0" i="0" baseline="0">
                <a:solidFill>
                  <a:schemeClr val="tx1"/>
                </a:solidFill>
                <a:latin typeface="+mn-lt"/>
                <a:cs typeface="Arial"/>
              </a:defRPr>
            </a:lvl1pPr>
            <a:lvl2pPr marL="0" marR="0" indent="0" algn="r" defTabSz="914400" rtl="0" eaLnBrk="1" fontAlgn="base" latinLnBrk="0" hangingPunct="1">
              <a:lnSpc>
                <a:spcPct val="100000"/>
              </a:lnSpc>
              <a:spcBef>
                <a:spcPct val="20000"/>
              </a:spcBef>
              <a:spcAft>
                <a:spcPct val="0"/>
              </a:spcAft>
              <a:buClr>
                <a:srgbClr val="00783C"/>
              </a:buClr>
              <a:buSzTx/>
              <a:buFont typeface="Wingdings" charset="0"/>
              <a:buNone/>
              <a:tabLst/>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8" name="Rectangle 1028">
            <a:extLst>
              <a:ext uri="{FF2B5EF4-FFF2-40B4-BE49-F238E27FC236}">
                <a16:creationId xmlns:a16="http://schemas.microsoft.com/office/drawing/2014/main" id="{15D8C0E8-0E0C-42DA-A1A0-ED2E45DB1A7E}"/>
              </a:ext>
            </a:extLst>
          </p:cNvPr>
          <p:cNvSpPr>
            <a:spLocks noGrp="1" noChangeArrowheads="1"/>
          </p:cNvSpPr>
          <p:nvPr>
            <p:ph type="dt" sz="half" idx="17"/>
          </p:nvPr>
        </p:nvSpPr>
        <p:spPr>
          <a:xfrm>
            <a:off x="5942013" y="6107113"/>
            <a:ext cx="2551112"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70419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6934" y="306742"/>
            <a:ext cx="301089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3683000" y="295615"/>
            <a:ext cx="5207000"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a:extLst>
              <a:ext uri="{FF2B5EF4-FFF2-40B4-BE49-F238E27FC236}">
                <a16:creationId xmlns:a16="http://schemas.microsoft.com/office/drawing/2014/main" id="{6A593386-E8BB-45F2-9C9F-702FB23A32E3}"/>
              </a:ext>
            </a:extLst>
          </p:cNvPr>
          <p:cNvSpPr>
            <a:spLocks noGrp="1"/>
          </p:cNvSpPr>
          <p:nvPr>
            <p:ph type="sldNum" sz="quarter" idx="10"/>
          </p:nvPr>
        </p:nvSpPr>
        <p:spPr/>
        <p:txBody>
          <a:bodyPr/>
          <a:lstStyle>
            <a:lvl1pPr>
              <a:defRPr/>
            </a:lvl1pPr>
          </a:lstStyle>
          <a:p>
            <a:fld id="{D4C5CA96-C2A4-40D2-BF18-F23C1B71310D}" type="slidenum">
              <a:rPr lang="en-US" altLang="en-US"/>
              <a:pPr/>
              <a:t>‹#›</a:t>
            </a:fld>
            <a:endParaRPr lang="en-US" altLang="en-US"/>
          </a:p>
        </p:txBody>
      </p:sp>
      <p:sp>
        <p:nvSpPr>
          <p:cNvPr id="6" name="Footer Placeholder 4">
            <a:extLst>
              <a:ext uri="{FF2B5EF4-FFF2-40B4-BE49-F238E27FC236}">
                <a16:creationId xmlns:a16="http://schemas.microsoft.com/office/drawing/2014/main" id="{984DFDCA-9867-4B8A-9CB2-D78573D888AD}"/>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184650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356933" y="288636"/>
            <a:ext cx="8533067" cy="461819"/>
          </a:xfrm>
        </p:spPr>
        <p:txBody>
          <a:bodyPr/>
          <a:lstStyle>
            <a:lvl1pPr>
              <a:defRPr sz="2200" b="0" i="0" baseline="0">
                <a:solidFill>
                  <a:srgbClr val="021F43"/>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83000" y="983838"/>
            <a:ext cx="5207000"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a:extLst>
              <a:ext uri="{FF2B5EF4-FFF2-40B4-BE49-F238E27FC236}">
                <a16:creationId xmlns:a16="http://schemas.microsoft.com/office/drawing/2014/main" id="{1F46F348-64CA-4CCB-8203-8773236601BD}"/>
              </a:ext>
            </a:extLst>
          </p:cNvPr>
          <p:cNvSpPr>
            <a:spLocks noGrp="1"/>
          </p:cNvSpPr>
          <p:nvPr>
            <p:ph type="sldNum" sz="quarter" idx="10"/>
          </p:nvPr>
        </p:nvSpPr>
        <p:spPr/>
        <p:txBody>
          <a:bodyPr/>
          <a:lstStyle>
            <a:lvl1pPr>
              <a:defRPr/>
            </a:lvl1pPr>
          </a:lstStyle>
          <a:p>
            <a:fld id="{050DFB59-E0D1-492F-ACF4-233FECDB42AA}" type="slidenum">
              <a:rPr lang="en-US" altLang="en-US"/>
              <a:pPr/>
              <a:t>‹#›</a:t>
            </a:fld>
            <a:endParaRPr lang="en-US" altLang="en-US"/>
          </a:p>
        </p:txBody>
      </p:sp>
      <p:sp>
        <p:nvSpPr>
          <p:cNvPr id="6" name="Footer Placeholder 4">
            <a:extLst>
              <a:ext uri="{FF2B5EF4-FFF2-40B4-BE49-F238E27FC236}">
                <a16:creationId xmlns:a16="http://schemas.microsoft.com/office/drawing/2014/main" id="{3D9889DC-4C1A-4EC5-84CA-0E6268F37C0A}"/>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67355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320842" y="288636"/>
            <a:ext cx="8569158" cy="461819"/>
          </a:xfrm>
        </p:spPr>
        <p:txBody>
          <a:bodyPr/>
          <a:lstStyle>
            <a:lvl1pPr>
              <a:defRPr sz="2200" b="0" i="0" cap="none" baseline="0">
                <a:solidFill>
                  <a:srgbClr val="021F43"/>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22841" y="1443789"/>
            <a:ext cx="5307263"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3"/>
          </p:nvPr>
        </p:nvSpPr>
        <p:spPr>
          <a:xfrm>
            <a:off x="321093" y="1003049"/>
            <a:ext cx="3087853"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3622675" y="976312"/>
            <a:ext cx="5294062" cy="414003"/>
          </a:xfrm>
        </p:spPr>
        <p:txBody>
          <a:bodyPr/>
          <a:lstStyle>
            <a:lvl1pPr algn="ctr">
              <a:defRPr sz="1600" b="0" cap="all"/>
            </a:lvl1pPr>
          </a:lstStyle>
          <a:p>
            <a:pPr lvl="0"/>
            <a:r>
              <a:rPr lang="en-US"/>
              <a:t>Click to edit Master text styles</a:t>
            </a:r>
          </a:p>
        </p:txBody>
      </p:sp>
      <p:sp>
        <p:nvSpPr>
          <p:cNvPr id="7" name="Slide Number Placeholder 3">
            <a:extLst>
              <a:ext uri="{FF2B5EF4-FFF2-40B4-BE49-F238E27FC236}">
                <a16:creationId xmlns:a16="http://schemas.microsoft.com/office/drawing/2014/main" id="{72D4B7BA-836F-40E9-BED4-BC2AFB361AAA}"/>
              </a:ext>
            </a:extLst>
          </p:cNvPr>
          <p:cNvSpPr>
            <a:spLocks noGrp="1"/>
          </p:cNvSpPr>
          <p:nvPr>
            <p:ph type="sldNum" sz="quarter" idx="15"/>
          </p:nvPr>
        </p:nvSpPr>
        <p:spPr/>
        <p:txBody>
          <a:bodyPr/>
          <a:lstStyle>
            <a:lvl1pPr>
              <a:defRPr/>
            </a:lvl1pPr>
          </a:lstStyle>
          <a:p>
            <a:fld id="{9EBBE4FD-129D-44EF-B017-8D4C38DC52AA}" type="slidenum">
              <a:rPr lang="en-US" altLang="en-US"/>
              <a:pPr/>
              <a:t>‹#›</a:t>
            </a:fld>
            <a:endParaRPr lang="en-US" altLang="en-US"/>
          </a:p>
        </p:txBody>
      </p:sp>
      <p:sp>
        <p:nvSpPr>
          <p:cNvPr id="8" name="Footer Placeholder 4">
            <a:extLst>
              <a:ext uri="{FF2B5EF4-FFF2-40B4-BE49-F238E27FC236}">
                <a16:creationId xmlns:a16="http://schemas.microsoft.com/office/drawing/2014/main" id="{C799810D-A837-4AEC-935D-E505E0427551}"/>
              </a:ext>
            </a:extLst>
          </p:cNvPr>
          <p:cNvSpPr>
            <a:spLocks noGrp="1"/>
          </p:cNvSpPr>
          <p:nvPr>
            <p:ph type="ftr" sz="quarter" idx="16"/>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154177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07474"/>
            <a:ext cx="8410104" cy="983693"/>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4" name="Content Placeholder 3"/>
          <p:cNvSpPr>
            <a:spLocks noGrp="1"/>
          </p:cNvSpPr>
          <p:nvPr>
            <p:ph sz="half" idx="2"/>
          </p:nvPr>
        </p:nvSpPr>
        <p:spPr>
          <a:xfrm>
            <a:off x="356934" y="1788583"/>
            <a:ext cx="4133273"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4657428" y="1788509"/>
            <a:ext cx="4133088"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356934" y="1429560"/>
            <a:ext cx="4133273"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4657429" y="1421539"/>
            <a:ext cx="4133088"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a:extLst>
              <a:ext uri="{FF2B5EF4-FFF2-40B4-BE49-F238E27FC236}">
                <a16:creationId xmlns:a16="http://schemas.microsoft.com/office/drawing/2014/main" id="{5ECE16A4-9581-41B8-96B6-6F1AECE925D8}"/>
              </a:ext>
            </a:extLst>
          </p:cNvPr>
          <p:cNvSpPr>
            <a:spLocks noGrp="1"/>
          </p:cNvSpPr>
          <p:nvPr>
            <p:ph type="sldNum" sz="quarter" idx="15"/>
          </p:nvPr>
        </p:nvSpPr>
        <p:spPr/>
        <p:txBody>
          <a:bodyPr/>
          <a:lstStyle>
            <a:lvl1pPr>
              <a:defRPr/>
            </a:lvl1pPr>
          </a:lstStyle>
          <a:p>
            <a:fld id="{ED703D01-E545-454E-B56E-9D158AB5ECAC}" type="slidenum">
              <a:rPr lang="en-US" altLang="en-US"/>
              <a:pPr/>
              <a:t>‹#›</a:t>
            </a:fld>
            <a:endParaRPr lang="en-US" altLang="en-US"/>
          </a:p>
        </p:txBody>
      </p:sp>
      <p:sp>
        <p:nvSpPr>
          <p:cNvPr id="10" name="Footer Placeholder 4">
            <a:extLst>
              <a:ext uri="{FF2B5EF4-FFF2-40B4-BE49-F238E27FC236}">
                <a16:creationId xmlns:a16="http://schemas.microsoft.com/office/drawing/2014/main" id="{09F90E78-01B3-44E9-9A94-4DA1C337A75B}"/>
              </a:ext>
            </a:extLst>
          </p:cNvPr>
          <p:cNvSpPr>
            <a:spLocks noGrp="1"/>
          </p:cNvSpPr>
          <p:nvPr>
            <p:ph type="ftr" sz="quarter" idx="16"/>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424393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46364"/>
            <a:ext cx="3145592" cy="5784272"/>
          </a:xfrm>
        </p:spPr>
        <p:txBody>
          <a:bodyPr anchor="ctr"/>
          <a:lstStyle>
            <a:lvl1pPr>
              <a:defRPr sz="3200" b="0" i="0">
                <a:solidFill>
                  <a:schemeClr val="bg2"/>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82999" y="346364"/>
            <a:ext cx="5166895"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a:extLst>
              <a:ext uri="{FF2B5EF4-FFF2-40B4-BE49-F238E27FC236}">
                <a16:creationId xmlns:a16="http://schemas.microsoft.com/office/drawing/2014/main" id="{8C263F1D-7AD9-44E4-9EC9-88043994494E}"/>
              </a:ext>
            </a:extLst>
          </p:cNvPr>
          <p:cNvSpPr>
            <a:spLocks noGrp="1"/>
          </p:cNvSpPr>
          <p:nvPr>
            <p:ph type="sldNum" sz="quarter" idx="10"/>
          </p:nvPr>
        </p:nvSpPr>
        <p:spPr/>
        <p:txBody>
          <a:bodyPr/>
          <a:lstStyle>
            <a:lvl1pPr>
              <a:defRPr/>
            </a:lvl1pPr>
          </a:lstStyle>
          <a:p>
            <a:fld id="{271A0084-5EC0-4D10-8D33-7AB399472711}" type="slidenum">
              <a:rPr lang="en-US" altLang="en-US"/>
              <a:pPr/>
              <a:t>‹#›</a:t>
            </a:fld>
            <a:endParaRPr lang="en-US" altLang="en-US"/>
          </a:p>
        </p:txBody>
      </p:sp>
      <p:sp>
        <p:nvSpPr>
          <p:cNvPr id="6" name="Footer Placeholder 4">
            <a:extLst>
              <a:ext uri="{FF2B5EF4-FFF2-40B4-BE49-F238E27FC236}">
                <a16:creationId xmlns:a16="http://schemas.microsoft.com/office/drawing/2014/main" id="{E5E36981-7DC5-4CEE-BCA1-1C56F048A32A}"/>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186664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46364"/>
            <a:ext cx="3145592" cy="5784272"/>
          </a:xfrm>
        </p:spPr>
        <p:txBody>
          <a:bodyPr anchor="ctr"/>
          <a:lstStyle>
            <a:lvl1pPr>
              <a:defRPr sz="3200" b="0" i="0">
                <a:solidFill>
                  <a:schemeClr val="tx1"/>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82999" y="346364"/>
            <a:ext cx="5166895"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a:extLst>
              <a:ext uri="{FF2B5EF4-FFF2-40B4-BE49-F238E27FC236}">
                <a16:creationId xmlns:a16="http://schemas.microsoft.com/office/drawing/2014/main" id="{D971238A-98D8-4FF3-8806-60E07ED2C9A3}"/>
              </a:ext>
            </a:extLst>
          </p:cNvPr>
          <p:cNvSpPr>
            <a:spLocks noGrp="1"/>
          </p:cNvSpPr>
          <p:nvPr>
            <p:ph type="sldNum" sz="quarter" idx="10"/>
          </p:nvPr>
        </p:nvSpPr>
        <p:spPr/>
        <p:txBody>
          <a:bodyPr/>
          <a:lstStyle>
            <a:lvl1pPr>
              <a:defRPr/>
            </a:lvl1pPr>
          </a:lstStyle>
          <a:p>
            <a:fld id="{3CBFBF85-D6D6-4806-8810-366DEDE21A51}" type="slidenum">
              <a:rPr lang="en-US" altLang="en-US"/>
              <a:pPr/>
              <a:t>‹#›</a:t>
            </a:fld>
            <a:endParaRPr lang="en-US" altLang="en-US"/>
          </a:p>
        </p:txBody>
      </p:sp>
      <p:sp>
        <p:nvSpPr>
          <p:cNvPr id="6" name="Footer Placeholder 4">
            <a:extLst>
              <a:ext uri="{FF2B5EF4-FFF2-40B4-BE49-F238E27FC236}">
                <a16:creationId xmlns:a16="http://schemas.microsoft.com/office/drawing/2014/main" id="{1AC35530-917E-4D70-9EE0-23811959CDBC}"/>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143247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a:extLst>
              <a:ext uri="{FF2B5EF4-FFF2-40B4-BE49-F238E27FC236}">
                <a16:creationId xmlns:a16="http://schemas.microsoft.com/office/drawing/2014/main" id="{5BFEFA31-B9C6-4568-B0C8-64632FA0DAF5}"/>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74" name="Line 1086">
            <a:extLst>
              <a:ext uri="{FF2B5EF4-FFF2-40B4-BE49-F238E27FC236}">
                <a16:creationId xmlns:a16="http://schemas.microsoft.com/office/drawing/2014/main" id="{8A81A185-1E4C-4AC8-BF2B-77C6E5DE8665}"/>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Line 1087">
            <a:extLst>
              <a:ext uri="{FF2B5EF4-FFF2-40B4-BE49-F238E27FC236}">
                <a16:creationId xmlns:a16="http://schemas.microsoft.com/office/drawing/2014/main" id="{6D64B74A-C5EA-4979-B7B8-7A9E6F1684BD}"/>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Rectangle 1088">
            <a:extLst>
              <a:ext uri="{FF2B5EF4-FFF2-40B4-BE49-F238E27FC236}">
                <a16:creationId xmlns:a16="http://schemas.microsoft.com/office/drawing/2014/main" id="{D13571BC-E645-465F-A286-1CD5AF98EB0A}"/>
              </a:ext>
            </a:extLst>
          </p:cNvPr>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7" name="Rectangle 1089">
            <a:extLst>
              <a:ext uri="{FF2B5EF4-FFF2-40B4-BE49-F238E27FC236}">
                <a16:creationId xmlns:a16="http://schemas.microsoft.com/office/drawing/2014/main" id="{F8F7D73E-C852-4F61-8745-018FE346BF76}"/>
              </a:ext>
            </a:extLst>
          </p:cNvPr>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8" name="Freeform 1098">
            <a:extLst>
              <a:ext uri="{FF2B5EF4-FFF2-40B4-BE49-F238E27FC236}">
                <a16:creationId xmlns:a16="http://schemas.microsoft.com/office/drawing/2014/main" id="{03083A04-8FF9-4CE0-97C1-E0CD8017F006}"/>
              </a:ext>
            </a:extLst>
          </p:cNvPr>
          <p:cNvSpPr>
            <a:spLocks/>
          </p:cNvSpPr>
          <p:nvPr/>
        </p:nvSpPr>
        <p:spPr bwMode="auto">
          <a:xfrm>
            <a:off x="487363" y="617538"/>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115">
            <a:extLst>
              <a:ext uri="{FF2B5EF4-FFF2-40B4-BE49-F238E27FC236}">
                <a16:creationId xmlns:a16="http://schemas.microsoft.com/office/drawing/2014/main" id="{2FF406BE-DA23-461F-9B7D-4D45B480DBC4}"/>
              </a:ext>
            </a:extLst>
          </p:cNvPr>
          <p:cNvSpPr>
            <a:spLocks/>
          </p:cNvSpPr>
          <p:nvPr/>
        </p:nvSpPr>
        <p:spPr bwMode="auto">
          <a:xfrm>
            <a:off x="458788"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120">
            <a:extLst>
              <a:ext uri="{FF2B5EF4-FFF2-40B4-BE49-F238E27FC236}">
                <a16:creationId xmlns:a16="http://schemas.microsoft.com/office/drawing/2014/main" id="{1D7A9035-6B98-49F4-A062-4C35EE32151F}"/>
              </a:ext>
            </a:extLst>
          </p:cNvPr>
          <p:cNvSpPr>
            <a:spLocks/>
          </p:cNvSpPr>
          <p:nvPr/>
        </p:nvSpPr>
        <p:spPr bwMode="auto">
          <a:xfrm>
            <a:off x="458788" y="463550"/>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134">
            <a:extLst>
              <a:ext uri="{FF2B5EF4-FFF2-40B4-BE49-F238E27FC236}">
                <a16:creationId xmlns:a16="http://schemas.microsoft.com/office/drawing/2014/main" id="{99F64C7C-A7FF-4303-898B-9BDF2A8B681F}"/>
              </a:ext>
            </a:extLst>
          </p:cNvPr>
          <p:cNvSpPr>
            <a:spLocks/>
          </p:cNvSpPr>
          <p:nvPr/>
        </p:nvSpPr>
        <p:spPr bwMode="auto">
          <a:xfrm>
            <a:off x="703263"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141">
            <a:extLst>
              <a:ext uri="{FF2B5EF4-FFF2-40B4-BE49-F238E27FC236}">
                <a16:creationId xmlns:a16="http://schemas.microsoft.com/office/drawing/2014/main" id="{4D8CECC3-10E0-4B69-B5FC-D2FC02EFFC4B}"/>
              </a:ext>
            </a:extLst>
          </p:cNvPr>
          <p:cNvSpPr>
            <a:spLocks/>
          </p:cNvSpPr>
          <p:nvPr/>
        </p:nvSpPr>
        <p:spPr bwMode="auto">
          <a:xfrm>
            <a:off x="706438"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148">
            <a:extLst>
              <a:ext uri="{FF2B5EF4-FFF2-40B4-BE49-F238E27FC236}">
                <a16:creationId xmlns:a16="http://schemas.microsoft.com/office/drawing/2014/main" id="{A1685C3C-4DEA-4429-B033-36B7FE92E08B}"/>
              </a:ext>
            </a:extLst>
          </p:cNvPr>
          <p:cNvSpPr>
            <a:spLocks/>
          </p:cNvSpPr>
          <p:nvPr/>
        </p:nvSpPr>
        <p:spPr bwMode="auto">
          <a:xfrm>
            <a:off x="693738" y="460375"/>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150">
            <a:extLst>
              <a:ext uri="{FF2B5EF4-FFF2-40B4-BE49-F238E27FC236}">
                <a16:creationId xmlns:a16="http://schemas.microsoft.com/office/drawing/2014/main" id="{77FC5C64-0DD9-4B2A-ABF2-A522609F911C}"/>
              </a:ext>
            </a:extLst>
          </p:cNvPr>
          <p:cNvSpPr>
            <a:spLocks/>
          </p:cNvSpPr>
          <p:nvPr/>
        </p:nvSpPr>
        <p:spPr bwMode="auto">
          <a:xfrm>
            <a:off x="684213" y="447675"/>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152">
            <a:extLst>
              <a:ext uri="{FF2B5EF4-FFF2-40B4-BE49-F238E27FC236}">
                <a16:creationId xmlns:a16="http://schemas.microsoft.com/office/drawing/2014/main" id="{D3D080CD-8E75-4B8E-884A-32AB3A48C60C}"/>
              </a:ext>
            </a:extLst>
          </p:cNvPr>
          <p:cNvSpPr>
            <a:spLocks/>
          </p:cNvSpPr>
          <p:nvPr/>
        </p:nvSpPr>
        <p:spPr bwMode="auto">
          <a:xfrm>
            <a:off x="684213" y="447675"/>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154">
            <a:extLst>
              <a:ext uri="{FF2B5EF4-FFF2-40B4-BE49-F238E27FC236}">
                <a16:creationId xmlns:a16="http://schemas.microsoft.com/office/drawing/2014/main" id="{CE9A6D95-CB39-4143-9036-C63743CD87A9}"/>
              </a:ext>
            </a:extLst>
          </p:cNvPr>
          <p:cNvSpPr>
            <a:spLocks/>
          </p:cNvSpPr>
          <p:nvPr/>
        </p:nvSpPr>
        <p:spPr bwMode="auto">
          <a:xfrm>
            <a:off x="665163"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156">
            <a:extLst>
              <a:ext uri="{FF2B5EF4-FFF2-40B4-BE49-F238E27FC236}">
                <a16:creationId xmlns:a16="http://schemas.microsoft.com/office/drawing/2014/main" id="{CC8F3F55-1CAF-4EFE-88C0-06DCDE473673}"/>
              </a:ext>
            </a:extLst>
          </p:cNvPr>
          <p:cNvSpPr>
            <a:spLocks/>
          </p:cNvSpPr>
          <p:nvPr/>
        </p:nvSpPr>
        <p:spPr bwMode="auto">
          <a:xfrm>
            <a:off x="665163" y="431800"/>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163">
            <a:extLst>
              <a:ext uri="{FF2B5EF4-FFF2-40B4-BE49-F238E27FC236}">
                <a16:creationId xmlns:a16="http://schemas.microsoft.com/office/drawing/2014/main" id="{4584A908-01FC-4932-9006-155BF5BAF468}"/>
              </a:ext>
            </a:extLst>
          </p:cNvPr>
          <p:cNvSpPr>
            <a:spLocks/>
          </p:cNvSpPr>
          <p:nvPr/>
        </p:nvSpPr>
        <p:spPr bwMode="auto">
          <a:xfrm>
            <a:off x="611188" y="415925"/>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172">
            <a:extLst>
              <a:ext uri="{FF2B5EF4-FFF2-40B4-BE49-F238E27FC236}">
                <a16:creationId xmlns:a16="http://schemas.microsoft.com/office/drawing/2014/main" id="{ACB354BF-ECF8-4F3A-814E-C29D34699827}"/>
              </a:ext>
            </a:extLst>
          </p:cNvPr>
          <p:cNvSpPr>
            <a:spLocks/>
          </p:cNvSpPr>
          <p:nvPr/>
        </p:nvSpPr>
        <p:spPr bwMode="auto">
          <a:xfrm>
            <a:off x="582613" y="476250"/>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177">
            <a:extLst>
              <a:ext uri="{FF2B5EF4-FFF2-40B4-BE49-F238E27FC236}">
                <a16:creationId xmlns:a16="http://schemas.microsoft.com/office/drawing/2014/main" id="{EEA806DA-DF24-4B3D-B26B-D9A57FBFEE67}"/>
              </a:ext>
            </a:extLst>
          </p:cNvPr>
          <p:cNvSpPr>
            <a:spLocks/>
          </p:cNvSpPr>
          <p:nvPr/>
        </p:nvSpPr>
        <p:spPr bwMode="auto">
          <a:xfrm>
            <a:off x="557213" y="534988"/>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180">
            <a:extLst>
              <a:ext uri="{FF2B5EF4-FFF2-40B4-BE49-F238E27FC236}">
                <a16:creationId xmlns:a16="http://schemas.microsoft.com/office/drawing/2014/main" id="{95D34BCF-741B-46EB-A0F3-3DC5A1F1953C}"/>
              </a:ext>
            </a:extLst>
          </p:cNvPr>
          <p:cNvSpPr>
            <a:spLocks/>
          </p:cNvSpPr>
          <p:nvPr/>
        </p:nvSpPr>
        <p:spPr bwMode="auto">
          <a:xfrm>
            <a:off x="560388" y="530225"/>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Line 1187">
            <a:extLst>
              <a:ext uri="{FF2B5EF4-FFF2-40B4-BE49-F238E27FC236}">
                <a16:creationId xmlns:a16="http://schemas.microsoft.com/office/drawing/2014/main" id="{2753965E-146B-45D0-B8E5-BBF74F452294}"/>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Line 1188">
            <a:extLst>
              <a:ext uri="{FF2B5EF4-FFF2-40B4-BE49-F238E27FC236}">
                <a16:creationId xmlns:a16="http://schemas.microsoft.com/office/drawing/2014/main" id="{B242A472-F266-4C4C-BF69-7338CCCFED46}"/>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208">
            <a:extLst>
              <a:ext uri="{FF2B5EF4-FFF2-40B4-BE49-F238E27FC236}">
                <a16:creationId xmlns:a16="http://schemas.microsoft.com/office/drawing/2014/main" id="{FBCC16A7-2961-4DE5-BC90-3C9E8602B412}"/>
              </a:ext>
            </a:extLst>
          </p:cNvPr>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210">
            <a:extLst>
              <a:ext uri="{FF2B5EF4-FFF2-40B4-BE49-F238E27FC236}">
                <a16:creationId xmlns:a16="http://schemas.microsoft.com/office/drawing/2014/main" id="{4C8A5580-AFEE-417A-A853-490CC2B571DE}"/>
              </a:ext>
            </a:extLst>
          </p:cNvPr>
          <p:cNvSpPr>
            <a:spLocks/>
          </p:cNvSpPr>
          <p:nvPr/>
        </p:nvSpPr>
        <p:spPr bwMode="auto">
          <a:xfrm>
            <a:off x="595313" y="557213"/>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214">
            <a:extLst>
              <a:ext uri="{FF2B5EF4-FFF2-40B4-BE49-F238E27FC236}">
                <a16:creationId xmlns:a16="http://schemas.microsoft.com/office/drawing/2014/main" id="{ED0830FB-256C-46A3-BC49-466ACFAF3565}"/>
              </a:ext>
            </a:extLst>
          </p:cNvPr>
          <p:cNvSpPr>
            <a:spLocks/>
          </p:cNvSpPr>
          <p:nvPr/>
        </p:nvSpPr>
        <p:spPr bwMode="auto">
          <a:xfrm>
            <a:off x="595313" y="557213"/>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Rectangle 1215">
            <a:extLst>
              <a:ext uri="{FF2B5EF4-FFF2-40B4-BE49-F238E27FC236}">
                <a16:creationId xmlns:a16="http://schemas.microsoft.com/office/drawing/2014/main" id="{33431B4B-1A77-4C94-BFEC-DDC54E826521}"/>
              </a:ext>
            </a:extLst>
          </p:cNvPr>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98" name="Freeform 1217">
            <a:extLst>
              <a:ext uri="{FF2B5EF4-FFF2-40B4-BE49-F238E27FC236}">
                <a16:creationId xmlns:a16="http://schemas.microsoft.com/office/drawing/2014/main" id="{CB8FFAA2-3DE7-4296-96A1-0BC2C301FCB1}"/>
              </a:ext>
            </a:extLst>
          </p:cNvPr>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1219">
            <a:extLst>
              <a:ext uri="{FF2B5EF4-FFF2-40B4-BE49-F238E27FC236}">
                <a16:creationId xmlns:a16="http://schemas.microsoft.com/office/drawing/2014/main" id="{13F89176-268E-45EC-8951-7934E269005C}"/>
              </a:ext>
            </a:extLst>
          </p:cNvPr>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1221">
            <a:extLst>
              <a:ext uri="{FF2B5EF4-FFF2-40B4-BE49-F238E27FC236}">
                <a16:creationId xmlns:a16="http://schemas.microsoft.com/office/drawing/2014/main" id="{A1CAB820-8B52-405B-98C8-EFA9B48C3C33}"/>
              </a:ext>
            </a:extLst>
          </p:cNvPr>
          <p:cNvSpPr>
            <a:spLocks/>
          </p:cNvSpPr>
          <p:nvPr/>
        </p:nvSpPr>
        <p:spPr bwMode="auto">
          <a:xfrm>
            <a:off x="731838" y="541338"/>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1234">
            <a:extLst>
              <a:ext uri="{FF2B5EF4-FFF2-40B4-BE49-F238E27FC236}">
                <a16:creationId xmlns:a16="http://schemas.microsoft.com/office/drawing/2014/main" id="{C40ED277-0E0F-4E8B-AAE9-655F9B963729}"/>
              </a:ext>
            </a:extLst>
          </p:cNvPr>
          <p:cNvSpPr>
            <a:spLocks/>
          </p:cNvSpPr>
          <p:nvPr/>
        </p:nvSpPr>
        <p:spPr bwMode="auto">
          <a:xfrm>
            <a:off x="722313" y="550863"/>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Line 1237">
            <a:extLst>
              <a:ext uri="{FF2B5EF4-FFF2-40B4-BE49-F238E27FC236}">
                <a16:creationId xmlns:a16="http://schemas.microsoft.com/office/drawing/2014/main" id="{C893446B-533B-4608-928E-63CE79226518}"/>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Line 1238">
            <a:extLst>
              <a:ext uri="{FF2B5EF4-FFF2-40B4-BE49-F238E27FC236}">
                <a16:creationId xmlns:a16="http://schemas.microsoft.com/office/drawing/2014/main" id="{402AA6B7-780F-4EA7-89ED-D0DE58F9449F}"/>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240">
            <a:extLst>
              <a:ext uri="{FF2B5EF4-FFF2-40B4-BE49-F238E27FC236}">
                <a16:creationId xmlns:a16="http://schemas.microsoft.com/office/drawing/2014/main" id="{82EF9DA2-A776-4D28-881A-18243BADD181}"/>
              </a:ext>
            </a:extLst>
          </p:cNvPr>
          <p:cNvSpPr>
            <a:spLocks/>
          </p:cNvSpPr>
          <p:nvPr/>
        </p:nvSpPr>
        <p:spPr bwMode="auto">
          <a:xfrm>
            <a:off x="728663" y="541338"/>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243">
            <a:extLst>
              <a:ext uri="{FF2B5EF4-FFF2-40B4-BE49-F238E27FC236}">
                <a16:creationId xmlns:a16="http://schemas.microsoft.com/office/drawing/2014/main" id="{DA207D8E-C082-43E3-80E5-4C5DA25CB309}"/>
              </a:ext>
            </a:extLst>
          </p:cNvPr>
          <p:cNvSpPr>
            <a:spLocks/>
          </p:cNvSpPr>
          <p:nvPr/>
        </p:nvSpPr>
        <p:spPr bwMode="auto">
          <a:xfrm>
            <a:off x="728663" y="538163"/>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246">
            <a:extLst>
              <a:ext uri="{FF2B5EF4-FFF2-40B4-BE49-F238E27FC236}">
                <a16:creationId xmlns:a16="http://schemas.microsoft.com/office/drawing/2014/main" id="{05CA4221-63B1-478C-9F93-1E7B4AB4EB17}"/>
              </a:ext>
            </a:extLst>
          </p:cNvPr>
          <p:cNvSpPr>
            <a:spLocks/>
          </p:cNvSpPr>
          <p:nvPr/>
        </p:nvSpPr>
        <p:spPr bwMode="auto">
          <a:xfrm>
            <a:off x="725488" y="547688"/>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250">
            <a:extLst>
              <a:ext uri="{FF2B5EF4-FFF2-40B4-BE49-F238E27FC236}">
                <a16:creationId xmlns:a16="http://schemas.microsoft.com/office/drawing/2014/main" id="{BD88FF35-D636-4E9B-B9DF-1A75BA493659}"/>
              </a:ext>
            </a:extLst>
          </p:cNvPr>
          <p:cNvSpPr>
            <a:spLocks/>
          </p:cNvSpPr>
          <p:nvPr/>
        </p:nvSpPr>
        <p:spPr bwMode="auto">
          <a:xfrm>
            <a:off x="731838"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252">
            <a:extLst>
              <a:ext uri="{FF2B5EF4-FFF2-40B4-BE49-F238E27FC236}">
                <a16:creationId xmlns:a16="http://schemas.microsoft.com/office/drawing/2014/main" id="{2CEA3ADF-B15E-4ECF-B5C0-46F2F436726C}"/>
              </a:ext>
            </a:extLst>
          </p:cNvPr>
          <p:cNvSpPr>
            <a:spLocks/>
          </p:cNvSpPr>
          <p:nvPr/>
        </p:nvSpPr>
        <p:spPr bwMode="auto">
          <a:xfrm>
            <a:off x="731838"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1255">
            <a:extLst>
              <a:ext uri="{FF2B5EF4-FFF2-40B4-BE49-F238E27FC236}">
                <a16:creationId xmlns:a16="http://schemas.microsoft.com/office/drawing/2014/main" id="{7CB50F23-B67A-43E6-83FE-8237A51634DB}"/>
              </a:ext>
            </a:extLst>
          </p:cNvPr>
          <p:cNvSpPr>
            <a:spLocks/>
          </p:cNvSpPr>
          <p:nvPr/>
        </p:nvSpPr>
        <p:spPr bwMode="auto">
          <a:xfrm>
            <a:off x="712788" y="550863"/>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Rectangle 1256">
            <a:extLst>
              <a:ext uri="{FF2B5EF4-FFF2-40B4-BE49-F238E27FC236}">
                <a16:creationId xmlns:a16="http://schemas.microsoft.com/office/drawing/2014/main" id="{EBCC7CB4-7B4A-4856-8CF9-FE498F15A99B}"/>
              </a:ext>
            </a:extLst>
          </p:cNvPr>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11" name="Freeform 1258">
            <a:extLst>
              <a:ext uri="{FF2B5EF4-FFF2-40B4-BE49-F238E27FC236}">
                <a16:creationId xmlns:a16="http://schemas.microsoft.com/office/drawing/2014/main" id="{BC0D8EC9-402C-458F-9B3D-142AE4A5462E}"/>
              </a:ext>
            </a:extLst>
          </p:cNvPr>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266">
            <a:extLst>
              <a:ext uri="{FF2B5EF4-FFF2-40B4-BE49-F238E27FC236}">
                <a16:creationId xmlns:a16="http://schemas.microsoft.com/office/drawing/2014/main" id="{41D9D3F6-860D-4FB2-AD14-7DC20EA7C6A0}"/>
              </a:ext>
            </a:extLst>
          </p:cNvPr>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269">
            <a:extLst>
              <a:ext uri="{FF2B5EF4-FFF2-40B4-BE49-F238E27FC236}">
                <a16:creationId xmlns:a16="http://schemas.microsoft.com/office/drawing/2014/main" id="{4825CE13-8785-4085-A37B-1D18B8BA2748}"/>
              </a:ext>
            </a:extLst>
          </p:cNvPr>
          <p:cNvSpPr>
            <a:spLocks/>
          </p:cNvSpPr>
          <p:nvPr/>
        </p:nvSpPr>
        <p:spPr bwMode="auto">
          <a:xfrm>
            <a:off x="728663" y="530225"/>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Line 1270">
            <a:extLst>
              <a:ext uri="{FF2B5EF4-FFF2-40B4-BE49-F238E27FC236}">
                <a16:creationId xmlns:a16="http://schemas.microsoft.com/office/drawing/2014/main" id="{3710C93C-C05D-42DC-A957-7C5DC980D46A}"/>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Line 1271">
            <a:extLst>
              <a:ext uri="{FF2B5EF4-FFF2-40B4-BE49-F238E27FC236}">
                <a16:creationId xmlns:a16="http://schemas.microsoft.com/office/drawing/2014/main" id="{5F993EA7-E2A3-4456-A2E5-B4837BDA5178}"/>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Rectangle 1272">
            <a:extLst>
              <a:ext uri="{FF2B5EF4-FFF2-40B4-BE49-F238E27FC236}">
                <a16:creationId xmlns:a16="http://schemas.microsoft.com/office/drawing/2014/main" id="{74723A15-4FE7-4086-B308-767C163CD95D}"/>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17" name="Rectangle 1273">
            <a:extLst>
              <a:ext uri="{FF2B5EF4-FFF2-40B4-BE49-F238E27FC236}">
                <a16:creationId xmlns:a16="http://schemas.microsoft.com/office/drawing/2014/main" id="{0A4A6AFC-5CBA-4C34-9450-909706E848D8}"/>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18" name="Line 1274">
            <a:extLst>
              <a:ext uri="{FF2B5EF4-FFF2-40B4-BE49-F238E27FC236}">
                <a16:creationId xmlns:a16="http://schemas.microsoft.com/office/drawing/2014/main" id="{64A1271F-83F9-4E1A-B484-388153E8B2A4}"/>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Line 1275">
            <a:extLst>
              <a:ext uri="{FF2B5EF4-FFF2-40B4-BE49-F238E27FC236}">
                <a16:creationId xmlns:a16="http://schemas.microsoft.com/office/drawing/2014/main" id="{34F67DE2-D81A-442F-8284-478EE3AFB69F}"/>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277">
            <a:extLst>
              <a:ext uri="{FF2B5EF4-FFF2-40B4-BE49-F238E27FC236}">
                <a16:creationId xmlns:a16="http://schemas.microsoft.com/office/drawing/2014/main" id="{50BCEB9C-9ADE-4FB4-84D2-D43E3CA020D0}"/>
              </a:ext>
            </a:extLst>
          </p:cNvPr>
          <p:cNvSpPr>
            <a:spLocks/>
          </p:cNvSpPr>
          <p:nvPr/>
        </p:nvSpPr>
        <p:spPr bwMode="auto">
          <a:xfrm>
            <a:off x="728663" y="523875"/>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287">
            <a:extLst>
              <a:ext uri="{FF2B5EF4-FFF2-40B4-BE49-F238E27FC236}">
                <a16:creationId xmlns:a16="http://schemas.microsoft.com/office/drawing/2014/main" id="{0C01A04C-46E3-4CA9-B136-3AD4C8526B34}"/>
              </a:ext>
            </a:extLst>
          </p:cNvPr>
          <p:cNvSpPr>
            <a:spLocks/>
          </p:cNvSpPr>
          <p:nvPr/>
        </p:nvSpPr>
        <p:spPr bwMode="auto">
          <a:xfrm>
            <a:off x="719138"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290">
            <a:extLst>
              <a:ext uri="{FF2B5EF4-FFF2-40B4-BE49-F238E27FC236}">
                <a16:creationId xmlns:a16="http://schemas.microsoft.com/office/drawing/2014/main" id="{B8A5F8A8-B194-45B0-A9E8-70AE0481A9A6}"/>
              </a:ext>
            </a:extLst>
          </p:cNvPr>
          <p:cNvSpPr>
            <a:spLocks/>
          </p:cNvSpPr>
          <p:nvPr/>
        </p:nvSpPr>
        <p:spPr bwMode="auto">
          <a:xfrm>
            <a:off x="719138" y="517525"/>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Rectangle 1335">
            <a:extLst>
              <a:ext uri="{FF2B5EF4-FFF2-40B4-BE49-F238E27FC236}">
                <a16:creationId xmlns:a16="http://schemas.microsoft.com/office/drawing/2014/main" id="{3BA78006-D01A-4B17-A59B-8F3C2DDDD032}"/>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4" name="Rectangle 1336">
            <a:extLst>
              <a:ext uri="{FF2B5EF4-FFF2-40B4-BE49-F238E27FC236}">
                <a16:creationId xmlns:a16="http://schemas.microsoft.com/office/drawing/2014/main" id="{B5EDB39B-F85C-48BF-8518-92590913DB4A}"/>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5" name="Rectangle 1337">
            <a:extLst>
              <a:ext uri="{FF2B5EF4-FFF2-40B4-BE49-F238E27FC236}">
                <a16:creationId xmlns:a16="http://schemas.microsoft.com/office/drawing/2014/main" id="{AEB793CE-F646-4BF6-9D40-7E63462D2D9D}"/>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6" name="Rectangle 1340">
            <a:extLst>
              <a:ext uri="{FF2B5EF4-FFF2-40B4-BE49-F238E27FC236}">
                <a16:creationId xmlns:a16="http://schemas.microsoft.com/office/drawing/2014/main" id="{E9311476-55AD-4B7F-B714-0A70788B19AB}"/>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7" name="Rectangle 1341">
            <a:extLst>
              <a:ext uri="{FF2B5EF4-FFF2-40B4-BE49-F238E27FC236}">
                <a16:creationId xmlns:a16="http://schemas.microsoft.com/office/drawing/2014/main" id="{DCA3F208-A0E6-4ED7-8927-D46B7558AD6D}"/>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8" name="Rectangle 1342">
            <a:extLst>
              <a:ext uri="{FF2B5EF4-FFF2-40B4-BE49-F238E27FC236}">
                <a16:creationId xmlns:a16="http://schemas.microsoft.com/office/drawing/2014/main" id="{8F556CCB-ED3C-426A-9751-06CB55FF5D64}"/>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9" name="Rectangle 1343">
            <a:extLst>
              <a:ext uri="{FF2B5EF4-FFF2-40B4-BE49-F238E27FC236}">
                <a16:creationId xmlns:a16="http://schemas.microsoft.com/office/drawing/2014/main" id="{6C9DAFE8-FADA-4582-8642-15181C5AF010}"/>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30" name="Rectangle 1344">
            <a:extLst>
              <a:ext uri="{FF2B5EF4-FFF2-40B4-BE49-F238E27FC236}">
                <a16:creationId xmlns:a16="http://schemas.microsoft.com/office/drawing/2014/main" id="{DA308D48-9CCF-454E-9A08-7E466A938600}"/>
              </a:ext>
            </a:extLst>
          </p:cNvPr>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70" name="ClipArt Placeholder 9"/>
          <p:cNvSpPr>
            <a:spLocks noGrp="1"/>
          </p:cNvSpPr>
          <p:nvPr>
            <p:ph type="clipArt" sz="quarter" idx="49"/>
          </p:nvPr>
        </p:nvSpPr>
        <p:spPr>
          <a:xfrm>
            <a:off x="341834"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77" name="ClipArt Placeholder 9"/>
          <p:cNvSpPr>
            <a:spLocks noGrp="1"/>
          </p:cNvSpPr>
          <p:nvPr>
            <p:ph type="clipArt" sz="quarter" idx="56"/>
          </p:nvPr>
        </p:nvSpPr>
        <p:spPr>
          <a:xfrm>
            <a:off x="2093047"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84" name="ClipArt Placeholder 9"/>
          <p:cNvSpPr>
            <a:spLocks noGrp="1"/>
          </p:cNvSpPr>
          <p:nvPr>
            <p:ph type="clipArt" sz="quarter" idx="63"/>
          </p:nvPr>
        </p:nvSpPr>
        <p:spPr>
          <a:xfrm>
            <a:off x="3844259"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91" name="ClipArt Placeholder 9"/>
          <p:cNvSpPr>
            <a:spLocks noGrp="1"/>
          </p:cNvSpPr>
          <p:nvPr>
            <p:ph type="clipArt" sz="quarter" idx="70"/>
          </p:nvPr>
        </p:nvSpPr>
        <p:spPr>
          <a:xfrm>
            <a:off x="5595471"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98" name="ClipArt Placeholder 9"/>
          <p:cNvSpPr>
            <a:spLocks noGrp="1"/>
          </p:cNvSpPr>
          <p:nvPr>
            <p:ph type="clipArt" sz="quarter" idx="77"/>
          </p:nvPr>
        </p:nvSpPr>
        <p:spPr>
          <a:xfrm>
            <a:off x="7346684"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324" name="Title 323"/>
          <p:cNvSpPr>
            <a:spLocks noGrp="1"/>
          </p:cNvSpPr>
          <p:nvPr>
            <p:ph type="title"/>
          </p:nvPr>
        </p:nvSpPr>
        <p:spPr>
          <a:xfrm>
            <a:off x="343401" y="301625"/>
            <a:ext cx="8439652" cy="668193"/>
          </a:xfrm>
        </p:spPr>
        <p:txBody>
          <a:bodyPr/>
          <a:lstStyle>
            <a:lvl1pPr>
              <a:defRPr b="0" i="0">
                <a:solidFill>
                  <a:schemeClr val="bg2"/>
                </a:solidFill>
                <a:latin typeface="+mn-lt"/>
                <a:cs typeface="Andes ExtraLight"/>
              </a:defRPr>
            </a:lvl1pPr>
          </a:lstStyle>
          <a:p>
            <a:r>
              <a:rPr lang="en-US"/>
              <a:t>Click to edit Master title style</a:t>
            </a:r>
          </a:p>
        </p:txBody>
      </p:sp>
      <p:sp>
        <p:nvSpPr>
          <p:cNvPr id="171" name="Text Placeholder 2"/>
          <p:cNvSpPr>
            <a:spLocks noGrp="1"/>
          </p:cNvSpPr>
          <p:nvPr>
            <p:ph type="body" sz="quarter" idx="50"/>
          </p:nvPr>
        </p:nvSpPr>
        <p:spPr>
          <a:xfrm>
            <a:off x="603491"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476491"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73" name="Text Placeholder 2"/>
          <p:cNvSpPr>
            <a:spLocks noGrp="1"/>
          </p:cNvSpPr>
          <p:nvPr>
            <p:ph type="body" sz="quarter" idx="52"/>
          </p:nvPr>
        </p:nvSpPr>
        <p:spPr>
          <a:xfrm>
            <a:off x="465099"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465099"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465099"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465099"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2321508"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194508"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80" name="Text Placeholder 2"/>
          <p:cNvSpPr>
            <a:spLocks noGrp="1"/>
          </p:cNvSpPr>
          <p:nvPr>
            <p:ph type="body" sz="quarter" idx="59"/>
          </p:nvPr>
        </p:nvSpPr>
        <p:spPr>
          <a:xfrm>
            <a:off x="2183116"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183116"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183116"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183116"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4101439"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3974439"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87" name="Text Placeholder 2"/>
          <p:cNvSpPr>
            <a:spLocks noGrp="1"/>
          </p:cNvSpPr>
          <p:nvPr>
            <p:ph type="body" sz="quarter" idx="66"/>
          </p:nvPr>
        </p:nvSpPr>
        <p:spPr>
          <a:xfrm>
            <a:off x="3963047"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3963047"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3963047"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3963047"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5863108"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5736108"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94" name="Text Placeholder 2"/>
          <p:cNvSpPr>
            <a:spLocks noGrp="1"/>
          </p:cNvSpPr>
          <p:nvPr>
            <p:ph type="body" sz="quarter" idx="73"/>
          </p:nvPr>
        </p:nvSpPr>
        <p:spPr>
          <a:xfrm>
            <a:off x="5724716"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5724716"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5724716"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5724716"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7636461"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7509461"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201" name="Text Placeholder 2"/>
          <p:cNvSpPr>
            <a:spLocks noGrp="1"/>
          </p:cNvSpPr>
          <p:nvPr>
            <p:ph type="body" sz="quarter" idx="80"/>
          </p:nvPr>
        </p:nvSpPr>
        <p:spPr>
          <a:xfrm>
            <a:off x="7498069"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7498069"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7498069"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7498069"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349091"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6" name="ClipArt Placeholder 9"/>
          <p:cNvSpPr>
            <a:spLocks noGrp="1"/>
          </p:cNvSpPr>
          <p:nvPr>
            <p:ph type="clipArt" sz="quarter" idx="85"/>
          </p:nvPr>
        </p:nvSpPr>
        <p:spPr>
          <a:xfrm>
            <a:off x="2100304"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7" name="ClipArt Placeholder 9"/>
          <p:cNvSpPr>
            <a:spLocks noGrp="1"/>
          </p:cNvSpPr>
          <p:nvPr>
            <p:ph type="clipArt" sz="quarter" idx="86"/>
          </p:nvPr>
        </p:nvSpPr>
        <p:spPr>
          <a:xfrm>
            <a:off x="3851516"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8" name="ClipArt Placeholder 9"/>
          <p:cNvSpPr>
            <a:spLocks noGrp="1"/>
          </p:cNvSpPr>
          <p:nvPr>
            <p:ph type="clipArt" sz="quarter" idx="87"/>
          </p:nvPr>
        </p:nvSpPr>
        <p:spPr>
          <a:xfrm>
            <a:off x="5602728"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9" name="ClipArt Placeholder 9"/>
          <p:cNvSpPr>
            <a:spLocks noGrp="1"/>
          </p:cNvSpPr>
          <p:nvPr>
            <p:ph type="clipArt" sz="quarter" idx="88"/>
          </p:nvPr>
        </p:nvSpPr>
        <p:spPr>
          <a:xfrm>
            <a:off x="7353941"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10" name="Text Placeholder 2"/>
          <p:cNvSpPr>
            <a:spLocks noGrp="1"/>
          </p:cNvSpPr>
          <p:nvPr>
            <p:ph type="body" sz="quarter" idx="89"/>
          </p:nvPr>
        </p:nvSpPr>
        <p:spPr>
          <a:xfrm>
            <a:off x="610748"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483748" y="1697806"/>
            <a:ext cx="1187450" cy="492125"/>
          </a:xfrm>
        </p:spPr>
        <p:txBody>
          <a:bodyPr/>
          <a:lstStyle>
            <a:lvl1pPr algn="ctr">
              <a:defRPr sz="1100"/>
            </a:lvl1pPr>
          </a:lstStyle>
          <a:p>
            <a:pPr lvl="0"/>
            <a:r>
              <a:rPr lang="en-US" noProof="0"/>
              <a:t>Drag picture to placeholder or click icon to add</a:t>
            </a:r>
          </a:p>
        </p:txBody>
      </p:sp>
      <p:sp>
        <p:nvSpPr>
          <p:cNvPr id="212" name="Text Placeholder 2"/>
          <p:cNvSpPr>
            <a:spLocks noGrp="1"/>
          </p:cNvSpPr>
          <p:nvPr>
            <p:ph type="body" sz="quarter" idx="91"/>
          </p:nvPr>
        </p:nvSpPr>
        <p:spPr>
          <a:xfrm>
            <a:off x="472356"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472356"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472356"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472356"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2328765"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201765" y="1697806"/>
            <a:ext cx="1187450" cy="492125"/>
          </a:xfrm>
        </p:spPr>
        <p:txBody>
          <a:bodyPr/>
          <a:lstStyle>
            <a:lvl1pPr algn="ctr">
              <a:defRPr sz="1100"/>
            </a:lvl1pPr>
          </a:lstStyle>
          <a:p>
            <a:pPr lvl="0"/>
            <a:r>
              <a:rPr lang="en-US" noProof="0"/>
              <a:t>Drag picture to placeholder or click icon to add</a:t>
            </a:r>
          </a:p>
        </p:txBody>
      </p:sp>
      <p:sp>
        <p:nvSpPr>
          <p:cNvPr id="218" name="Text Placeholder 2"/>
          <p:cNvSpPr>
            <a:spLocks noGrp="1"/>
          </p:cNvSpPr>
          <p:nvPr>
            <p:ph type="body" sz="quarter" idx="97"/>
          </p:nvPr>
        </p:nvSpPr>
        <p:spPr>
          <a:xfrm>
            <a:off x="2190373"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190373"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190373"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190373"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4108696"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3981696" y="1697806"/>
            <a:ext cx="1187450" cy="492125"/>
          </a:xfrm>
        </p:spPr>
        <p:txBody>
          <a:bodyPr/>
          <a:lstStyle>
            <a:lvl1pPr algn="ctr">
              <a:defRPr sz="1100"/>
            </a:lvl1pPr>
          </a:lstStyle>
          <a:p>
            <a:pPr lvl="0"/>
            <a:r>
              <a:rPr lang="en-US" noProof="0"/>
              <a:t>Drag picture to placeholder or click icon to add</a:t>
            </a:r>
          </a:p>
        </p:txBody>
      </p:sp>
      <p:sp>
        <p:nvSpPr>
          <p:cNvPr id="224" name="Text Placeholder 2"/>
          <p:cNvSpPr>
            <a:spLocks noGrp="1"/>
          </p:cNvSpPr>
          <p:nvPr>
            <p:ph type="body" sz="quarter" idx="103"/>
          </p:nvPr>
        </p:nvSpPr>
        <p:spPr>
          <a:xfrm>
            <a:off x="3970304"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3970304"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3970304"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3970304"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5870365"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5743365" y="1697806"/>
            <a:ext cx="1187450" cy="492125"/>
          </a:xfrm>
        </p:spPr>
        <p:txBody>
          <a:bodyPr/>
          <a:lstStyle>
            <a:lvl1pPr algn="ctr">
              <a:defRPr sz="1100"/>
            </a:lvl1pPr>
          </a:lstStyle>
          <a:p>
            <a:pPr lvl="0"/>
            <a:r>
              <a:rPr lang="en-US" noProof="0"/>
              <a:t>Drag picture to placeholder or click icon to add</a:t>
            </a:r>
          </a:p>
        </p:txBody>
      </p:sp>
      <p:sp>
        <p:nvSpPr>
          <p:cNvPr id="230" name="Text Placeholder 2"/>
          <p:cNvSpPr>
            <a:spLocks noGrp="1"/>
          </p:cNvSpPr>
          <p:nvPr>
            <p:ph type="body" sz="quarter" idx="109"/>
          </p:nvPr>
        </p:nvSpPr>
        <p:spPr>
          <a:xfrm>
            <a:off x="5731973"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5731973"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5731973"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5731973"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7643718"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7516718" y="1697806"/>
            <a:ext cx="1187450" cy="492125"/>
          </a:xfrm>
        </p:spPr>
        <p:txBody>
          <a:bodyPr/>
          <a:lstStyle>
            <a:lvl1pPr algn="ctr">
              <a:defRPr sz="1100"/>
            </a:lvl1pPr>
          </a:lstStyle>
          <a:p>
            <a:pPr lvl="0"/>
            <a:r>
              <a:rPr lang="en-US" noProof="0"/>
              <a:t>Drag picture to placeholder or click icon to add</a:t>
            </a:r>
          </a:p>
        </p:txBody>
      </p:sp>
      <p:sp>
        <p:nvSpPr>
          <p:cNvPr id="236" name="Text Placeholder 2"/>
          <p:cNvSpPr>
            <a:spLocks noGrp="1"/>
          </p:cNvSpPr>
          <p:nvPr>
            <p:ph type="body" sz="quarter" idx="115"/>
          </p:nvPr>
        </p:nvSpPr>
        <p:spPr>
          <a:xfrm>
            <a:off x="7505326"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7505326"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7505326"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7505326"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a:extLst>
              <a:ext uri="{FF2B5EF4-FFF2-40B4-BE49-F238E27FC236}">
                <a16:creationId xmlns:a16="http://schemas.microsoft.com/office/drawing/2014/main" id="{2F36408E-D97D-41AB-9217-63C225FBC9D3}"/>
              </a:ext>
            </a:extLst>
          </p:cNvPr>
          <p:cNvSpPr>
            <a:spLocks noGrp="1"/>
          </p:cNvSpPr>
          <p:nvPr>
            <p:ph type="ftr" sz="quarter" idx="119"/>
          </p:nvPr>
        </p:nvSpPr>
        <p:spPr/>
        <p:txBody>
          <a:bodyPr/>
          <a:lstStyle>
            <a:lvl1pPr>
              <a:defRPr/>
            </a:lvl1pPr>
          </a:lstStyle>
          <a:p>
            <a:pPr>
              <a:defRPr/>
            </a:pPr>
            <a:r>
              <a:rPr lang="en-US"/>
              <a:t>Presentation Title</a:t>
            </a:r>
          </a:p>
        </p:txBody>
      </p:sp>
      <p:sp>
        <p:nvSpPr>
          <p:cNvPr id="132" name="Slide Number Placeholder 2">
            <a:extLst>
              <a:ext uri="{FF2B5EF4-FFF2-40B4-BE49-F238E27FC236}">
                <a16:creationId xmlns:a16="http://schemas.microsoft.com/office/drawing/2014/main" id="{DCC0DD18-CEEC-4D1A-A60A-80A20D2AF5F5}"/>
              </a:ext>
            </a:extLst>
          </p:cNvPr>
          <p:cNvSpPr>
            <a:spLocks noGrp="1"/>
          </p:cNvSpPr>
          <p:nvPr>
            <p:ph type="sldNum" sz="quarter" idx="120"/>
          </p:nvPr>
        </p:nvSpPr>
        <p:spPr/>
        <p:txBody>
          <a:bodyPr/>
          <a:lstStyle>
            <a:lvl1pPr>
              <a:defRPr/>
            </a:lvl1pPr>
          </a:lstStyle>
          <a:p>
            <a:fld id="{F4597838-7728-4AAF-87E8-5D0F245AC806}" type="slidenum">
              <a:rPr lang="en-US" altLang="en-US"/>
              <a:pPr/>
              <a:t>‹#›</a:t>
            </a:fld>
            <a:endParaRPr lang="en-US" altLang="en-US"/>
          </a:p>
        </p:txBody>
      </p:sp>
    </p:spTree>
    <p:extLst>
      <p:ext uri="{BB962C8B-B14F-4D97-AF65-F5344CB8AC3E}">
        <p14:creationId xmlns:p14="http://schemas.microsoft.com/office/powerpoint/2010/main" val="2945124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136106"/>
          </a:xfrm>
        </p:spPr>
        <p:txBody>
          <a:bodyPr/>
          <a:lstStyle>
            <a:lvl1pPr algn="ctr">
              <a:defRPr/>
            </a:lvl1pPr>
          </a:lstStyle>
          <a:p>
            <a:pPr lvl="0"/>
            <a:r>
              <a:rPr lang="en-US" noProof="0"/>
              <a:t>Drag picture to placeholder or click icon to add</a:t>
            </a:r>
          </a:p>
        </p:txBody>
      </p:sp>
      <p:sp>
        <p:nvSpPr>
          <p:cNvPr id="3" name="Title 2"/>
          <p:cNvSpPr>
            <a:spLocks noGrp="1"/>
          </p:cNvSpPr>
          <p:nvPr>
            <p:ph type="title"/>
          </p:nvPr>
        </p:nvSpPr>
        <p:spPr>
          <a:xfrm>
            <a:off x="4946316" y="4064001"/>
            <a:ext cx="3978929" cy="1751263"/>
          </a:xfrm>
        </p:spPr>
        <p:txBody>
          <a:bodyPr/>
          <a:lstStyle>
            <a:lvl1pPr>
              <a:defRPr sz="3000" b="0" i="0">
                <a:solidFill>
                  <a:schemeClr val="tx1"/>
                </a:solidFill>
                <a:effectLst/>
                <a:latin typeface="Arial"/>
                <a:cs typeface="Arial"/>
              </a:defRPr>
            </a:lvl1pPr>
          </a:lstStyle>
          <a:p>
            <a:r>
              <a:rPr lang="en-US"/>
              <a:t>Click to edit Master title style</a:t>
            </a:r>
          </a:p>
        </p:txBody>
      </p:sp>
      <p:sp>
        <p:nvSpPr>
          <p:cNvPr id="5" name="Slide Number Placeholder 3">
            <a:extLst>
              <a:ext uri="{FF2B5EF4-FFF2-40B4-BE49-F238E27FC236}">
                <a16:creationId xmlns:a16="http://schemas.microsoft.com/office/drawing/2014/main" id="{0F8493E4-083F-452C-9089-53AE8FCAD7DB}"/>
              </a:ext>
            </a:extLst>
          </p:cNvPr>
          <p:cNvSpPr>
            <a:spLocks noGrp="1"/>
          </p:cNvSpPr>
          <p:nvPr>
            <p:ph type="sldNum" sz="quarter" idx="11"/>
          </p:nvPr>
        </p:nvSpPr>
        <p:spPr/>
        <p:txBody>
          <a:bodyPr/>
          <a:lstStyle>
            <a:lvl1pPr>
              <a:defRPr/>
            </a:lvl1pPr>
          </a:lstStyle>
          <a:p>
            <a:fld id="{1274C3FF-4EC0-4CAD-A709-87FACD9BBF64}" type="slidenum">
              <a:rPr lang="en-US" altLang="en-US"/>
              <a:pPr/>
              <a:t>‹#›</a:t>
            </a:fld>
            <a:endParaRPr lang="en-US" altLang="en-US"/>
          </a:p>
        </p:txBody>
      </p:sp>
      <p:sp>
        <p:nvSpPr>
          <p:cNvPr id="6" name="Footer Placeholder 4">
            <a:extLst>
              <a:ext uri="{FF2B5EF4-FFF2-40B4-BE49-F238E27FC236}">
                <a16:creationId xmlns:a16="http://schemas.microsoft.com/office/drawing/2014/main" id="{01EC90E8-E6A1-4A45-921A-67BA2F740C3C}"/>
              </a:ext>
            </a:extLst>
          </p:cNvPr>
          <p:cNvSpPr>
            <a:spLocks noGrp="1"/>
          </p:cNvSpPr>
          <p:nvPr>
            <p:ph type="ftr" sz="quarter" idx="12"/>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121580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7C7912-EB96-401D-AF7F-DBB229E34E8F}"/>
              </a:ext>
            </a:extLst>
          </p:cNvPr>
          <p:cNvSpPr>
            <a:spLocks noChangeArrowheads="1"/>
          </p:cNvSpPr>
          <p:nvPr/>
        </p:nvSpPr>
        <p:spPr bwMode="auto">
          <a:xfrm>
            <a:off x="3846513" y="5302250"/>
            <a:ext cx="5297487"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 name="Picture Placeholder 3"/>
          <p:cNvSpPr>
            <a:spLocks noGrp="1"/>
          </p:cNvSpPr>
          <p:nvPr>
            <p:ph type="pic" sz="quarter" idx="10"/>
          </p:nvPr>
        </p:nvSpPr>
        <p:spPr>
          <a:xfrm>
            <a:off x="0" y="0"/>
            <a:ext cx="9144000" cy="6858000"/>
          </a:xfrm>
        </p:spPr>
        <p:txBody>
          <a:bodyPr/>
          <a:lstStyle>
            <a:lvl1pPr algn="ctr">
              <a:defRPr baseline="0"/>
            </a:lvl1pPr>
          </a:lstStyle>
          <a:p>
            <a:pPr lvl="0"/>
            <a:r>
              <a:rPr lang="en-US" noProof="0"/>
              <a:t>Drag picture to placeholder or click icon to add</a:t>
            </a:r>
          </a:p>
        </p:txBody>
      </p:sp>
      <p:sp>
        <p:nvSpPr>
          <p:cNvPr id="3" name="Title 2"/>
          <p:cNvSpPr>
            <a:spLocks noGrp="1"/>
          </p:cNvSpPr>
          <p:nvPr>
            <p:ph type="title"/>
          </p:nvPr>
        </p:nvSpPr>
        <p:spPr>
          <a:xfrm>
            <a:off x="4946316" y="3075216"/>
            <a:ext cx="3978929" cy="1950356"/>
          </a:xfrm>
        </p:spPr>
        <p:txBody>
          <a:bodyPr/>
          <a:lstStyle>
            <a:lvl1pPr>
              <a:defRPr sz="3000" b="0" i="0" baseline="0">
                <a:solidFill>
                  <a:schemeClr val="tx1"/>
                </a:solidFill>
                <a:effectLst/>
                <a:latin typeface="Arial"/>
                <a:cs typeface="Arial"/>
              </a:defRPr>
            </a:lvl1pPr>
          </a:lstStyle>
          <a:p>
            <a:r>
              <a:rPr lang="en-US"/>
              <a:t>Click to edit Master title style</a:t>
            </a:r>
          </a:p>
        </p:txBody>
      </p:sp>
    </p:spTree>
    <p:extLst>
      <p:ext uri="{BB962C8B-B14F-4D97-AF65-F5344CB8AC3E}">
        <p14:creationId xmlns:p14="http://schemas.microsoft.com/office/powerpoint/2010/main" val="3186141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32417"/>
            <a:ext cx="8445500" cy="5069416"/>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4" name="Slide Number Placeholder 3">
            <a:extLst>
              <a:ext uri="{FF2B5EF4-FFF2-40B4-BE49-F238E27FC236}">
                <a16:creationId xmlns:a16="http://schemas.microsoft.com/office/drawing/2014/main" id="{F604D2B3-5AE4-41BB-81A6-0FD43267284A}"/>
              </a:ext>
            </a:extLst>
          </p:cNvPr>
          <p:cNvSpPr>
            <a:spLocks noGrp="1"/>
          </p:cNvSpPr>
          <p:nvPr>
            <p:ph type="sldNum" sz="quarter" idx="19"/>
          </p:nvPr>
        </p:nvSpPr>
        <p:spPr/>
        <p:txBody>
          <a:bodyPr/>
          <a:lstStyle>
            <a:lvl1pPr>
              <a:defRPr/>
            </a:lvl1pPr>
          </a:lstStyle>
          <a:p>
            <a:fld id="{36D094C0-0CCA-443B-92F0-214D25609459}" type="slidenum">
              <a:rPr lang="en-US" altLang="en-US"/>
              <a:pPr/>
              <a:t>‹#›</a:t>
            </a:fld>
            <a:endParaRPr lang="en-US" altLang="en-US"/>
          </a:p>
        </p:txBody>
      </p:sp>
      <p:sp>
        <p:nvSpPr>
          <p:cNvPr id="6" name="Footer Placeholder 4">
            <a:extLst>
              <a:ext uri="{FF2B5EF4-FFF2-40B4-BE49-F238E27FC236}">
                <a16:creationId xmlns:a16="http://schemas.microsoft.com/office/drawing/2014/main" id="{DDFE140B-D48C-4542-AB7E-EC12FA7CAB7D}"/>
              </a:ext>
            </a:extLst>
          </p:cNvPr>
          <p:cNvSpPr>
            <a:spLocks noGrp="1"/>
          </p:cNvSpPr>
          <p:nvPr>
            <p:ph type="ftr" sz="quarter" idx="20"/>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67768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A1929D-CE20-47EC-8C98-5D6929AF4FC2}"/>
              </a:ext>
            </a:extLst>
          </p:cNvPr>
          <p:cNvSpPr>
            <a:spLocks noChangeArrowheads="1"/>
          </p:cNvSpPr>
          <p:nvPr/>
        </p:nvSpPr>
        <p:spPr bwMode="auto">
          <a:xfrm>
            <a:off x="0" y="4311650"/>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2"/>
              </a:solidFill>
              <a:cs typeface="+mn-cs"/>
            </a:endParaRPr>
          </a:p>
        </p:txBody>
      </p:sp>
      <p:sp>
        <p:nvSpPr>
          <p:cNvPr id="330" name="Title 329"/>
          <p:cNvSpPr>
            <a:spLocks noGrp="1"/>
          </p:cNvSpPr>
          <p:nvPr>
            <p:ph type="title"/>
          </p:nvPr>
        </p:nvSpPr>
        <p:spPr>
          <a:xfrm>
            <a:off x="1512623" y="1189789"/>
            <a:ext cx="6971806" cy="1822161"/>
          </a:xfrm>
        </p:spPr>
        <p:txBody>
          <a:bodyPr anchor="b"/>
          <a:lstStyle>
            <a:lvl1pPr>
              <a:lnSpc>
                <a:spcPct val="100000"/>
              </a:lnSpc>
              <a:spcBef>
                <a:spcPts val="0"/>
              </a:spcBef>
              <a:defRPr sz="3600" b="1" baseline="0">
                <a:solidFill>
                  <a:schemeClr val="tx1"/>
                </a:solidFill>
              </a:defRPr>
            </a:lvl1pPr>
          </a:lstStyle>
          <a:p>
            <a:r>
              <a:rPr lang="en-US"/>
              <a:t>Click to edit Master title style</a:t>
            </a:r>
          </a:p>
        </p:txBody>
      </p:sp>
      <p:sp>
        <p:nvSpPr>
          <p:cNvPr id="332" name="Text Placeholder 331"/>
          <p:cNvSpPr>
            <a:spLocks noGrp="1"/>
          </p:cNvSpPr>
          <p:nvPr>
            <p:ph type="body" sz="quarter" idx="13"/>
          </p:nvPr>
        </p:nvSpPr>
        <p:spPr>
          <a:xfrm>
            <a:off x="1525172" y="3000005"/>
            <a:ext cx="6959257" cy="875885"/>
          </a:xfrm>
        </p:spPr>
        <p:txBody>
          <a:bodyPr>
            <a:normAutofit/>
          </a:bodyPr>
          <a:lstStyle>
            <a:lvl1pPr>
              <a:lnSpc>
                <a:spcPct val="100000"/>
              </a:lnSpc>
              <a:spcBef>
                <a:spcPts val="0"/>
              </a:spcBef>
              <a:defRPr sz="2400" b="0" i="0" cap="all"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7" name="Rectangle 1028">
            <a:extLst>
              <a:ext uri="{FF2B5EF4-FFF2-40B4-BE49-F238E27FC236}">
                <a16:creationId xmlns:a16="http://schemas.microsoft.com/office/drawing/2014/main" id="{9C126BA2-3BAB-4373-AE35-894C1318315B}"/>
              </a:ext>
            </a:extLst>
          </p:cNvPr>
          <p:cNvSpPr>
            <a:spLocks noGrp="1" noChangeArrowheads="1"/>
          </p:cNvSpPr>
          <p:nvPr>
            <p:ph type="dt" sz="half" idx="17"/>
          </p:nvPr>
        </p:nvSpPr>
        <p:spPr>
          <a:xfrm>
            <a:off x="5942013" y="6107113"/>
            <a:ext cx="2551112"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877979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47233"/>
            <a:ext cx="4159249" cy="5048250"/>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13" name="Chart Placeholder 4"/>
          <p:cNvSpPr>
            <a:spLocks noGrp="1"/>
          </p:cNvSpPr>
          <p:nvPr>
            <p:ph type="chart" sz="quarter" idx="19"/>
          </p:nvPr>
        </p:nvSpPr>
        <p:spPr>
          <a:xfrm>
            <a:off x="4607983" y="1147233"/>
            <a:ext cx="4159249" cy="5048250"/>
          </a:xfrm>
        </p:spPr>
        <p:txBody>
          <a:bodyPr/>
          <a:lstStyle/>
          <a:p>
            <a:pPr lvl="0"/>
            <a:endParaRPr lang="en-US" noProof="0"/>
          </a:p>
        </p:txBody>
      </p:sp>
      <p:sp>
        <p:nvSpPr>
          <p:cNvPr id="6" name="Slide Number Placeholder 3">
            <a:extLst>
              <a:ext uri="{FF2B5EF4-FFF2-40B4-BE49-F238E27FC236}">
                <a16:creationId xmlns:a16="http://schemas.microsoft.com/office/drawing/2014/main" id="{4B7C38C3-4B3D-425C-972B-EBECB3DC56C0}"/>
              </a:ext>
            </a:extLst>
          </p:cNvPr>
          <p:cNvSpPr>
            <a:spLocks noGrp="1"/>
          </p:cNvSpPr>
          <p:nvPr>
            <p:ph type="sldNum" sz="quarter" idx="20"/>
          </p:nvPr>
        </p:nvSpPr>
        <p:spPr/>
        <p:txBody>
          <a:bodyPr/>
          <a:lstStyle>
            <a:lvl1pPr>
              <a:defRPr/>
            </a:lvl1pPr>
          </a:lstStyle>
          <a:p>
            <a:fld id="{E25FDD8F-20EA-408A-AE3F-0E374462DA19}" type="slidenum">
              <a:rPr lang="en-US" altLang="en-US"/>
              <a:pPr/>
              <a:t>‹#›</a:t>
            </a:fld>
            <a:endParaRPr lang="en-US" altLang="en-US"/>
          </a:p>
        </p:txBody>
      </p:sp>
      <p:sp>
        <p:nvSpPr>
          <p:cNvPr id="7" name="Footer Placeholder 4">
            <a:extLst>
              <a:ext uri="{FF2B5EF4-FFF2-40B4-BE49-F238E27FC236}">
                <a16:creationId xmlns:a16="http://schemas.microsoft.com/office/drawing/2014/main" id="{B17A2802-7745-496B-8BC7-64A7D963FE3A}"/>
              </a:ext>
            </a:extLst>
          </p:cNvPr>
          <p:cNvSpPr>
            <a:spLocks noGrp="1"/>
          </p:cNvSpPr>
          <p:nvPr>
            <p:ph type="ftr" sz="quarter" idx="2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327675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47233"/>
            <a:ext cx="4159249" cy="5048250"/>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13" name="Chart Placeholder 4"/>
          <p:cNvSpPr>
            <a:spLocks noGrp="1"/>
          </p:cNvSpPr>
          <p:nvPr>
            <p:ph type="chart" sz="quarter" idx="19"/>
          </p:nvPr>
        </p:nvSpPr>
        <p:spPr>
          <a:xfrm>
            <a:off x="4607983" y="1147233"/>
            <a:ext cx="4159249" cy="2461684"/>
          </a:xfrm>
        </p:spPr>
        <p:txBody>
          <a:bodyPr/>
          <a:lstStyle/>
          <a:p>
            <a:pPr lvl="0"/>
            <a:endParaRPr lang="en-US" noProof="0"/>
          </a:p>
        </p:txBody>
      </p:sp>
      <p:sp>
        <p:nvSpPr>
          <p:cNvPr id="8" name="Chart Placeholder 4"/>
          <p:cNvSpPr>
            <a:spLocks noGrp="1"/>
          </p:cNvSpPr>
          <p:nvPr>
            <p:ph type="chart" sz="quarter" idx="20"/>
          </p:nvPr>
        </p:nvSpPr>
        <p:spPr>
          <a:xfrm>
            <a:off x="4612216" y="3723217"/>
            <a:ext cx="4159249" cy="2461684"/>
          </a:xfrm>
        </p:spPr>
        <p:txBody>
          <a:bodyPr/>
          <a:lstStyle/>
          <a:p>
            <a:pPr lvl="0"/>
            <a:endParaRPr lang="en-US" noProof="0"/>
          </a:p>
        </p:txBody>
      </p:sp>
      <p:sp>
        <p:nvSpPr>
          <p:cNvPr id="6" name="Slide Number Placeholder 3">
            <a:extLst>
              <a:ext uri="{FF2B5EF4-FFF2-40B4-BE49-F238E27FC236}">
                <a16:creationId xmlns:a16="http://schemas.microsoft.com/office/drawing/2014/main" id="{86D6D4AE-F26B-4117-BB27-B98AD4546C57}"/>
              </a:ext>
            </a:extLst>
          </p:cNvPr>
          <p:cNvSpPr>
            <a:spLocks noGrp="1"/>
          </p:cNvSpPr>
          <p:nvPr>
            <p:ph type="sldNum" sz="quarter" idx="21"/>
          </p:nvPr>
        </p:nvSpPr>
        <p:spPr/>
        <p:txBody>
          <a:bodyPr/>
          <a:lstStyle>
            <a:lvl1pPr>
              <a:defRPr/>
            </a:lvl1pPr>
          </a:lstStyle>
          <a:p>
            <a:fld id="{B931EF90-6269-4264-9EAD-65EE09CA2082}" type="slidenum">
              <a:rPr lang="en-US" altLang="en-US"/>
              <a:pPr/>
              <a:t>‹#›</a:t>
            </a:fld>
            <a:endParaRPr lang="en-US" altLang="en-US"/>
          </a:p>
        </p:txBody>
      </p:sp>
      <p:sp>
        <p:nvSpPr>
          <p:cNvPr id="7" name="Footer Placeholder 4">
            <a:extLst>
              <a:ext uri="{FF2B5EF4-FFF2-40B4-BE49-F238E27FC236}">
                <a16:creationId xmlns:a16="http://schemas.microsoft.com/office/drawing/2014/main" id="{79C68D4E-49EC-46C4-B9D5-FC62F96D551E}"/>
              </a:ext>
            </a:extLst>
          </p:cNvPr>
          <p:cNvSpPr>
            <a:spLocks noGrp="1"/>
          </p:cNvSpPr>
          <p:nvPr>
            <p:ph type="ftr" sz="quarter" idx="22"/>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25771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13" name="Chart Placeholder 4"/>
          <p:cNvSpPr>
            <a:spLocks noGrp="1"/>
          </p:cNvSpPr>
          <p:nvPr>
            <p:ph type="chart" sz="quarter" idx="19"/>
          </p:nvPr>
        </p:nvSpPr>
        <p:spPr>
          <a:xfrm>
            <a:off x="4607983" y="1147233"/>
            <a:ext cx="4159249" cy="2461684"/>
          </a:xfrm>
        </p:spPr>
        <p:txBody>
          <a:bodyPr/>
          <a:lstStyle/>
          <a:p>
            <a:pPr lvl="0"/>
            <a:endParaRPr lang="en-US" noProof="0"/>
          </a:p>
        </p:txBody>
      </p:sp>
      <p:sp>
        <p:nvSpPr>
          <p:cNvPr id="8" name="Chart Placeholder 4"/>
          <p:cNvSpPr>
            <a:spLocks noGrp="1"/>
          </p:cNvSpPr>
          <p:nvPr>
            <p:ph type="chart" sz="quarter" idx="20"/>
          </p:nvPr>
        </p:nvSpPr>
        <p:spPr>
          <a:xfrm>
            <a:off x="4612216" y="3723217"/>
            <a:ext cx="4159249" cy="2461684"/>
          </a:xfrm>
        </p:spPr>
        <p:txBody>
          <a:bodyPr/>
          <a:lstStyle/>
          <a:p>
            <a:pPr lvl="0"/>
            <a:endParaRPr lang="en-US" noProof="0"/>
          </a:p>
        </p:txBody>
      </p:sp>
      <p:sp>
        <p:nvSpPr>
          <p:cNvPr id="9" name="Chart Placeholder 4"/>
          <p:cNvSpPr>
            <a:spLocks noGrp="1"/>
          </p:cNvSpPr>
          <p:nvPr>
            <p:ph type="chart" sz="quarter" idx="21"/>
          </p:nvPr>
        </p:nvSpPr>
        <p:spPr>
          <a:xfrm>
            <a:off x="347133" y="1140883"/>
            <a:ext cx="4159249" cy="2461684"/>
          </a:xfrm>
        </p:spPr>
        <p:txBody>
          <a:bodyPr/>
          <a:lstStyle/>
          <a:p>
            <a:pPr lvl="0"/>
            <a:endParaRPr lang="en-US" noProof="0"/>
          </a:p>
        </p:txBody>
      </p:sp>
      <p:sp>
        <p:nvSpPr>
          <p:cNvPr id="14" name="Chart Placeholder 4"/>
          <p:cNvSpPr>
            <a:spLocks noGrp="1"/>
          </p:cNvSpPr>
          <p:nvPr>
            <p:ph type="chart" sz="quarter" idx="22"/>
          </p:nvPr>
        </p:nvSpPr>
        <p:spPr>
          <a:xfrm>
            <a:off x="351366" y="3716867"/>
            <a:ext cx="4159249" cy="2461684"/>
          </a:xfrm>
        </p:spPr>
        <p:txBody>
          <a:bodyPr/>
          <a:lstStyle/>
          <a:p>
            <a:pPr lvl="0"/>
            <a:endParaRPr lang="en-US" noProof="0"/>
          </a:p>
        </p:txBody>
      </p:sp>
      <p:sp>
        <p:nvSpPr>
          <p:cNvPr id="7" name="Slide Number Placeholder 3">
            <a:extLst>
              <a:ext uri="{FF2B5EF4-FFF2-40B4-BE49-F238E27FC236}">
                <a16:creationId xmlns:a16="http://schemas.microsoft.com/office/drawing/2014/main" id="{B1FAD5B6-5D5C-4E7C-B5E1-E9D571432B45}"/>
              </a:ext>
            </a:extLst>
          </p:cNvPr>
          <p:cNvSpPr>
            <a:spLocks noGrp="1"/>
          </p:cNvSpPr>
          <p:nvPr>
            <p:ph type="sldNum" sz="quarter" idx="23"/>
          </p:nvPr>
        </p:nvSpPr>
        <p:spPr/>
        <p:txBody>
          <a:bodyPr/>
          <a:lstStyle>
            <a:lvl1pPr>
              <a:defRPr/>
            </a:lvl1pPr>
          </a:lstStyle>
          <a:p>
            <a:fld id="{744389AD-A885-468D-BF77-A0629FEDB1AB}" type="slidenum">
              <a:rPr lang="en-US" altLang="en-US"/>
              <a:pPr/>
              <a:t>‹#›</a:t>
            </a:fld>
            <a:endParaRPr lang="en-US" altLang="en-US"/>
          </a:p>
        </p:txBody>
      </p:sp>
      <p:sp>
        <p:nvSpPr>
          <p:cNvPr id="10" name="Footer Placeholder 4">
            <a:extLst>
              <a:ext uri="{FF2B5EF4-FFF2-40B4-BE49-F238E27FC236}">
                <a16:creationId xmlns:a16="http://schemas.microsoft.com/office/drawing/2014/main" id="{CD77D376-7501-4564-AFC5-83059576ED82}"/>
              </a:ext>
            </a:extLst>
          </p:cNvPr>
          <p:cNvSpPr>
            <a:spLocks noGrp="1"/>
          </p:cNvSpPr>
          <p:nvPr>
            <p:ph type="ftr" sz="quarter" idx="24"/>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2599829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a:extLst>
              <a:ext uri="{FF2B5EF4-FFF2-40B4-BE49-F238E27FC236}">
                <a16:creationId xmlns:a16="http://schemas.microsoft.com/office/drawing/2014/main" id="{F5443646-2BBE-4CB4-85A5-01F5536D4E87}"/>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Line 1087">
            <a:extLst>
              <a:ext uri="{FF2B5EF4-FFF2-40B4-BE49-F238E27FC236}">
                <a16:creationId xmlns:a16="http://schemas.microsoft.com/office/drawing/2014/main" id="{5561750D-5EAB-4E8E-9BA7-56A2461A6ADF}"/>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1088">
            <a:extLst>
              <a:ext uri="{FF2B5EF4-FFF2-40B4-BE49-F238E27FC236}">
                <a16:creationId xmlns:a16="http://schemas.microsoft.com/office/drawing/2014/main" id="{EBC536A5-1EE3-47EE-B7BA-E5DA1A9B963D}"/>
              </a:ext>
            </a:extLst>
          </p:cNvPr>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 name="Rectangle 1089">
            <a:extLst>
              <a:ext uri="{FF2B5EF4-FFF2-40B4-BE49-F238E27FC236}">
                <a16:creationId xmlns:a16="http://schemas.microsoft.com/office/drawing/2014/main" id="{F29A461E-FA6E-4F77-8945-20C4A806A6E9}"/>
              </a:ext>
            </a:extLst>
          </p:cNvPr>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8" name="Freeform 1098">
            <a:extLst>
              <a:ext uri="{FF2B5EF4-FFF2-40B4-BE49-F238E27FC236}">
                <a16:creationId xmlns:a16="http://schemas.microsoft.com/office/drawing/2014/main" id="{AA9EA68B-2152-4AFA-A56D-3EB7F452C34C}"/>
              </a:ext>
            </a:extLst>
          </p:cNvPr>
          <p:cNvSpPr>
            <a:spLocks/>
          </p:cNvSpPr>
          <p:nvPr/>
        </p:nvSpPr>
        <p:spPr bwMode="auto">
          <a:xfrm>
            <a:off x="487363" y="617538"/>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115">
            <a:extLst>
              <a:ext uri="{FF2B5EF4-FFF2-40B4-BE49-F238E27FC236}">
                <a16:creationId xmlns:a16="http://schemas.microsoft.com/office/drawing/2014/main" id="{9EDA1A86-0E97-4168-AF3E-E519BA53ABFD}"/>
              </a:ext>
            </a:extLst>
          </p:cNvPr>
          <p:cNvSpPr>
            <a:spLocks/>
          </p:cNvSpPr>
          <p:nvPr/>
        </p:nvSpPr>
        <p:spPr bwMode="auto">
          <a:xfrm>
            <a:off x="458788"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120">
            <a:extLst>
              <a:ext uri="{FF2B5EF4-FFF2-40B4-BE49-F238E27FC236}">
                <a16:creationId xmlns:a16="http://schemas.microsoft.com/office/drawing/2014/main" id="{488C7E4F-160A-4C86-98D4-5E2EEA4404EB}"/>
              </a:ext>
            </a:extLst>
          </p:cNvPr>
          <p:cNvSpPr>
            <a:spLocks/>
          </p:cNvSpPr>
          <p:nvPr/>
        </p:nvSpPr>
        <p:spPr bwMode="auto">
          <a:xfrm>
            <a:off x="458788" y="463550"/>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34">
            <a:extLst>
              <a:ext uri="{FF2B5EF4-FFF2-40B4-BE49-F238E27FC236}">
                <a16:creationId xmlns:a16="http://schemas.microsoft.com/office/drawing/2014/main" id="{95B663A3-EEEF-43FB-88D9-748202387491}"/>
              </a:ext>
            </a:extLst>
          </p:cNvPr>
          <p:cNvSpPr>
            <a:spLocks/>
          </p:cNvSpPr>
          <p:nvPr/>
        </p:nvSpPr>
        <p:spPr bwMode="auto">
          <a:xfrm>
            <a:off x="703263"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141">
            <a:extLst>
              <a:ext uri="{FF2B5EF4-FFF2-40B4-BE49-F238E27FC236}">
                <a16:creationId xmlns:a16="http://schemas.microsoft.com/office/drawing/2014/main" id="{AD57A127-BA94-4872-9699-2CA53C14EE43}"/>
              </a:ext>
            </a:extLst>
          </p:cNvPr>
          <p:cNvSpPr>
            <a:spLocks/>
          </p:cNvSpPr>
          <p:nvPr/>
        </p:nvSpPr>
        <p:spPr bwMode="auto">
          <a:xfrm>
            <a:off x="706438"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48">
            <a:extLst>
              <a:ext uri="{FF2B5EF4-FFF2-40B4-BE49-F238E27FC236}">
                <a16:creationId xmlns:a16="http://schemas.microsoft.com/office/drawing/2014/main" id="{216051F6-642C-4F85-91FA-54B0D8AB0661}"/>
              </a:ext>
            </a:extLst>
          </p:cNvPr>
          <p:cNvSpPr>
            <a:spLocks/>
          </p:cNvSpPr>
          <p:nvPr/>
        </p:nvSpPr>
        <p:spPr bwMode="auto">
          <a:xfrm>
            <a:off x="693738" y="460375"/>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50">
            <a:extLst>
              <a:ext uri="{FF2B5EF4-FFF2-40B4-BE49-F238E27FC236}">
                <a16:creationId xmlns:a16="http://schemas.microsoft.com/office/drawing/2014/main" id="{120D44E4-6057-400F-8955-CBFDD582E71C}"/>
              </a:ext>
            </a:extLst>
          </p:cNvPr>
          <p:cNvSpPr>
            <a:spLocks/>
          </p:cNvSpPr>
          <p:nvPr/>
        </p:nvSpPr>
        <p:spPr bwMode="auto">
          <a:xfrm>
            <a:off x="684213" y="447675"/>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152">
            <a:extLst>
              <a:ext uri="{FF2B5EF4-FFF2-40B4-BE49-F238E27FC236}">
                <a16:creationId xmlns:a16="http://schemas.microsoft.com/office/drawing/2014/main" id="{7CADB504-84D3-4728-B8AA-138AE3B9299D}"/>
              </a:ext>
            </a:extLst>
          </p:cNvPr>
          <p:cNvSpPr>
            <a:spLocks/>
          </p:cNvSpPr>
          <p:nvPr/>
        </p:nvSpPr>
        <p:spPr bwMode="auto">
          <a:xfrm>
            <a:off x="684213" y="447675"/>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154">
            <a:extLst>
              <a:ext uri="{FF2B5EF4-FFF2-40B4-BE49-F238E27FC236}">
                <a16:creationId xmlns:a16="http://schemas.microsoft.com/office/drawing/2014/main" id="{300D1B4F-C958-4F5A-AEDE-8B71992B942E}"/>
              </a:ext>
            </a:extLst>
          </p:cNvPr>
          <p:cNvSpPr>
            <a:spLocks/>
          </p:cNvSpPr>
          <p:nvPr/>
        </p:nvSpPr>
        <p:spPr bwMode="auto">
          <a:xfrm>
            <a:off x="665163"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156">
            <a:extLst>
              <a:ext uri="{FF2B5EF4-FFF2-40B4-BE49-F238E27FC236}">
                <a16:creationId xmlns:a16="http://schemas.microsoft.com/office/drawing/2014/main" id="{D6AE6C6B-AACE-46C1-8147-521111FAF039}"/>
              </a:ext>
            </a:extLst>
          </p:cNvPr>
          <p:cNvSpPr>
            <a:spLocks/>
          </p:cNvSpPr>
          <p:nvPr/>
        </p:nvSpPr>
        <p:spPr bwMode="auto">
          <a:xfrm>
            <a:off x="665163" y="431800"/>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63">
            <a:extLst>
              <a:ext uri="{FF2B5EF4-FFF2-40B4-BE49-F238E27FC236}">
                <a16:creationId xmlns:a16="http://schemas.microsoft.com/office/drawing/2014/main" id="{0AEFC53D-DE6F-4432-9FA3-F435D9008EC8}"/>
              </a:ext>
            </a:extLst>
          </p:cNvPr>
          <p:cNvSpPr>
            <a:spLocks/>
          </p:cNvSpPr>
          <p:nvPr/>
        </p:nvSpPr>
        <p:spPr bwMode="auto">
          <a:xfrm>
            <a:off x="611188" y="415925"/>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172">
            <a:extLst>
              <a:ext uri="{FF2B5EF4-FFF2-40B4-BE49-F238E27FC236}">
                <a16:creationId xmlns:a16="http://schemas.microsoft.com/office/drawing/2014/main" id="{C43A71AD-6B72-4627-A98D-CBE7417AE26A}"/>
              </a:ext>
            </a:extLst>
          </p:cNvPr>
          <p:cNvSpPr>
            <a:spLocks/>
          </p:cNvSpPr>
          <p:nvPr/>
        </p:nvSpPr>
        <p:spPr bwMode="auto">
          <a:xfrm>
            <a:off x="582613" y="476250"/>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177">
            <a:extLst>
              <a:ext uri="{FF2B5EF4-FFF2-40B4-BE49-F238E27FC236}">
                <a16:creationId xmlns:a16="http://schemas.microsoft.com/office/drawing/2014/main" id="{B1EC7346-7D52-46E8-A2D7-AE11E76CC053}"/>
              </a:ext>
            </a:extLst>
          </p:cNvPr>
          <p:cNvSpPr>
            <a:spLocks/>
          </p:cNvSpPr>
          <p:nvPr/>
        </p:nvSpPr>
        <p:spPr bwMode="auto">
          <a:xfrm>
            <a:off x="557213" y="534988"/>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80">
            <a:extLst>
              <a:ext uri="{FF2B5EF4-FFF2-40B4-BE49-F238E27FC236}">
                <a16:creationId xmlns:a16="http://schemas.microsoft.com/office/drawing/2014/main" id="{ED4891B8-7A1A-4AD8-AAB4-034F6F9BB1E8}"/>
              </a:ext>
            </a:extLst>
          </p:cNvPr>
          <p:cNvSpPr>
            <a:spLocks/>
          </p:cNvSpPr>
          <p:nvPr/>
        </p:nvSpPr>
        <p:spPr bwMode="auto">
          <a:xfrm>
            <a:off x="560388" y="530225"/>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Line 1187">
            <a:extLst>
              <a:ext uri="{FF2B5EF4-FFF2-40B4-BE49-F238E27FC236}">
                <a16:creationId xmlns:a16="http://schemas.microsoft.com/office/drawing/2014/main" id="{DD8D646D-34CB-4989-8377-E18F3B1E7C8A}"/>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Line 1188">
            <a:extLst>
              <a:ext uri="{FF2B5EF4-FFF2-40B4-BE49-F238E27FC236}">
                <a16:creationId xmlns:a16="http://schemas.microsoft.com/office/drawing/2014/main" id="{3B383013-3EE0-456E-8944-D531EADF0092}"/>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208">
            <a:extLst>
              <a:ext uri="{FF2B5EF4-FFF2-40B4-BE49-F238E27FC236}">
                <a16:creationId xmlns:a16="http://schemas.microsoft.com/office/drawing/2014/main" id="{B06DA6A3-DC4A-43D8-8701-7DD0840398C3}"/>
              </a:ext>
            </a:extLst>
          </p:cNvPr>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210">
            <a:extLst>
              <a:ext uri="{FF2B5EF4-FFF2-40B4-BE49-F238E27FC236}">
                <a16:creationId xmlns:a16="http://schemas.microsoft.com/office/drawing/2014/main" id="{004C03E0-D520-4C46-84A4-CEADD5106A93}"/>
              </a:ext>
            </a:extLst>
          </p:cNvPr>
          <p:cNvSpPr>
            <a:spLocks/>
          </p:cNvSpPr>
          <p:nvPr/>
        </p:nvSpPr>
        <p:spPr bwMode="auto">
          <a:xfrm>
            <a:off x="595313" y="557213"/>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214">
            <a:extLst>
              <a:ext uri="{FF2B5EF4-FFF2-40B4-BE49-F238E27FC236}">
                <a16:creationId xmlns:a16="http://schemas.microsoft.com/office/drawing/2014/main" id="{8949073E-47FA-47EC-B259-B057D426433C}"/>
              </a:ext>
            </a:extLst>
          </p:cNvPr>
          <p:cNvSpPr>
            <a:spLocks/>
          </p:cNvSpPr>
          <p:nvPr/>
        </p:nvSpPr>
        <p:spPr bwMode="auto">
          <a:xfrm>
            <a:off x="595313" y="557213"/>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Rectangle 1215">
            <a:extLst>
              <a:ext uri="{FF2B5EF4-FFF2-40B4-BE49-F238E27FC236}">
                <a16:creationId xmlns:a16="http://schemas.microsoft.com/office/drawing/2014/main" id="{C9EC1F35-2002-4149-A579-EF11C8394B07}"/>
              </a:ext>
            </a:extLst>
          </p:cNvPr>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28" name="Freeform 1217">
            <a:extLst>
              <a:ext uri="{FF2B5EF4-FFF2-40B4-BE49-F238E27FC236}">
                <a16:creationId xmlns:a16="http://schemas.microsoft.com/office/drawing/2014/main" id="{70DA9AFC-9F04-4B5F-8631-B8D87C1F1088}"/>
              </a:ext>
            </a:extLst>
          </p:cNvPr>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1219">
            <a:extLst>
              <a:ext uri="{FF2B5EF4-FFF2-40B4-BE49-F238E27FC236}">
                <a16:creationId xmlns:a16="http://schemas.microsoft.com/office/drawing/2014/main" id="{0C191B0B-86A9-45FD-AF75-B5AAB4CB5E81}"/>
              </a:ext>
            </a:extLst>
          </p:cNvPr>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1221">
            <a:extLst>
              <a:ext uri="{FF2B5EF4-FFF2-40B4-BE49-F238E27FC236}">
                <a16:creationId xmlns:a16="http://schemas.microsoft.com/office/drawing/2014/main" id="{36DF7B13-9987-4A53-875E-86CAE5E02878}"/>
              </a:ext>
            </a:extLst>
          </p:cNvPr>
          <p:cNvSpPr>
            <a:spLocks/>
          </p:cNvSpPr>
          <p:nvPr/>
        </p:nvSpPr>
        <p:spPr bwMode="auto">
          <a:xfrm>
            <a:off x="731838" y="541338"/>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234">
            <a:extLst>
              <a:ext uri="{FF2B5EF4-FFF2-40B4-BE49-F238E27FC236}">
                <a16:creationId xmlns:a16="http://schemas.microsoft.com/office/drawing/2014/main" id="{87EBB480-8ECE-45DA-A8C0-6A4609EDF452}"/>
              </a:ext>
            </a:extLst>
          </p:cNvPr>
          <p:cNvSpPr>
            <a:spLocks/>
          </p:cNvSpPr>
          <p:nvPr/>
        </p:nvSpPr>
        <p:spPr bwMode="auto">
          <a:xfrm>
            <a:off x="722313" y="550863"/>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Line 1237">
            <a:extLst>
              <a:ext uri="{FF2B5EF4-FFF2-40B4-BE49-F238E27FC236}">
                <a16:creationId xmlns:a16="http://schemas.microsoft.com/office/drawing/2014/main" id="{C0B904BD-FCF6-47EA-8199-6E59D396DFC6}"/>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Line 1238">
            <a:extLst>
              <a:ext uri="{FF2B5EF4-FFF2-40B4-BE49-F238E27FC236}">
                <a16:creationId xmlns:a16="http://schemas.microsoft.com/office/drawing/2014/main" id="{30C241D3-9CEE-4DF2-A6B1-14A1627FCF86}"/>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240">
            <a:extLst>
              <a:ext uri="{FF2B5EF4-FFF2-40B4-BE49-F238E27FC236}">
                <a16:creationId xmlns:a16="http://schemas.microsoft.com/office/drawing/2014/main" id="{F860D8A0-708A-405D-8B62-22C11FDD72EB}"/>
              </a:ext>
            </a:extLst>
          </p:cNvPr>
          <p:cNvSpPr>
            <a:spLocks/>
          </p:cNvSpPr>
          <p:nvPr/>
        </p:nvSpPr>
        <p:spPr bwMode="auto">
          <a:xfrm>
            <a:off x="728663" y="541338"/>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243">
            <a:extLst>
              <a:ext uri="{FF2B5EF4-FFF2-40B4-BE49-F238E27FC236}">
                <a16:creationId xmlns:a16="http://schemas.microsoft.com/office/drawing/2014/main" id="{F8D86008-2931-4645-B707-FE51BEC385AB}"/>
              </a:ext>
            </a:extLst>
          </p:cNvPr>
          <p:cNvSpPr>
            <a:spLocks/>
          </p:cNvSpPr>
          <p:nvPr/>
        </p:nvSpPr>
        <p:spPr bwMode="auto">
          <a:xfrm>
            <a:off x="728663" y="538163"/>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46">
            <a:extLst>
              <a:ext uri="{FF2B5EF4-FFF2-40B4-BE49-F238E27FC236}">
                <a16:creationId xmlns:a16="http://schemas.microsoft.com/office/drawing/2014/main" id="{62B0D70F-3E1F-4084-B861-CC826250E997}"/>
              </a:ext>
            </a:extLst>
          </p:cNvPr>
          <p:cNvSpPr>
            <a:spLocks/>
          </p:cNvSpPr>
          <p:nvPr/>
        </p:nvSpPr>
        <p:spPr bwMode="auto">
          <a:xfrm>
            <a:off x="725488" y="547688"/>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50">
            <a:extLst>
              <a:ext uri="{FF2B5EF4-FFF2-40B4-BE49-F238E27FC236}">
                <a16:creationId xmlns:a16="http://schemas.microsoft.com/office/drawing/2014/main" id="{1E562536-1620-4CC1-B39B-60AF40D7BB6F}"/>
              </a:ext>
            </a:extLst>
          </p:cNvPr>
          <p:cNvSpPr>
            <a:spLocks/>
          </p:cNvSpPr>
          <p:nvPr/>
        </p:nvSpPr>
        <p:spPr bwMode="auto">
          <a:xfrm>
            <a:off x="731838"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252">
            <a:extLst>
              <a:ext uri="{FF2B5EF4-FFF2-40B4-BE49-F238E27FC236}">
                <a16:creationId xmlns:a16="http://schemas.microsoft.com/office/drawing/2014/main" id="{A7953C10-A400-4069-BCDB-90B6F310B402}"/>
              </a:ext>
            </a:extLst>
          </p:cNvPr>
          <p:cNvSpPr>
            <a:spLocks/>
          </p:cNvSpPr>
          <p:nvPr/>
        </p:nvSpPr>
        <p:spPr bwMode="auto">
          <a:xfrm>
            <a:off x="731838"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255">
            <a:extLst>
              <a:ext uri="{FF2B5EF4-FFF2-40B4-BE49-F238E27FC236}">
                <a16:creationId xmlns:a16="http://schemas.microsoft.com/office/drawing/2014/main" id="{74316169-67AC-4346-80A0-45E5EF2F62DC}"/>
              </a:ext>
            </a:extLst>
          </p:cNvPr>
          <p:cNvSpPr>
            <a:spLocks/>
          </p:cNvSpPr>
          <p:nvPr/>
        </p:nvSpPr>
        <p:spPr bwMode="auto">
          <a:xfrm>
            <a:off x="712788" y="550863"/>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Rectangle 1256">
            <a:extLst>
              <a:ext uri="{FF2B5EF4-FFF2-40B4-BE49-F238E27FC236}">
                <a16:creationId xmlns:a16="http://schemas.microsoft.com/office/drawing/2014/main" id="{71F8F222-321F-41BE-8A3F-98C830F64D30}"/>
              </a:ext>
            </a:extLst>
          </p:cNvPr>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1" name="Freeform 1258">
            <a:extLst>
              <a:ext uri="{FF2B5EF4-FFF2-40B4-BE49-F238E27FC236}">
                <a16:creationId xmlns:a16="http://schemas.microsoft.com/office/drawing/2014/main" id="{4EA3C75F-7134-4B73-98F8-D138DEBD5F8B}"/>
              </a:ext>
            </a:extLst>
          </p:cNvPr>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266">
            <a:extLst>
              <a:ext uri="{FF2B5EF4-FFF2-40B4-BE49-F238E27FC236}">
                <a16:creationId xmlns:a16="http://schemas.microsoft.com/office/drawing/2014/main" id="{3E4A7133-D396-4AD7-BD5C-42CF34176AF1}"/>
              </a:ext>
            </a:extLst>
          </p:cNvPr>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269">
            <a:extLst>
              <a:ext uri="{FF2B5EF4-FFF2-40B4-BE49-F238E27FC236}">
                <a16:creationId xmlns:a16="http://schemas.microsoft.com/office/drawing/2014/main" id="{765E1B6F-25B2-4203-83E6-C59805B9C5F0}"/>
              </a:ext>
            </a:extLst>
          </p:cNvPr>
          <p:cNvSpPr>
            <a:spLocks/>
          </p:cNvSpPr>
          <p:nvPr/>
        </p:nvSpPr>
        <p:spPr bwMode="auto">
          <a:xfrm>
            <a:off x="728663" y="530225"/>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Line 1270">
            <a:extLst>
              <a:ext uri="{FF2B5EF4-FFF2-40B4-BE49-F238E27FC236}">
                <a16:creationId xmlns:a16="http://schemas.microsoft.com/office/drawing/2014/main" id="{E613D3A9-A47D-4AE8-8BA0-3D244922D689}"/>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Line 1271">
            <a:extLst>
              <a:ext uri="{FF2B5EF4-FFF2-40B4-BE49-F238E27FC236}">
                <a16:creationId xmlns:a16="http://schemas.microsoft.com/office/drawing/2014/main" id="{4D8743BF-5717-4B66-B985-3937A1A11D4C}"/>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Rectangle 1272">
            <a:extLst>
              <a:ext uri="{FF2B5EF4-FFF2-40B4-BE49-F238E27FC236}">
                <a16:creationId xmlns:a16="http://schemas.microsoft.com/office/drawing/2014/main" id="{FD653BE8-74C7-4793-AF42-5A9B4CB8F470}"/>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7" name="Rectangle 1273">
            <a:extLst>
              <a:ext uri="{FF2B5EF4-FFF2-40B4-BE49-F238E27FC236}">
                <a16:creationId xmlns:a16="http://schemas.microsoft.com/office/drawing/2014/main" id="{1CB282A9-AB0A-4B0D-B679-D7DC6A9A1560}"/>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8" name="Line 1274">
            <a:extLst>
              <a:ext uri="{FF2B5EF4-FFF2-40B4-BE49-F238E27FC236}">
                <a16:creationId xmlns:a16="http://schemas.microsoft.com/office/drawing/2014/main" id="{7FDD4138-258F-4B6C-B39B-CB29D3A27E62}"/>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Line 1275">
            <a:extLst>
              <a:ext uri="{FF2B5EF4-FFF2-40B4-BE49-F238E27FC236}">
                <a16:creationId xmlns:a16="http://schemas.microsoft.com/office/drawing/2014/main" id="{E406F2F8-1C26-4939-9DF4-93F303EACDC2}"/>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277">
            <a:extLst>
              <a:ext uri="{FF2B5EF4-FFF2-40B4-BE49-F238E27FC236}">
                <a16:creationId xmlns:a16="http://schemas.microsoft.com/office/drawing/2014/main" id="{93349CA1-7328-48EE-8556-B292F5316599}"/>
              </a:ext>
            </a:extLst>
          </p:cNvPr>
          <p:cNvSpPr>
            <a:spLocks/>
          </p:cNvSpPr>
          <p:nvPr/>
        </p:nvSpPr>
        <p:spPr bwMode="auto">
          <a:xfrm>
            <a:off x="728663" y="523875"/>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287">
            <a:extLst>
              <a:ext uri="{FF2B5EF4-FFF2-40B4-BE49-F238E27FC236}">
                <a16:creationId xmlns:a16="http://schemas.microsoft.com/office/drawing/2014/main" id="{243A2CDF-1A9E-44C1-9A8E-26933612B46B}"/>
              </a:ext>
            </a:extLst>
          </p:cNvPr>
          <p:cNvSpPr>
            <a:spLocks/>
          </p:cNvSpPr>
          <p:nvPr/>
        </p:nvSpPr>
        <p:spPr bwMode="auto">
          <a:xfrm>
            <a:off x="719138"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290">
            <a:extLst>
              <a:ext uri="{FF2B5EF4-FFF2-40B4-BE49-F238E27FC236}">
                <a16:creationId xmlns:a16="http://schemas.microsoft.com/office/drawing/2014/main" id="{9E2745E2-E57C-49B9-8A13-28C8DE111D7B}"/>
              </a:ext>
            </a:extLst>
          </p:cNvPr>
          <p:cNvSpPr>
            <a:spLocks/>
          </p:cNvSpPr>
          <p:nvPr/>
        </p:nvSpPr>
        <p:spPr bwMode="auto">
          <a:xfrm>
            <a:off x="719138" y="517525"/>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Rectangle 1335">
            <a:extLst>
              <a:ext uri="{FF2B5EF4-FFF2-40B4-BE49-F238E27FC236}">
                <a16:creationId xmlns:a16="http://schemas.microsoft.com/office/drawing/2014/main" id="{E86D7443-57D0-4BCD-AEC5-C3001C44DE7A}"/>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4" name="Rectangle 1336">
            <a:extLst>
              <a:ext uri="{FF2B5EF4-FFF2-40B4-BE49-F238E27FC236}">
                <a16:creationId xmlns:a16="http://schemas.microsoft.com/office/drawing/2014/main" id="{DBA0137C-CF52-41B7-B16D-E6CEB45E87E2}"/>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5" name="Rectangle 1337">
            <a:extLst>
              <a:ext uri="{FF2B5EF4-FFF2-40B4-BE49-F238E27FC236}">
                <a16:creationId xmlns:a16="http://schemas.microsoft.com/office/drawing/2014/main" id="{7935FE64-4D56-4F5F-BCCD-B1CD4AEAF591}"/>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6" name="Rectangle 1340">
            <a:extLst>
              <a:ext uri="{FF2B5EF4-FFF2-40B4-BE49-F238E27FC236}">
                <a16:creationId xmlns:a16="http://schemas.microsoft.com/office/drawing/2014/main" id="{221B4476-1E08-4644-9E70-282F88ED9A2F}"/>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7" name="Rectangle 1341">
            <a:extLst>
              <a:ext uri="{FF2B5EF4-FFF2-40B4-BE49-F238E27FC236}">
                <a16:creationId xmlns:a16="http://schemas.microsoft.com/office/drawing/2014/main" id="{5CE4AD47-E95F-484C-8383-B20548A028D2}"/>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8" name="Rectangle 1342">
            <a:extLst>
              <a:ext uri="{FF2B5EF4-FFF2-40B4-BE49-F238E27FC236}">
                <a16:creationId xmlns:a16="http://schemas.microsoft.com/office/drawing/2014/main" id="{C1003F0D-BDEC-4549-8A4E-31B1900AA11A}"/>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9" name="Rectangle 1343">
            <a:extLst>
              <a:ext uri="{FF2B5EF4-FFF2-40B4-BE49-F238E27FC236}">
                <a16:creationId xmlns:a16="http://schemas.microsoft.com/office/drawing/2014/main" id="{4A9A9D02-D19B-4622-ABE8-8DA40E854F10}"/>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0" name="Rectangle 1344">
            <a:extLst>
              <a:ext uri="{FF2B5EF4-FFF2-40B4-BE49-F238E27FC236}">
                <a16:creationId xmlns:a16="http://schemas.microsoft.com/office/drawing/2014/main" id="{B57CA1B4-B092-4016-83B4-589BAE35619E}"/>
              </a:ext>
            </a:extLst>
          </p:cNvPr>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1" name="Rectangle 67">
            <a:extLst>
              <a:ext uri="{FF2B5EF4-FFF2-40B4-BE49-F238E27FC236}">
                <a16:creationId xmlns:a16="http://schemas.microsoft.com/office/drawing/2014/main" id="{EFA6E290-CA5B-424A-9E11-7A5992CD7557}"/>
              </a:ext>
            </a:extLst>
          </p:cNvPr>
          <p:cNvSpPr>
            <a:spLocks noChangeArrowheads="1"/>
          </p:cNvSpPr>
          <p:nvPr/>
        </p:nvSpPr>
        <p:spPr bwMode="auto">
          <a:xfrm>
            <a:off x="0" y="2828925"/>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330" name="Title 329"/>
          <p:cNvSpPr>
            <a:spLocks noGrp="1"/>
          </p:cNvSpPr>
          <p:nvPr>
            <p:ph type="title"/>
          </p:nvPr>
        </p:nvSpPr>
        <p:spPr>
          <a:xfrm>
            <a:off x="865910" y="1306550"/>
            <a:ext cx="7296726" cy="1450437"/>
          </a:xfrm>
        </p:spPr>
        <p:txBody>
          <a:bodyPr/>
          <a:lstStyle>
            <a:lvl1pPr>
              <a:defRPr sz="3800" b="1" cap="none" baseline="0">
                <a:solidFill>
                  <a:schemeClr val="bg2"/>
                </a:solidFill>
              </a:defRPr>
            </a:lvl1pPr>
          </a:lstStyle>
          <a:p>
            <a:r>
              <a:rPr lang="en-US"/>
              <a:t>Click to edit Master title style</a:t>
            </a:r>
          </a:p>
        </p:txBody>
      </p:sp>
      <p:sp>
        <p:nvSpPr>
          <p:cNvPr id="332" name="Text Placeholder 331"/>
          <p:cNvSpPr>
            <a:spLocks noGrp="1"/>
          </p:cNvSpPr>
          <p:nvPr>
            <p:ph type="body" sz="quarter" idx="13"/>
          </p:nvPr>
        </p:nvSpPr>
        <p:spPr>
          <a:xfrm>
            <a:off x="851104" y="3074088"/>
            <a:ext cx="7328771"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38114486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3" y="288636"/>
            <a:ext cx="8533067" cy="461819"/>
          </a:xfrm>
        </p:spPr>
        <p:txBody>
          <a:bodyPr/>
          <a:lstStyle>
            <a:lvl1pPr>
              <a:defRPr sz="2200" b="0" i="0" baseline="0">
                <a:solidFill>
                  <a:schemeClr val="tx1"/>
                </a:solidFill>
                <a:latin typeface="+mn-lt"/>
                <a:cs typeface="Andes ExtraLight"/>
              </a:defRPr>
            </a:lvl1pPr>
          </a:lstStyle>
          <a:p>
            <a:r>
              <a:rPr lang="en-US"/>
              <a:t>Click to edit Master title style</a:t>
            </a:r>
          </a:p>
        </p:txBody>
      </p:sp>
      <p:sp>
        <p:nvSpPr>
          <p:cNvPr id="6" name="Table Placeholder 5"/>
          <p:cNvSpPr>
            <a:spLocks noGrp="1"/>
          </p:cNvSpPr>
          <p:nvPr>
            <p:ph type="tbl" sz="quarter" idx="13"/>
          </p:nvPr>
        </p:nvSpPr>
        <p:spPr>
          <a:xfrm>
            <a:off x="349779" y="968964"/>
            <a:ext cx="8529637" cy="5249906"/>
          </a:xfrm>
        </p:spPr>
        <p:txBody>
          <a:bodyPr>
            <a:normAutofit/>
          </a:bodyPr>
          <a:lstStyle>
            <a:lvl1pPr>
              <a:lnSpc>
                <a:spcPct val="100000"/>
              </a:lnSpc>
              <a:spcBef>
                <a:spcPts val="0"/>
              </a:spcBef>
              <a:defRPr sz="1200"/>
            </a:lvl1pPr>
          </a:lstStyle>
          <a:p>
            <a:pPr lvl="0"/>
            <a:endParaRPr lang="en-US" noProof="0"/>
          </a:p>
        </p:txBody>
      </p:sp>
      <p:sp>
        <p:nvSpPr>
          <p:cNvPr id="4" name="Slide Number Placeholder 3">
            <a:extLst>
              <a:ext uri="{FF2B5EF4-FFF2-40B4-BE49-F238E27FC236}">
                <a16:creationId xmlns:a16="http://schemas.microsoft.com/office/drawing/2014/main" id="{73080BBF-1130-492B-8345-858BE537FD8D}"/>
              </a:ext>
            </a:extLst>
          </p:cNvPr>
          <p:cNvSpPr>
            <a:spLocks noGrp="1"/>
          </p:cNvSpPr>
          <p:nvPr>
            <p:ph type="sldNum" sz="quarter" idx="14"/>
          </p:nvPr>
        </p:nvSpPr>
        <p:spPr/>
        <p:txBody>
          <a:bodyPr/>
          <a:lstStyle>
            <a:lvl1pPr>
              <a:defRPr/>
            </a:lvl1pPr>
          </a:lstStyle>
          <a:p>
            <a:fld id="{F998CC37-4E3F-4130-86BA-9F256AB0C0E3}" type="slidenum">
              <a:rPr lang="en-US" altLang="en-US"/>
              <a:pPr/>
              <a:t>‹#›</a:t>
            </a:fld>
            <a:endParaRPr lang="en-US" altLang="en-US"/>
          </a:p>
        </p:txBody>
      </p:sp>
      <p:sp>
        <p:nvSpPr>
          <p:cNvPr id="5" name="Footer Placeholder 4">
            <a:extLst>
              <a:ext uri="{FF2B5EF4-FFF2-40B4-BE49-F238E27FC236}">
                <a16:creationId xmlns:a16="http://schemas.microsoft.com/office/drawing/2014/main" id="{EB64D53C-7535-4621-AFA7-7A0AA33DD89A}"/>
              </a:ext>
            </a:extLst>
          </p:cNvPr>
          <p:cNvSpPr>
            <a:spLocks noGrp="1"/>
          </p:cNvSpPr>
          <p:nvPr>
            <p:ph type="ftr" sz="quarter" idx="15"/>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260782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FE54EC-9574-448A-B6BB-07B428BEA981}"/>
              </a:ext>
            </a:extLst>
          </p:cNvPr>
          <p:cNvSpPr>
            <a:spLocks noChangeArrowheads="1"/>
          </p:cNvSpPr>
          <p:nvPr/>
        </p:nvSpPr>
        <p:spPr bwMode="auto">
          <a:xfrm>
            <a:off x="0" y="1100138"/>
            <a:ext cx="9144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2" name="Title 1"/>
          <p:cNvSpPr>
            <a:spLocks noGrp="1"/>
          </p:cNvSpPr>
          <p:nvPr>
            <p:ph type="title"/>
          </p:nvPr>
        </p:nvSpPr>
        <p:spPr>
          <a:xfrm>
            <a:off x="356934" y="301626"/>
            <a:ext cx="8462029" cy="756707"/>
          </a:xfrm>
        </p:spPr>
        <p:txBody>
          <a:bodyPr/>
          <a:lstStyle>
            <a:lvl1pPr>
              <a:defRPr sz="2200" b="0" i="0">
                <a:solidFill>
                  <a:schemeClr val="tx1"/>
                </a:solidFill>
              </a:defRPr>
            </a:lvl1pPr>
          </a:lstStyle>
          <a:p>
            <a:r>
              <a:rPr lang="en-US"/>
              <a:t>Click to edit Master title style</a:t>
            </a:r>
          </a:p>
        </p:txBody>
      </p:sp>
      <p:sp>
        <p:nvSpPr>
          <p:cNvPr id="7" name="Text Placeholder 6"/>
          <p:cNvSpPr>
            <a:spLocks noGrp="1"/>
          </p:cNvSpPr>
          <p:nvPr>
            <p:ph type="body" sz="quarter" idx="13"/>
          </p:nvPr>
        </p:nvSpPr>
        <p:spPr>
          <a:xfrm>
            <a:off x="349250" y="1598613"/>
            <a:ext cx="847725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a:extLst>
              <a:ext uri="{FF2B5EF4-FFF2-40B4-BE49-F238E27FC236}">
                <a16:creationId xmlns:a16="http://schemas.microsoft.com/office/drawing/2014/main" id="{938B194C-EF5F-46CC-AD99-39125225F4F0}"/>
              </a:ext>
            </a:extLst>
          </p:cNvPr>
          <p:cNvSpPr>
            <a:spLocks noGrp="1"/>
          </p:cNvSpPr>
          <p:nvPr>
            <p:ph type="ftr" sz="quarter" idx="14"/>
          </p:nvPr>
        </p:nvSpPr>
        <p:spPr/>
        <p:txBody>
          <a:bodyPr/>
          <a:lstStyle>
            <a:lvl1pPr>
              <a:defRPr/>
            </a:lvl1pPr>
          </a:lstStyle>
          <a:p>
            <a:pPr>
              <a:defRPr/>
            </a:pPr>
            <a:r>
              <a:rPr lang="en-US"/>
              <a:t>Presentation Title</a:t>
            </a:r>
          </a:p>
        </p:txBody>
      </p:sp>
      <p:sp>
        <p:nvSpPr>
          <p:cNvPr id="6" name="Slide Number Placeholder 7">
            <a:extLst>
              <a:ext uri="{FF2B5EF4-FFF2-40B4-BE49-F238E27FC236}">
                <a16:creationId xmlns:a16="http://schemas.microsoft.com/office/drawing/2014/main" id="{1AE48678-D0CE-4900-B7DE-CC7BF35DDA81}"/>
              </a:ext>
            </a:extLst>
          </p:cNvPr>
          <p:cNvSpPr>
            <a:spLocks noGrp="1"/>
          </p:cNvSpPr>
          <p:nvPr>
            <p:ph type="sldNum" sz="quarter" idx="15"/>
          </p:nvPr>
        </p:nvSpPr>
        <p:spPr/>
        <p:txBody>
          <a:bodyPr/>
          <a:lstStyle>
            <a:lvl1pPr>
              <a:defRPr/>
            </a:lvl1pPr>
          </a:lstStyle>
          <a:p>
            <a:fld id="{ADB71046-B3E1-4E85-9A22-CBE8B4AAAEA3}" type="slidenum">
              <a:rPr lang="en-US" altLang="en-US"/>
              <a:pPr/>
              <a:t>‹#›</a:t>
            </a:fld>
            <a:endParaRPr lang="en-US" altLang="en-US"/>
          </a:p>
        </p:txBody>
      </p:sp>
    </p:spTree>
    <p:extLst>
      <p:ext uri="{BB962C8B-B14F-4D97-AF65-F5344CB8AC3E}">
        <p14:creationId xmlns:p14="http://schemas.microsoft.com/office/powerpoint/2010/main" val="2800192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a:extLst>
              <a:ext uri="{FF2B5EF4-FFF2-40B4-BE49-F238E27FC236}">
                <a16:creationId xmlns:a16="http://schemas.microsoft.com/office/drawing/2014/main" id="{BF74A5D1-E605-4D81-90FE-6F2B13C01768}"/>
              </a:ext>
            </a:extLst>
          </p:cNvPr>
          <p:cNvSpPr>
            <a:spLocks/>
          </p:cNvSpPr>
          <p:nvPr/>
        </p:nvSpPr>
        <p:spPr bwMode="auto">
          <a:xfrm flipH="1">
            <a:off x="6380163" y="615950"/>
            <a:ext cx="1014412"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5" name="Freeform 1683">
            <a:extLst>
              <a:ext uri="{FF2B5EF4-FFF2-40B4-BE49-F238E27FC236}">
                <a16:creationId xmlns:a16="http://schemas.microsoft.com/office/drawing/2014/main" id="{01DD12B7-C629-4976-9ACD-FCC70A055E13}"/>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6" name="Line 1086">
            <a:extLst>
              <a:ext uri="{FF2B5EF4-FFF2-40B4-BE49-F238E27FC236}">
                <a16:creationId xmlns:a16="http://schemas.microsoft.com/office/drawing/2014/main" id="{3E30CA1A-7957-46D7-B31E-09AAFC950C1B}"/>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Line 1087">
            <a:extLst>
              <a:ext uri="{FF2B5EF4-FFF2-40B4-BE49-F238E27FC236}">
                <a16:creationId xmlns:a16="http://schemas.microsoft.com/office/drawing/2014/main" id="{904A2B60-F521-4AE2-99A1-DA654C4BCDD2}"/>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Rectangle 1088">
            <a:extLst>
              <a:ext uri="{FF2B5EF4-FFF2-40B4-BE49-F238E27FC236}">
                <a16:creationId xmlns:a16="http://schemas.microsoft.com/office/drawing/2014/main" id="{B7873832-0F8E-447A-AB27-F36C306C71CD}"/>
              </a:ext>
            </a:extLst>
          </p:cNvPr>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9" name="Rectangle 1089">
            <a:extLst>
              <a:ext uri="{FF2B5EF4-FFF2-40B4-BE49-F238E27FC236}">
                <a16:creationId xmlns:a16="http://schemas.microsoft.com/office/drawing/2014/main" id="{034F07D4-7F88-4A9D-8194-9A2627189DD2}"/>
              </a:ext>
            </a:extLst>
          </p:cNvPr>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0" name="Freeform 1098">
            <a:extLst>
              <a:ext uri="{FF2B5EF4-FFF2-40B4-BE49-F238E27FC236}">
                <a16:creationId xmlns:a16="http://schemas.microsoft.com/office/drawing/2014/main" id="{D443818B-EB90-429C-948F-0D1F35A9ECF2}"/>
              </a:ext>
            </a:extLst>
          </p:cNvPr>
          <p:cNvSpPr>
            <a:spLocks/>
          </p:cNvSpPr>
          <p:nvPr/>
        </p:nvSpPr>
        <p:spPr bwMode="auto">
          <a:xfrm>
            <a:off x="487363" y="617538"/>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15">
            <a:extLst>
              <a:ext uri="{FF2B5EF4-FFF2-40B4-BE49-F238E27FC236}">
                <a16:creationId xmlns:a16="http://schemas.microsoft.com/office/drawing/2014/main" id="{0736BF39-5F17-45F3-89DB-06D3A38FEEFA}"/>
              </a:ext>
            </a:extLst>
          </p:cNvPr>
          <p:cNvSpPr>
            <a:spLocks/>
          </p:cNvSpPr>
          <p:nvPr/>
        </p:nvSpPr>
        <p:spPr bwMode="auto">
          <a:xfrm>
            <a:off x="458788"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120">
            <a:extLst>
              <a:ext uri="{FF2B5EF4-FFF2-40B4-BE49-F238E27FC236}">
                <a16:creationId xmlns:a16="http://schemas.microsoft.com/office/drawing/2014/main" id="{F965DA1C-EC49-4EEB-B4D2-557F31BE71AC}"/>
              </a:ext>
            </a:extLst>
          </p:cNvPr>
          <p:cNvSpPr>
            <a:spLocks/>
          </p:cNvSpPr>
          <p:nvPr/>
        </p:nvSpPr>
        <p:spPr bwMode="auto">
          <a:xfrm>
            <a:off x="458788" y="463550"/>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34">
            <a:extLst>
              <a:ext uri="{FF2B5EF4-FFF2-40B4-BE49-F238E27FC236}">
                <a16:creationId xmlns:a16="http://schemas.microsoft.com/office/drawing/2014/main" id="{D080D1D2-0FD4-4749-86F5-4CFA990E6F0F}"/>
              </a:ext>
            </a:extLst>
          </p:cNvPr>
          <p:cNvSpPr>
            <a:spLocks/>
          </p:cNvSpPr>
          <p:nvPr/>
        </p:nvSpPr>
        <p:spPr bwMode="auto">
          <a:xfrm>
            <a:off x="703263"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41">
            <a:extLst>
              <a:ext uri="{FF2B5EF4-FFF2-40B4-BE49-F238E27FC236}">
                <a16:creationId xmlns:a16="http://schemas.microsoft.com/office/drawing/2014/main" id="{1F81CC65-6C01-4E10-AB84-637D422009A7}"/>
              </a:ext>
            </a:extLst>
          </p:cNvPr>
          <p:cNvSpPr>
            <a:spLocks/>
          </p:cNvSpPr>
          <p:nvPr/>
        </p:nvSpPr>
        <p:spPr bwMode="auto">
          <a:xfrm>
            <a:off x="706438"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148">
            <a:extLst>
              <a:ext uri="{FF2B5EF4-FFF2-40B4-BE49-F238E27FC236}">
                <a16:creationId xmlns:a16="http://schemas.microsoft.com/office/drawing/2014/main" id="{27BACB60-EACB-48D7-A438-A599CDBA9BF7}"/>
              </a:ext>
            </a:extLst>
          </p:cNvPr>
          <p:cNvSpPr>
            <a:spLocks/>
          </p:cNvSpPr>
          <p:nvPr/>
        </p:nvSpPr>
        <p:spPr bwMode="auto">
          <a:xfrm>
            <a:off x="693738" y="460375"/>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150">
            <a:extLst>
              <a:ext uri="{FF2B5EF4-FFF2-40B4-BE49-F238E27FC236}">
                <a16:creationId xmlns:a16="http://schemas.microsoft.com/office/drawing/2014/main" id="{4A5CBFD5-0D61-4DEA-8C98-52069A627B16}"/>
              </a:ext>
            </a:extLst>
          </p:cNvPr>
          <p:cNvSpPr>
            <a:spLocks/>
          </p:cNvSpPr>
          <p:nvPr/>
        </p:nvSpPr>
        <p:spPr bwMode="auto">
          <a:xfrm>
            <a:off x="684213" y="447675"/>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152">
            <a:extLst>
              <a:ext uri="{FF2B5EF4-FFF2-40B4-BE49-F238E27FC236}">
                <a16:creationId xmlns:a16="http://schemas.microsoft.com/office/drawing/2014/main" id="{F9D75C7C-0F72-4947-A182-13BA599D38C8}"/>
              </a:ext>
            </a:extLst>
          </p:cNvPr>
          <p:cNvSpPr>
            <a:spLocks/>
          </p:cNvSpPr>
          <p:nvPr/>
        </p:nvSpPr>
        <p:spPr bwMode="auto">
          <a:xfrm>
            <a:off x="684213" y="447675"/>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54">
            <a:extLst>
              <a:ext uri="{FF2B5EF4-FFF2-40B4-BE49-F238E27FC236}">
                <a16:creationId xmlns:a16="http://schemas.microsoft.com/office/drawing/2014/main" id="{C8EEFCC4-99FD-4FD2-8296-A4DAE6520EEA}"/>
              </a:ext>
            </a:extLst>
          </p:cNvPr>
          <p:cNvSpPr>
            <a:spLocks/>
          </p:cNvSpPr>
          <p:nvPr/>
        </p:nvSpPr>
        <p:spPr bwMode="auto">
          <a:xfrm>
            <a:off x="665163"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156">
            <a:extLst>
              <a:ext uri="{FF2B5EF4-FFF2-40B4-BE49-F238E27FC236}">
                <a16:creationId xmlns:a16="http://schemas.microsoft.com/office/drawing/2014/main" id="{0E1EFA4F-C800-46CE-BF3D-53CFAB639FB4}"/>
              </a:ext>
            </a:extLst>
          </p:cNvPr>
          <p:cNvSpPr>
            <a:spLocks/>
          </p:cNvSpPr>
          <p:nvPr/>
        </p:nvSpPr>
        <p:spPr bwMode="auto">
          <a:xfrm>
            <a:off x="665163" y="431800"/>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163">
            <a:extLst>
              <a:ext uri="{FF2B5EF4-FFF2-40B4-BE49-F238E27FC236}">
                <a16:creationId xmlns:a16="http://schemas.microsoft.com/office/drawing/2014/main" id="{D0BC8ED6-B24C-463E-B95C-91E670194707}"/>
              </a:ext>
            </a:extLst>
          </p:cNvPr>
          <p:cNvSpPr>
            <a:spLocks/>
          </p:cNvSpPr>
          <p:nvPr/>
        </p:nvSpPr>
        <p:spPr bwMode="auto">
          <a:xfrm>
            <a:off x="611188" y="415925"/>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72">
            <a:extLst>
              <a:ext uri="{FF2B5EF4-FFF2-40B4-BE49-F238E27FC236}">
                <a16:creationId xmlns:a16="http://schemas.microsoft.com/office/drawing/2014/main" id="{752E1205-A3F1-46DF-9156-7ED9A56768E7}"/>
              </a:ext>
            </a:extLst>
          </p:cNvPr>
          <p:cNvSpPr>
            <a:spLocks/>
          </p:cNvSpPr>
          <p:nvPr/>
        </p:nvSpPr>
        <p:spPr bwMode="auto">
          <a:xfrm>
            <a:off x="582613" y="476250"/>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177">
            <a:extLst>
              <a:ext uri="{FF2B5EF4-FFF2-40B4-BE49-F238E27FC236}">
                <a16:creationId xmlns:a16="http://schemas.microsoft.com/office/drawing/2014/main" id="{D17374B4-476A-4218-A172-5B3617193BBC}"/>
              </a:ext>
            </a:extLst>
          </p:cNvPr>
          <p:cNvSpPr>
            <a:spLocks/>
          </p:cNvSpPr>
          <p:nvPr/>
        </p:nvSpPr>
        <p:spPr bwMode="auto">
          <a:xfrm>
            <a:off x="557213" y="534988"/>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180">
            <a:extLst>
              <a:ext uri="{FF2B5EF4-FFF2-40B4-BE49-F238E27FC236}">
                <a16:creationId xmlns:a16="http://schemas.microsoft.com/office/drawing/2014/main" id="{9F028583-84F8-4EC3-AC24-F39C7F76394D}"/>
              </a:ext>
            </a:extLst>
          </p:cNvPr>
          <p:cNvSpPr>
            <a:spLocks/>
          </p:cNvSpPr>
          <p:nvPr/>
        </p:nvSpPr>
        <p:spPr bwMode="auto">
          <a:xfrm>
            <a:off x="560388" y="530225"/>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Line 1187">
            <a:extLst>
              <a:ext uri="{FF2B5EF4-FFF2-40B4-BE49-F238E27FC236}">
                <a16:creationId xmlns:a16="http://schemas.microsoft.com/office/drawing/2014/main" id="{7C3CC87D-A8F0-4BA1-8C1E-8ACD74D0A6A9}"/>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Line 1188">
            <a:extLst>
              <a:ext uri="{FF2B5EF4-FFF2-40B4-BE49-F238E27FC236}">
                <a16:creationId xmlns:a16="http://schemas.microsoft.com/office/drawing/2014/main" id="{40D36F21-63E6-4304-812E-5B2B6B9B48AC}"/>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208">
            <a:extLst>
              <a:ext uri="{FF2B5EF4-FFF2-40B4-BE49-F238E27FC236}">
                <a16:creationId xmlns:a16="http://schemas.microsoft.com/office/drawing/2014/main" id="{5FCE5033-8E2A-466E-8E91-D921563B3D96}"/>
              </a:ext>
            </a:extLst>
          </p:cNvPr>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210">
            <a:extLst>
              <a:ext uri="{FF2B5EF4-FFF2-40B4-BE49-F238E27FC236}">
                <a16:creationId xmlns:a16="http://schemas.microsoft.com/office/drawing/2014/main" id="{D8F79057-6BF8-4541-8180-7B909F4CB7A4}"/>
              </a:ext>
            </a:extLst>
          </p:cNvPr>
          <p:cNvSpPr>
            <a:spLocks/>
          </p:cNvSpPr>
          <p:nvPr/>
        </p:nvSpPr>
        <p:spPr bwMode="auto">
          <a:xfrm>
            <a:off x="595313" y="557213"/>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214">
            <a:extLst>
              <a:ext uri="{FF2B5EF4-FFF2-40B4-BE49-F238E27FC236}">
                <a16:creationId xmlns:a16="http://schemas.microsoft.com/office/drawing/2014/main" id="{4FFD1152-F594-471D-82B4-F332F94D1AE0}"/>
              </a:ext>
            </a:extLst>
          </p:cNvPr>
          <p:cNvSpPr>
            <a:spLocks/>
          </p:cNvSpPr>
          <p:nvPr/>
        </p:nvSpPr>
        <p:spPr bwMode="auto">
          <a:xfrm>
            <a:off x="595313" y="557213"/>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1215">
            <a:extLst>
              <a:ext uri="{FF2B5EF4-FFF2-40B4-BE49-F238E27FC236}">
                <a16:creationId xmlns:a16="http://schemas.microsoft.com/office/drawing/2014/main" id="{7B593E49-2670-4DB6-BA06-5C7FCC7D80D4}"/>
              </a:ext>
            </a:extLst>
          </p:cNvPr>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30" name="Freeform 1217">
            <a:extLst>
              <a:ext uri="{FF2B5EF4-FFF2-40B4-BE49-F238E27FC236}">
                <a16:creationId xmlns:a16="http://schemas.microsoft.com/office/drawing/2014/main" id="{5096E5AF-8F41-49AF-9601-A2D31AC43D3E}"/>
              </a:ext>
            </a:extLst>
          </p:cNvPr>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219">
            <a:extLst>
              <a:ext uri="{FF2B5EF4-FFF2-40B4-BE49-F238E27FC236}">
                <a16:creationId xmlns:a16="http://schemas.microsoft.com/office/drawing/2014/main" id="{85A10230-695A-4CE7-B7BA-DF8C77AA28EA}"/>
              </a:ext>
            </a:extLst>
          </p:cNvPr>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1221">
            <a:extLst>
              <a:ext uri="{FF2B5EF4-FFF2-40B4-BE49-F238E27FC236}">
                <a16:creationId xmlns:a16="http://schemas.microsoft.com/office/drawing/2014/main" id="{62CEC189-54BF-4E7A-8E2B-AA9A0D3A7B15}"/>
              </a:ext>
            </a:extLst>
          </p:cNvPr>
          <p:cNvSpPr>
            <a:spLocks/>
          </p:cNvSpPr>
          <p:nvPr/>
        </p:nvSpPr>
        <p:spPr bwMode="auto">
          <a:xfrm>
            <a:off x="731838" y="541338"/>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1234">
            <a:extLst>
              <a:ext uri="{FF2B5EF4-FFF2-40B4-BE49-F238E27FC236}">
                <a16:creationId xmlns:a16="http://schemas.microsoft.com/office/drawing/2014/main" id="{FDB93DC5-8EA5-4A47-8B7B-F245F8EA16D9}"/>
              </a:ext>
            </a:extLst>
          </p:cNvPr>
          <p:cNvSpPr>
            <a:spLocks/>
          </p:cNvSpPr>
          <p:nvPr/>
        </p:nvSpPr>
        <p:spPr bwMode="auto">
          <a:xfrm>
            <a:off x="722313" y="550863"/>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Line 1237">
            <a:extLst>
              <a:ext uri="{FF2B5EF4-FFF2-40B4-BE49-F238E27FC236}">
                <a16:creationId xmlns:a16="http://schemas.microsoft.com/office/drawing/2014/main" id="{E5B215D6-AB55-40A7-A3B3-F7847A53A5E3}"/>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1238">
            <a:extLst>
              <a:ext uri="{FF2B5EF4-FFF2-40B4-BE49-F238E27FC236}">
                <a16:creationId xmlns:a16="http://schemas.microsoft.com/office/drawing/2014/main" id="{C9FA6622-F1E7-47BE-9A86-EE4AE24EE9B9}"/>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40">
            <a:extLst>
              <a:ext uri="{FF2B5EF4-FFF2-40B4-BE49-F238E27FC236}">
                <a16:creationId xmlns:a16="http://schemas.microsoft.com/office/drawing/2014/main" id="{A28A83BF-2CF8-489B-818F-DE9E66B29D26}"/>
              </a:ext>
            </a:extLst>
          </p:cNvPr>
          <p:cNvSpPr>
            <a:spLocks/>
          </p:cNvSpPr>
          <p:nvPr/>
        </p:nvSpPr>
        <p:spPr bwMode="auto">
          <a:xfrm>
            <a:off x="728663" y="541338"/>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43">
            <a:extLst>
              <a:ext uri="{FF2B5EF4-FFF2-40B4-BE49-F238E27FC236}">
                <a16:creationId xmlns:a16="http://schemas.microsoft.com/office/drawing/2014/main" id="{5DEA8D7E-636C-414C-9A79-5855329DD1E1}"/>
              </a:ext>
            </a:extLst>
          </p:cNvPr>
          <p:cNvSpPr>
            <a:spLocks/>
          </p:cNvSpPr>
          <p:nvPr/>
        </p:nvSpPr>
        <p:spPr bwMode="auto">
          <a:xfrm>
            <a:off x="728663" y="538163"/>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246">
            <a:extLst>
              <a:ext uri="{FF2B5EF4-FFF2-40B4-BE49-F238E27FC236}">
                <a16:creationId xmlns:a16="http://schemas.microsoft.com/office/drawing/2014/main" id="{FE4D6F85-48F2-4361-A366-72B0DCF9107D}"/>
              </a:ext>
            </a:extLst>
          </p:cNvPr>
          <p:cNvSpPr>
            <a:spLocks/>
          </p:cNvSpPr>
          <p:nvPr/>
        </p:nvSpPr>
        <p:spPr bwMode="auto">
          <a:xfrm>
            <a:off x="725488" y="547688"/>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250">
            <a:extLst>
              <a:ext uri="{FF2B5EF4-FFF2-40B4-BE49-F238E27FC236}">
                <a16:creationId xmlns:a16="http://schemas.microsoft.com/office/drawing/2014/main" id="{96356A3F-75C7-4A63-9873-FC79E70F6153}"/>
              </a:ext>
            </a:extLst>
          </p:cNvPr>
          <p:cNvSpPr>
            <a:spLocks/>
          </p:cNvSpPr>
          <p:nvPr/>
        </p:nvSpPr>
        <p:spPr bwMode="auto">
          <a:xfrm>
            <a:off x="731838"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252">
            <a:extLst>
              <a:ext uri="{FF2B5EF4-FFF2-40B4-BE49-F238E27FC236}">
                <a16:creationId xmlns:a16="http://schemas.microsoft.com/office/drawing/2014/main" id="{5DAF9F12-96EA-47C4-B743-5D9B3B54F9D8}"/>
              </a:ext>
            </a:extLst>
          </p:cNvPr>
          <p:cNvSpPr>
            <a:spLocks/>
          </p:cNvSpPr>
          <p:nvPr/>
        </p:nvSpPr>
        <p:spPr bwMode="auto">
          <a:xfrm>
            <a:off x="731838"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255">
            <a:extLst>
              <a:ext uri="{FF2B5EF4-FFF2-40B4-BE49-F238E27FC236}">
                <a16:creationId xmlns:a16="http://schemas.microsoft.com/office/drawing/2014/main" id="{5EF66D8C-5091-4D59-9DF4-91C7308C72C2}"/>
              </a:ext>
            </a:extLst>
          </p:cNvPr>
          <p:cNvSpPr>
            <a:spLocks/>
          </p:cNvSpPr>
          <p:nvPr/>
        </p:nvSpPr>
        <p:spPr bwMode="auto">
          <a:xfrm>
            <a:off x="712788" y="550863"/>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1256">
            <a:extLst>
              <a:ext uri="{FF2B5EF4-FFF2-40B4-BE49-F238E27FC236}">
                <a16:creationId xmlns:a16="http://schemas.microsoft.com/office/drawing/2014/main" id="{3BE8CC15-403E-434F-AF29-6C803D096A53}"/>
              </a:ext>
            </a:extLst>
          </p:cNvPr>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3" name="Freeform 1258">
            <a:extLst>
              <a:ext uri="{FF2B5EF4-FFF2-40B4-BE49-F238E27FC236}">
                <a16:creationId xmlns:a16="http://schemas.microsoft.com/office/drawing/2014/main" id="{29F2280B-3D29-4DC4-9052-A5C755B7F7E3}"/>
              </a:ext>
            </a:extLst>
          </p:cNvPr>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266">
            <a:extLst>
              <a:ext uri="{FF2B5EF4-FFF2-40B4-BE49-F238E27FC236}">
                <a16:creationId xmlns:a16="http://schemas.microsoft.com/office/drawing/2014/main" id="{375C756E-9B95-4522-AB9E-FD7A8192223C}"/>
              </a:ext>
            </a:extLst>
          </p:cNvPr>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269">
            <a:extLst>
              <a:ext uri="{FF2B5EF4-FFF2-40B4-BE49-F238E27FC236}">
                <a16:creationId xmlns:a16="http://schemas.microsoft.com/office/drawing/2014/main" id="{0E36EB8E-3009-4B85-89FE-E1EB397025B3}"/>
              </a:ext>
            </a:extLst>
          </p:cNvPr>
          <p:cNvSpPr>
            <a:spLocks/>
          </p:cNvSpPr>
          <p:nvPr/>
        </p:nvSpPr>
        <p:spPr bwMode="auto">
          <a:xfrm>
            <a:off x="728663" y="530225"/>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Line 1270">
            <a:extLst>
              <a:ext uri="{FF2B5EF4-FFF2-40B4-BE49-F238E27FC236}">
                <a16:creationId xmlns:a16="http://schemas.microsoft.com/office/drawing/2014/main" id="{4652C408-C8DE-4AEF-84FF-04738B276A50}"/>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Line 1271">
            <a:extLst>
              <a:ext uri="{FF2B5EF4-FFF2-40B4-BE49-F238E27FC236}">
                <a16:creationId xmlns:a16="http://schemas.microsoft.com/office/drawing/2014/main" id="{65DDB928-6962-4937-807D-62A114109EFD}"/>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Rectangle 1272">
            <a:extLst>
              <a:ext uri="{FF2B5EF4-FFF2-40B4-BE49-F238E27FC236}">
                <a16:creationId xmlns:a16="http://schemas.microsoft.com/office/drawing/2014/main" id="{B11A7616-B4D3-479F-BF02-9B7026902CAE}"/>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9" name="Rectangle 1273">
            <a:extLst>
              <a:ext uri="{FF2B5EF4-FFF2-40B4-BE49-F238E27FC236}">
                <a16:creationId xmlns:a16="http://schemas.microsoft.com/office/drawing/2014/main" id="{24A84131-3A14-44D3-9B85-9ED77DDD05E2}"/>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0" name="Line 1274">
            <a:extLst>
              <a:ext uri="{FF2B5EF4-FFF2-40B4-BE49-F238E27FC236}">
                <a16:creationId xmlns:a16="http://schemas.microsoft.com/office/drawing/2014/main" id="{ED08C6BA-B7F1-4F52-8234-21CED504BBE0}"/>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Line 1275">
            <a:extLst>
              <a:ext uri="{FF2B5EF4-FFF2-40B4-BE49-F238E27FC236}">
                <a16:creationId xmlns:a16="http://schemas.microsoft.com/office/drawing/2014/main" id="{D139A433-1BF8-414C-8899-53D817A7EABD}"/>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277">
            <a:extLst>
              <a:ext uri="{FF2B5EF4-FFF2-40B4-BE49-F238E27FC236}">
                <a16:creationId xmlns:a16="http://schemas.microsoft.com/office/drawing/2014/main" id="{039794E7-2081-4923-81D4-EF06F6518946}"/>
              </a:ext>
            </a:extLst>
          </p:cNvPr>
          <p:cNvSpPr>
            <a:spLocks/>
          </p:cNvSpPr>
          <p:nvPr/>
        </p:nvSpPr>
        <p:spPr bwMode="auto">
          <a:xfrm>
            <a:off x="728663" y="523875"/>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287">
            <a:extLst>
              <a:ext uri="{FF2B5EF4-FFF2-40B4-BE49-F238E27FC236}">
                <a16:creationId xmlns:a16="http://schemas.microsoft.com/office/drawing/2014/main" id="{E5607C9B-7F93-4422-9716-1A51F1012544}"/>
              </a:ext>
            </a:extLst>
          </p:cNvPr>
          <p:cNvSpPr>
            <a:spLocks/>
          </p:cNvSpPr>
          <p:nvPr/>
        </p:nvSpPr>
        <p:spPr bwMode="auto">
          <a:xfrm>
            <a:off x="719138"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290">
            <a:extLst>
              <a:ext uri="{FF2B5EF4-FFF2-40B4-BE49-F238E27FC236}">
                <a16:creationId xmlns:a16="http://schemas.microsoft.com/office/drawing/2014/main" id="{7562A6B4-3318-416A-A485-4945D53F3F42}"/>
              </a:ext>
            </a:extLst>
          </p:cNvPr>
          <p:cNvSpPr>
            <a:spLocks/>
          </p:cNvSpPr>
          <p:nvPr/>
        </p:nvSpPr>
        <p:spPr bwMode="auto">
          <a:xfrm>
            <a:off x="719138" y="517525"/>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Rectangle 1335">
            <a:extLst>
              <a:ext uri="{FF2B5EF4-FFF2-40B4-BE49-F238E27FC236}">
                <a16:creationId xmlns:a16="http://schemas.microsoft.com/office/drawing/2014/main" id="{E6056AB4-CF5B-451D-BEB4-EB1A786D2DAD}"/>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6" name="Rectangle 1336">
            <a:extLst>
              <a:ext uri="{FF2B5EF4-FFF2-40B4-BE49-F238E27FC236}">
                <a16:creationId xmlns:a16="http://schemas.microsoft.com/office/drawing/2014/main" id="{AA5C84C2-405A-4C71-8DAC-EDE22661FBBB}"/>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7" name="Rectangle 1337">
            <a:extLst>
              <a:ext uri="{FF2B5EF4-FFF2-40B4-BE49-F238E27FC236}">
                <a16:creationId xmlns:a16="http://schemas.microsoft.com/office/drawing/2014/main" id="{F3E889C8-0A4E-4ED0-98B5-F27F6C025B40}"/>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8" name="Rectangle 1340">
            <a:extLst>
              <a:ext uri="{FF2B5EF4-FFF2-40B4-BE49-F238E27FC236}">
                <a16:creationId xmlns:a16="http://schemas.microsoft.com/office/drawing/2014/main" id="{256C39E5-9F26-4C02-B9CC-E798BD1C8264}"/>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9" name="Rectangle 1341">
            <a:extLst>
              <a:ext uri="{FF2B5EF4-FFF2-40B4-BE49-F238E27FC236}">
                <a16:creationId xmlns:a16="http://schemas.microsoft.com/office/drawing/2014/main" id="{A15D68F8-CC3A-497E-B1EB-7E330318584E}"/>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0" name="Rectangle 1342">
            <a:extLst>
              <a:ext uri="{FF2B5EF4-FFF2-40B4-BE49-F238E27FC236}">
                <a16:creationId xmlns:a16="http://schemas.microsoft.com/office/drawing/2014/main" id="{8B2A8A74-E713-407D-B56E-14C7579D04E2}"/>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1" name="Rectangle 1343">
            <a:extLst>
              <a:ext uri="{FF2B5EF4-FFF2-40B4-BE49-F238E27FC236}">
                <a16:creationId xmlns:a16="http://schemas.microsoft.com/office/drawing/2014/main" id="{25977F99-B333-4259-BD6F-A11DA7EAC9AE}"/>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2" name="Rectangle 1344">
            <a:extLst>
              <a:ext uri="{FF2B5EF4-FFF2-40B4-BE49-F238E27FC236}">
                <a16:creationId xmlns:a16="http://schemas.microsoft.com/office/drawing/2014/main" id="{56892C96-FF29-4786-B1FC-46125B276CC9}"/>
              </a:ext>
            </a:extLst>
          </p:cNvPr>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324" name="Title 323"/>
          <p:cNvSpPr>
            <a:spLocks noGrp="1"/>
          </p:cNvSpPr>
          <p:nvPr>
            <p:ph type="title"/>
          </p:nvPr>
        </p:nvSpPr>
        <p:spPr>
          <a:xfrm>
            <a:off x="343401" y="301625"/>
            <a:ext cx="8439652" cy="1031875"/>
          </a:xfrm>
        </p:spPr>
        <p:txBody>
          <a:bodyPr/>
          <a:lstStyle>
            <a:lvl1pPr>
              <a:defRPr b="0" i="0" cap="none" baseline="0">
                <a:solidFill>
                  <a:schemeClr val="tx1"/>
                </a:solidFill>
                <a:latin typeface="+mn-lt"/>
                <a:cs typeface="Andes ExtraLight"/>
              </a:defRPr>
            </a:lvl1pPr>
          </a:lstStyle>
          <a:p>
            <a:r>
              <a:rPr lang="en-US"/>
              <a:t>Click to edit Master title style</a:t>
            </a:r>
          </a:p>
        </p:txBody>
      </p:sp>
      <p:sp>
        <p:nvSpPr>
          <p:cNvPr id="331" name="Content Placeholder 330"/>
          <p:cNvSpPr>
            <a:spLocks noGrp="1"/>
          </p:cNvSpPr>
          <p:nvPr>
            <p:ph sz="quarter" idx="10"/>
          </p:nvPr>
        </p:nvSpPr>
        <p:spPr>
          <a:xfrm>
            <a:off x="343401" y="1460500"/>
            <a:ext cx="8440305"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 name="Footer Placeholder 8">
            <a:extLst>
              <a:ext uri="{FF2B5EF4-FFF2-40B4-BE49-F238E27FC236}">
                <a16:creationId xmlns:a16="http://schemas.microsoft.com/office/drawing/2014/main" id="{D4808B09-2682-4A3C-8866-C8B474120D54}"/>
              </a:ext>
            </a:extLst>
          </p:cNvPr>
          <p:cNvSpPr>
            <a:spLocks noGrp="1"/>
          </p:cNvSpPr>
          <p:nvPr>
            <p:ph type="ftr" sz="quarter" idx="11"/>
          </p:nvPr>
        </p:nvSpPr>
        <p:spPr/>
        <p:txBody>
          <a:bodyPr/>
          <a:lstStyle>
            <a:lvl1pPr>
              <a:defRPr/>
            </a:lvl1pPr>
          </a:lstStyle>
          <a:p>
            <a:pPr>
              <a:defRPr/>
            </a:pPr>
            <a:r>
              <a:rPr lang="en-US"/>
              <a:t>Presentation Title</a:t>
            </a:r>
          </a:p>
        </p:txBody>
      </p:sp>
      <p:sp>
        <p:nvSpPr>
          <p:cNvPr id="64" name="Slide Number Placeholder 9">
            <a:extLst>
              <a:ext uri="{FF2B5EF4-FFF2-40B4-BE49-F238E27FC236}">
                <a16:creationId xmlns:a16="http://schemas.microsoft.com/office/drawing/2014/main" id="{B8B72FB5-C2CE-4943-ACD5-4461677544F1}"/>
              </a:ext>
            </a:extLst>
          </p:cNvPr>
          <p:cNvSpPr>
            <a:spLocks noGrp="1"/>
          </p:cNvSpPr>
          <p:nvPr>
            <p:ph type="sldNum" sz="quarter" idx="12"/>
          </p:nvPr>
        </p:nvSpPr>
        <p:spPr/>
        <p:txBody>
          <a:bodyPr/>
          <a:lstStyle>
            <a:lvl1pPr>
              <a:defRPr/>
            </a:lvl1pPr>
          </a:lstStyle>
          <a:p>
            <a:fld id="{51FC0524-9AED-456C-BADC-F0F6F26BD804}" type="slidenum">
              <a:rPr lang="en-US" altLang="en-US"/>
              <a:pPr/>
              <a:t>‹#›</a:t>
            </a:fld>
            <a:endParaRPr lang="en-US" altLang="en-US"/>
          </a:p>
        </p:txBody>
      </p:sp>
    </p:spTree>
    <p:extLst>
      <p:ext uri="{BB962C8B-B14F-4D97-AF65-F5344CB8AC3E}">
        <p14:creationId xmlns:p14="http://schemas.microsoft.com/office/powerpoint/2010/main" val="521831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a:extLst>
              <a:ext uri="{FF2B5EF4-FFF2-40B4-BE49-F238E27FC236}">
                <a16:creationId xmlns:a16="http://schemas.microsoft.com/office/drawing/2014/main" id="{DEB0FBCB-A869-4CAE-8825-C4AF702FA324}"/>
              </a:ext>
            </a:extLst>
          </p:cNvPr>
          <p:cNvSpPr>
            <a:spLocks/>
          </p:cNvSpPr>
          <p:nvPr/>
        </p:nvSpPr>
        <p:spPr bwMode="auto">
          <a:xfrm flipH="1">
            <a:off x="6380163" y="615950"/>
            <a:ext cx="1014412"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7" name="Freeform 1683">
            <a:extLst>
              <a:ext uri="{FF2B5EF4-FFF2-40B4-BE49-F238E27FC236}">
                <a16:creationId xmlns:a16="http://schemas.microsoft.com/office/drawing/2014/main" id="{39F75347-F413-4844-8D83-E80CC33E9E0A}"/>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324" name="Title 323"/>
          <p:cNvSpPr>
            <a:spLocks noGrp="1"/>
          </p:cNvSpPr>
          <p:nvPr>
            <p:ph type="title"/>
          </p:nvPr>
        </p:nvSpPr>
        <p:spPr>
          <a:xfrm>
            <a:off x="356934" y="301625"/>
            <a:ext cx="8439487" cy="667338"/>
          </a:xfrm>
        </p:spPr>
        <p:txBody>
          <a:bodyPr/>
          <a:lstStyle>
            <a:lvl1pPr>
              <a:defRPr b="0" i="0" cap="none" baseline="0">
                <a:solidFill>
                  <a:srgbClr val="021F43"/>
                </a:solidFill>
                <a:latin typeface="+mn-lt"/>
                <a:cs typeface="Andes ExtraLight"/>
              </a:defRPr>
            </a:lvl1pPr>
          </a:lstStyle>
          <a:p>
            <a:r>
              <a:rPr lang="en-US"/>
              <a:t>Click to edit Master title style</a:t>
            </a:r>
          </a:p>
        </p:txBody>
      </p:sp>
      <p:sp>
        <p:nvSpPr>
          <p:cNvPr id="331" name="Content Placeholder 330"/>
          <p:cNvSpPr>
            <a:spLocks noGrp="1"/>
          </p:cNvSpPr>
          <p:nvPr>
            <p:ph sz="quarter" idx="10"/>
          </p:nvPr>
        </p:nvSpPr>
        <p:spPr>
          <a:xfrm>
            <a:off x="356934" y="1599260"/>
            <a:ext cx="8440305"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4"/>
          </p:nvPr>
        </p:nvSpPr>
        <p:spPr>
          <a:xfrm>
            <a:off x="356934" y="1025408"/>
            <a:ext cx="8435473"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a:extLst>
              <a:ext uri="{FF2B5EF4-FFF2-40B4-BE49-F238E27FC236}">
                <a16:creationId xmlns:a16="http://schemas.microsoft.com/office/drawing/2014/main" id="{857364B4-1228-475B-ACF0-A988B9B68532}"/>
              </a:ext>
            </a:extLst>
          </p:cNvPr>
          <p:cNvSpPr>
            <a:spLocks noGrp="1"/>
          </p:cNvSpPr>
          <p:nvPr>
            <p:ph type="ftr" sz="quarter" idx="15"/>
          </p:nvPr>
        </p:nvSpPr>
        <p:spPr/>
        <p:txBody>
          <a:bodyPr/>
          <a:lstStyle>
            <a:lvl1pPr>
              <a:defRPr/>
            </a:lvl1pPr>
          </a:lstStyle>
          <a:p>
            <a:pPr>
              <a:defRPr/>
            </a:pPr>
            <a:r>
              <a:rPr lang="en-US"/>
              <a:t>Presentation Title</a:t>
            </a:r>
          </a:p>
        </p:txBody>
      </p:sp>
      <p:sp>
        <p:nvSpPr>
          <p:cNvPr id="9" name="Slide Number Placeholder 2">
            <a:extLst>
              <a:ext uri="{FF2B5EF4-FFF2-40B4-BE49-F238E27FC236}">
                <a16:creationId xmlns:a16="http://schemas.microsoft.com/office/drawing/2014/main" id="{BF62ABDC-F0B0-429B-A774-22282DC846D0}"/>
              </a:ext>
            </a:extLst>
          </p:cNvPr>
          <p:cNvSpPr>
            <a:spLocks noGrp="1"/>
          </p:cNvSpPr>
          <p:nvPr>
            <p:ph type="sldNum" sz="quarter" idx="16"/>
          </p:nvPr>
        </p:nvSpPr>
        <p:spPr/>
        <p:txBody>
          <a:bodyPr/>
          <a:lstStyle>
            <a:lvl1pPr>
              <a:defRPr/>
            </a:lvl1pPr>
          </a:lstStyle>
          <a:p>
            <a:fld id="{B5C243D6-0699-47E7-9B2B-BBFD7E0F76AB}" type="slidenum">
              <a:rPr lang="en-US" altLang="en-US"/>
              <a:pPr/>
              <a:t>‹#›</a:t>
            </a:fld>
            <a:endParaRPr lang="en-US" altLang="en-US"/>
          </a:p>
        </p:txBody>
      </p:sp>
    </p:spTree>
    <p:extLst>
      <p:ext uri="{BB962C8B-B14F-4D97-AF65-F5344CB8AC3E}">
        <p14:creationId xmlns:p14="http://schemas.microsoft.com/office/powerpoint/2010/main" val="10549148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6934" y="306742"/>
            <a:ext cx="301089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3683000" y="295615"/>
            <a:ext cx="5207000"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a:extLst>
              <a:ext uri="{FF2B5EF4-FFF2-40B4-BE49-F238E27FC236}">
                <a16:creationId xmlns:a16="http://schemas.microsoft.com/office/drawing/2014/main" id="{6A593386-E8BB-45F2-9C9F-702FB23A32E3}"/>
              </a:ext>
            </a:extLst>
          </p:cNvPr>
          <p:cNvSpPr>
            <a:spLocks noGrp="1"/>
          </p:cNvSpPr>
          <p:nvPr>
            <p:ph type="sldNum" sz="quarter" idx="10"/>
          </p:nvPr>
        </p:nvSpPr>
        <p:spPr/>
        <p:txBody>
          <a:bodyPr/>
          <a:lstStyle>
            <a:lvl1pPr>
              <a:defRPr/>
            </a:lvl1pPr>
          </a:lstStyle>
          <a:p>
            <a:fld id="{D4C5CA96-C2A4-40D2-BF18-F23C1B71310D}" type="slidenum">
              <a:rPr lang="en-US" altLang="en-US"/>
              <a:pPr/>
              <a:t>‹#›</a:t>
            </a:fld>
            <a:endParaRPr lang="en-US" altLang="en-US"/>
          </a:p>
        </p:txBody>
      </p:sp>
      <p:sp>
        <p:nvSpPr>
          <p:cNvPr id="6" name="Footer Placeholder 4">
            <a:extLst>
              <a:ext uri="{FF2B5EF4-FFF2-40B4-BE49-F238E27FC236}">
                <a16:creationId xmlns:a16="http://schemas.microsoft.com/office/drawing/2014/main" id="{984DFDCA-9867-4B8A-9CB2-D78573D888AD}"/>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90014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356933" y="288636"/>
            <a:ext cx="8533067" cy="461819"/>
          </a:xfrm>
        </p:spPr>
        <p:txBody>
          <a:bodyPr/>
          <a:lstStyle>
            <a:lvl1pPr>
              <a:defRPr sz="2200" b="0" i="0" baseline="0">
                <a:solidFill>
                  <a:srgbClr val="021F43"/>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83000" y="983838"/>
            <a:ext cx="5207000"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a:extLst>
              <a:ext uri="{FF2B5EF4-FFF2-40B4-BE49-F238E27FC236}">
                <a16:creationId xmlns:a16="http://schemas.microsoft.com/office/drawing/2014/main" id="{1F46F348-64CA-4CCB-8203-8773236601BD}"/>
              </a:ext>
            </a:extLst>
          </p:cNvPr>
          <p:cNvSpPr>
            <a:spLocks noGrp="1"/>
          </p:cNvSpPr>
          <p:nvPr>
            <p:ph type="sldNum" sz="quarter" idx="10"/>
          </p:nvPr>
        </p:nvSpPr>
        <p:spPr/>
        <p:txBody>
          <a:bodyPr/>
          <a:lstStyle>
            <a:lvl1pPr>
              <a:defRPr/>
            </a:lvl1pPr>
          </a:lstStyle>
          <a:p>
            <a:fld id="{050DFB59-E0D1-492F-ACF4-233FECDB42AA}" type="slidenum">
              <a:rPr lang="en-US" altLang="en-US"/>
              <a:pPr/>
              <a:t>‹#›</a:t>
            </a:fld>
            <a:endParaRPr lang="en-US" altLang="en-US"/>
          </a:p>
        </p:txBody>
      </p:sp>
      <p:sp>
        <p:nvSpPr>
          <p:cNvPr id="6" name="Footer Placeholder 4">
            <a:extLst>
              <a:ext uri="{FF2B5EF4-FFF2-40B4-BE49-F238E27FC236}">
                <a16:creationId xmlns:a16="http://schemas.microsoft.com/office/drawing/2014/main" id="{3D9889DC-4C1A-4EC5-84CA-0E6268F37C0A}"/>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5110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Blue 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DCD659-8A1E-43D1-A303-AC7DA1BB421F}"/>
              </a:ext>
            </a:extLst>
          </p:cNvPr>
          <p:cNvSpPr>
            <a:spLocks noChangeArrowheads="1"/>
          </p:cNvSpPr>
          <p:nvPr/>
        </p:nvSpPr>
        <p:spPr bwMode="auto">
          <a:xfrm flipV="1">
            <a:off x="0" y="0"/>
            <a:ext cx="9144000" cy="447992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 name="Rectangle 6">
            <a:extLst>
              <a:ext uri="{FF2B5EF4-FFF2-40B4-BE49-F238E27FC236}">
                <a16:creationId xmlns:a16="http://schemas.microsoft.com/office/drawing/2014/main" id="{F578C439-90F1-4B6F-8D04-9B769F77E215}"/>
              </a:ext>
            </a:extLst>
          </p:cNvPr>
          <p:cNvSpPr>
            <a:spLocks noChangeArrowheads="1"/>
          </p:cNvSpPr>
          <p:nvPr/>
        </p:nvSpPr>
        <p:spPr bwMode="auto">
          <a:xfrm>
            <a:off x="0" y="4302125"/>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330" name="Title 329"/>
          <p:cNvSpPr>
            <a:spLocks noGrp="1"/>
          </p:cNvSpPr>
          <p:nvPr>
            <p:ph type="title"/>
          </p:nvPr>
        </p:nvSpPr>
        <p:spPr>
          <a:xfrm>
            <a:off x="1396005" y="1189789"/>
            <a:ext cx="7039470" cy="1822161"/>
          </a:xfrm>
        </p:spPr>
        <p:txBody>
          <a:bodyPr anchor="b"/>
          <a:lstStyle>
            <a:lvl1pPr>
              <a:lnSpc>
                <a:spcPct val="100000"/>
              </a:lnSpc>
              <a:spcBef>
                <a:spcPts val="0"/>
              </a:spcBef>
              <a:defRPr sz="3600" b="1" baseline="0">
                <a:solidFill>
                  <a:schemeClr val="bg1"/>
                </a:solidFill>
              </a:defRPr>
            </a:lvl1pPr>
          </a:lstStyle>
          <a:p>
            <a:r>
              <a:rPr lang="en-US"/>
              <a:t>Click to edit Master title style</a:t>
            </a:r>
          </a:p>
        </p:txBody>
      </p:sp>
      <p:sp>
        <p:nvSpPr>
          <p:cNvPr id="332" name="Text Placeholder 331"/>
          <p:cNvSpPr>
            <a:spLocks noGrp="1"/>
          </p:cNvSpPr>
          <p:nvPr>
            <p:ph type="body" sz="quarter" idx="13"/>
          </p:nvPr>
        </p:nvSpPr>
        <p:spPr>
          <a:xfrm>
            <a:off x="1408676" y="3000005"/>
            <a:ext cx="7026799" cy="1211048"/>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8" name="Rectangle 1028">
            <a:extLst>
              <a:ext uri="{FF2B5EF4-FFF2-40B4-BE49-F238E27FC236}">
                <a16:creationId xmlns:a16="http://schemas.microsoft.com/office/drawing/2014/main" id="{C5546F9E-B215-488B-83F5-D1F383644CC9}"/>
              </a:ext>
            </a:extLst>
          </p:cNvPr>
          <p:cNvSpPr>
            <a:spLocks noGrp="1" noChangeArrowheads="1"/>
          </p:cNvSpPr>
          <p:nvPr>
            <p:ph type="dt" sz="half" idx="17"/>
          </p:nvPr>
        </p:nvSpPr>
        <p:spPr>
          <a:xfrm>
            <a:off x="5716588" y="6116638"/>
            <a:ext cx="2719387"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702998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320842" y="288636"/>
            <a:ext cx="8569158" cy="461819"/>
          </a:xfrm>
        </p:spPr>
        <p:txBody>
          <a:bodyPr/>
          <a:lstStyle>
            <a:lvl1pPr>
              <a:defRPr sz="2200" b="0" i="0" cap="none" baseline="0">
                <a:solidFill>
                  <a:srgbClr val="021F43"/>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22841" y="1443789"/>
            <a:ext cx="5307263"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3"/>
          </p:nvPr>
        </p:nvSpPr>
        <p:spPr>
          <a:xfrm>
            <a:off x="321093" y="1003049"/>
            <a:ext cx="3087853"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3622675" y="976312"/>
            <a:ext cx="5294062" cy="414003"/>
          </a:xfrm>
        </p:spPr>
        <p:txBody>
          <a:bodyPr/>
          <a:lstStyle>
            <a:lvl1pPr algn="ctr">
              <a:defRPr sz="1600" b="0" cap="all"/>
            </a:lvl1pPr>
          </a:lstStyle>
          <a:p>
            <a:pPr lvl="0"/>
            <a:r>
              <a:rPr lang="en-US"/>
              <a:t>Click to edit Master text styles</a:t>
            </a:r>
          </a:p>
        </p:txBody>
      </p:sp>
      <p:sp>
        <p:nvSpPr>
          <p:cNvPr id="7" name="Slide Number Placeholder 3">
            <a:extLst>
              <a:ext uri="{FF2B5EF4-FFF2-40B4-BE49-F238E27FC236}">
                <a16:creationId xmlns:a16="http://schemas.microsoft.com/office/drawing/2014/main" id="{72D4B7BA-836F-40E9-BED4-BC2AFB361AAA}"/>
              </a:ext>
            </a:extLst>
          </p:cNvPr>
          <p:cNvSpPr>
            <a:spLocks noGrp="1"/>
          </p:cNvSpPr>
          <p:nvPr>
            <p:ph type="sldNum" sz="quarter" idx="15"/>
          </p:nvPr>
        </p:nvSpPr>
        <p:spPr/>
        <p:txBody>
          <a:bodyPr/>
          <a:lstStyle>
            <a:lvl1pPr>
              <a:defRPr/>
            </a:lvl1pPr>
          </a:lstStyle>
          <a:p>
            <a:fld id="{9EBBE4FD-129D-44EF-B017-8D4C38DC52AA}" type="slidenum">
              <a:rPr lang="en-US" altLang="en-US"/>
              <a:pPr/>
              <a:t>‹#›</a:t>
            </a:fld>
            <a:endParaRPr lang="en-US" altLang="en-US"/>
          </a:p>
        </p:txBody>
      </p:sp>
      <p:sp>
        <p:nvSpPr>
          <p:cNvPr id="8" name="Footer Placeholder 4">
            <a:extLst>
              <a:ext uri="{FF2B5EF4-FFF2-40B4-BE49-F238E27FC236}">
                <a16:creationId xmlns:a16="http://schemas.microsoft.com/office/drawing/2014/main" id="{C799810D-A837-4AEC-935D-E505E0427551}"/>
              </a:ext>
            </a:extLst>
          </p:cNvPr>
          <p:cNvSpPr>
            <a:spLocks noGrp="1"/>
          </p:cNvSpPr>
          <p:nvPr>
            <p:ph type="ftr" sz="quarter" idx="16"/>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360800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07474"/>
            <a:ext cx="8410104" cy="983693"/>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4" name="Content Placeholder 3"/>
          <p:cNvSpPr>
            <a:spLocks noGrp="1"/>
          </p:cNvSpPr>
          <p:nvPr>
            <p:ph sz="half" idx="2"/>
          </p:nvPr>
        </p:nvSpPr>
        <p:spPr>
          <a:xfrm>
            <a:off x="356934" y="1788583"/>
            <a:ext cx="4133273"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4657428" y="1788509"/>
            <a:ext cx="4133088"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356934" y="1429560"/>
            <a:ext cx="4133273"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4657429" y="1421539"/>
            <a:ext cx="4133088"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a:extLst>
              <a:ext uri="{FF2B5EF4-FFF2-40B4-BE49-F238E27FC236}">
                <a16:creationId xmlns:a16="http://schemas.microsoft.com/office/drawing/2014/main" id="{5ECE16A4-9581-41B8-96B6-6F1AECE925D8}"/>
              </a:ext>
            </a:extLst>
          </p:cNvPr>
          <p:cNvSpPr>
            <a:spLocks noGrp="1"/>
          </p:cNvSpPr>
          <p:nvPr>
            <p:ph type="sldNum" sz="quarter" idx="15"/>
          </p:nvPr>
        </p:nvSpPr>
        <p:spPr/>
        <p:txBody>
          <a:bodyPr/>
          <a:lstStyle>
            <a:lvl1pPr>
              <a:defRPr/>
            </a:lvl1pPr>
          </a:lstStyle>
          <a:p>
            <a:fld id="{ED703D01-E545-454E-B56E-9D158AB5ECAC}" type="slidenum">
              <a:rPr lang="en-US" altLang="en-US"/>
              <a:pPr/>
              <a:t>‹#›</a:t>
            </a:fld>
            <a:endParaRPr lang="en-US" altLang="en-US"/>
          </a:p>
        </p:txBody>
      </p:sp>
      <p:sp>
        <p:nvSpPr>
          <p:cNvPr id="10" name="Footer Placeholder 4">
            <a:extLst>
              <a:ext uri="{FF2B5EF4-FFF2-40B4-BE49-F238E27FC236}">
                <a16:creationId xmlns:a16="http://schemas.microsoft.com/office/drawing/2014/main" id="{09F90E78-01B3-44E9-9A94-4DA1C337A75B}"/>
              </a:ext>
            </a:extLst>
          </p:cNvPr>
          <p:cNvSpPr>
            <a:spLocks noGrp="1"/>
          </p:cNvSpPr>
          <p:nvPr>
            <p:ph type="ftr" sz="quarter" idx="16"/>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8520683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46364"/>
            <a:ext cx="3145592" cy="5784272"/>
          </a:xfrm>
        </p:spPr>
        <p:txBody>
          <a:bodyPr anchor="ctr"/>
          <a:lstStyle>
            <a:lvl1pPr>
              <a:defRPr sz="3200" b="0" i="0">
                <a:solidFill>
                  <a:schemeClr val="bg2"/>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82999" y="346364"/>
            <a:ext cx="5166895"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a:extLst>
              <a:ext uri="{FF2B5EF4-FFF2-40B4-BE49-F238E27FC236}">
                <a16:creationId xmlns:a16="http://schemas.microsoft.com/office/drawing/2014/main" id="{8C263F1D-7AD9-44E4-9EC9-88043994494E}"/>
              </a:ext>
            </a:extLst>
          </p:cNvPr>
          <p:cNvSpPr>
            <a:spLocks noGrp="1"/>
          </p:cNvSpPr>
          <p:nvPr>
            <p:ph type="sldNum" sz="quarter" idx="10"/>
          </p:nvPr>
        </p:nvSpPr>
        <p:spPr/>
        <p:txBody>
          <a:bodyPr/>
          <a:lstStyle>
            <a:lvl1pPr>
              <a:defRPr/>
            </a:lvl1pPr>
          </a:lstStyle>
          <a:p>
            <a:fld id="{271A0084-5EC0-4D10-8D33-7AB399472711}" type="slidenum">
              <a:rPr lang="en-US" altLang="en-US"/>
              <a:pPr/>
              <a:t>‹#›</a:t>
            </a:fld>
            <a:endParaRPr lang="en-US" altLang="en-US"/>
          </a:p>
        </p:txBody>
      </p:sp>
      <p:sp>
        <p:nvSpPr>
          <p:cNvPr id="6" name="Footer Placeholder 4">
            <a:extLst>
              <a:ext uri="{FF2B5EF4-FFF2-40B4-BE49-F238E27FC236}">
                <a16:creationId xmlns:a16="http://schemas.microsoft.com/office/drawing/2014/main" id="{E5E36981-7DC5-4CEE-BCA1-1C56F048A32A}"/>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1093598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46364"/>
            <a:ext cx="3145592" cy="5784272"/>
          </a:xfrm>
        </p:spPr>
        <p:txBody>
          <a:bodyPr anchor="ctr"/>
          <a:lstStyle>
            <a:lvl1pPr>
              <a:defRPr sz="3200" b="0" i="0">
                <a:solidFill>
                  <a:schemeClr val="tx1"/>
                </a:solidFill>
                <a:latin typeface="+mn-lt"/>
                <a:cs typeface="Andes ExtraLight"/>
              </a:defRPr>
            </a:lvl1pPr>
          </a:lstStyle>
          <a:p>
            <a:r>
              <a:rPr lang="en-US"/>
              <a:t>Click to edit Master title style</a:t>
            </a:r>
          </a:p>
        </p:txBody>
      </p:sp>
      <p:sp>
        <p:nvSpPr>
          <p:cNvPr id="4" name="Content Placeholder 3"/>
          <p:cNvSpPr>
            <a:spLocks noGrp="1"/>
          </p:cNvSpPr>
          <p:nvPr>
            <p:ph sz="half" idx="2"/>
          </p:nvPr>
        </p:nvSpPr>
        <p:spPr>
          <a:xfrm>
            <a:off x="3682999" y="346364"/>
            <a:ext cx="5166895"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a:extLst>
              <a:ext uri="{FF2B5EF4-FFF2-40B4-BE49-F238E27FC236}">
                <a16:creationId xmlns:a16="http://schemas.microsoft.com/office/drawing/2014/main" id="{D971238A-98D8-4FF3-8806-60E07ED2C9A3}"/>
              </a:ext>
            </a:extLst>
          </p:cNvPr>
          <p:cNvSpPr>
            <a:spLocks noGrp="1"/>
          </p:cNvSpPr>
          <p:nvPr>
            <p:ph type="sldNum" sz="quarter" idx="10"/>
          </p:nvPr>
        </p:nvSpPr>
        <p:spPr/>
        <p:txBody>
          <a:bodyPr/>
          <a:lstStyle>
            <a:lvl1pPr>
              <a:defRPr/>
            </a:lvl1pPr>
          </a:lstStyle>
          <a:p>
            <a:fld id="{3CBFBF85-D6D6-4806-8810-366DEDE21A51}" type="slidenum">
              <a:rPr lang="en-US" altLang="en-US"/>
              <a:pPr/>
              <a:t>‹#›</a:t>
            </a:fld>
            <a:endParaRPr lang="en-US" altLang="en-US"/>
          </a:p>
        </p:txBody>
      </p:sp>
      <p:sp>
        <p:nvSpPr>
          <p:cNvPr id="6" name="Footer Placeholder 4">
            <a:extLst>
              <a:ext uri="{FF2B5EF4-FFF2-40B4-BE49-F238E27FC236}">
                <a16:creationId xmlns:a16="http://schemas.microsoft.com/office/drawing/2014/main" id="{1AC35530-917E-4D70-9EE0-23811959CDBC}"/>
              </a:ext>
            </a:extLst>
          </p:cNvPr>
          <p:cNvSpPr>
            <a:spLocks noGrp="1"/>
          </p:cNvSpPr>
          <p:nvPr>
            <p:ph type="ftr" sz="quarter" idx="1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9723590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a:extLst>
              <a:ext uri="{FF2B5EF4-FFF2-40B4-BE49-F238E27FC236}">
                <a16:creationId xmlns:a16="http://schemas.microsoft.com/office/drawing/2014/main" id="{5BFEFA31-B9C6-4568-B0C8-64632FA0DAF5}"/>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74" name="Line 1086">
            <a:extLst>
              <a:ext uri="{FF2B5EF4-FFF2-40B4-BE49-F238E27FC236}">
                <a16:creationId xmlns:a16="http://schemas.microsoft.com/office/drawing/2014/main" id="{8A81A185-1E4C-4AC8-BF2B-77C6E5DE8665}"/>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Line 1087">
            <a:extLst>
              <a:ext uri="{FF2B5EF4-FFF2-40B4-BE49-F238E27FC236}">
                <a16:creationId xmlns:a16="http://schemas.microsoft.com/office/drawing/2014/main" id="{6D64B74A-C5EA-4979-B7B8-7A9E6F1684BD}"/>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Rectangle 1088">
            <a:extLst>
              <a:ext uri="{FF2B5EF4-FFF2-40B4-BE49-F238E27FC236}">
                <a16:creationId xmlns:a16="http://schemas.microsoft.com/office/drawing/2014/main" id="{D13571BC-E645-465F-A286-1CD5AF98EB0A}"/>
              </a:ext>
            </a:extLst>
          </p:cNvPr>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7" name="Rectangle 1089">
            <a:extLst>
              <a:ext uri="{FF2B5EF4-FFF2-40B4-BE49-F238E27FC236}">
                <a16:creationId xmlns:a16="http://schemas.microsoft.com/office/drawing/2014/main" id="{F8F7D73E-C852-4F61-8745-018FE346BF76}"/>
              </a:ext>
            </a:extLst>
          </p:cNvPr>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8" name="Freeform 1098">
            <a:extLst>
              <a:ext uri="{FF2B5EF4-FFF2-40B4-BE49-F238E27FC236}">
                <a16:creationId xmlns:a16="http://schemas.microsoft.com/office/drawing/2014/main" id="{03083A04-8FF9-4CE0-97C1-E0CD8017F006}"/>
              </a:ext>
            </a:extLst>
          </p:cNvPr>
          <p:cNvSpPr>
            <a:spLocks/>
          </p:cNvSpPr>
          <p:nvPr/>
        </p:nvSpPr>
        <p:spPr bwMode="auto">
          <a:xfrm>
            <a:off x="487363" y="617538"/>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115">
            <a:extLst>
              <a:ext uri="{FF2B5EF4-FFF2-40B4-BE49-F238E27FC236}">
                <a16:creationId xmlns:a16="http://schemas.microsoft.com/office/drawing/2014/main" id="{2FF406BE-DA23-461F-9B7D-4D45B480DBC4}"/>
              </a:ext>
            </a:extLst>
          </p:cNvPr>
          <p:cNvSpPr>
            <a:spLocks/>
          </p:cNvSpPr>
          <p:nvPr/>
        </p:nvSpPr>
        <p:spPr bwMode="auto">
          <a:xfrm>
            <a:off x="458788"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120">
            <a:extLst>
              <a:ext uri="{FF2B5EF4-FFF2-40B4-BE49-F238E27FC236}">
                <a16:creationId xmlns:a16="http://schemas.microsoft.com/office/drawing/2014/main" id="{1D7A9035-6B98-49F4-A062-4C35EE32151F}"/>
              </a:ext>
            </a:extLst>
          </p:cNvPr>
          <p:cNvSpPr>
            <a:spLocks/>
          </p:cNvSpPr>
          <p:nvPr/>
        </p:nvSpPr>
        <p:spPr bwMode="auto">
          <a:xfrm>
            <a:off x="458788" y="463550"/>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134">
            <a:extLst>
              <a:ext uri="{FF2B5EF4-FFF2-40B4-BE49-F238E27FC236}">
                <a16:creationId xmlns:a16="http://schemas.microsoft.com/office/drawing/2014/main" id="{99F64C7C-A7FF-4303-898B-9BDF2A8B681F}"/>
              </a:ext>
            </a:extLst>
          </p:cNvPr>
          <p:cNvSpPr>
            <a:spLocks/>
          </p:cNvSpPr>
          <p:nvPr/>
        </p:nvSpPr>
        <p:spPr bwMode="auto">
          <a:xfrm>
            <a:off x="703263"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141">
            <a:extLst>
              <a:ext uri="{FF2B5EF4-FFF2-40B4-BE49-F238E27FC236}">
                <a16:creationId xmlns:a16="http://schemas.microsoft.com/office/drawing/2014/main" id="{4D8CECC3-10E0-4B69-B5FC-D2FC02EFFC4B}"/>
              </a:ext>
            </a:extLst>
          </p:cNvPr>
          <p:cNvSpPr>
            <a:spLocks/>
          </p:cNvSpPr>
          <p:nvPr/>
        </p:nvSpPr>
        <p:spPr bwMode="auto">
          <a:xfrm>
            <a:off x="706438"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148">
            <a:extLst>
              <a:ext uri="{FF2B5EF4-FFF2-40B4-BE49-F238E27FC236}">
                <a16:creationId xmlns:a16="http://schemas.microsoft.com/office/drawing/2014/main" id="{A1685C3C-4DEA-4429-B033-36B7FE92E08B}"/>
              </a:ext>
            </a:extLst>
          </p:cNvPr>
          <p:cNvSpPr>
            <a:spLocks/>
          </p:cNvSpPr>
          <p:nvPr/>
        </p:nvSpPr>
        <p:spPr bwMode="auto">
          <a:xfrm>
            <a:off x="693738" y="460375"/>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150">
            <a:extLst>
              <a:ext uri="{FF2B5EF4-FFF2-40B4-BE49-F238E27FC236}">
                <a16:creationId xmlns:a16="http://schemas.microsoft.com/office/drawing/2014/main" id="{77FC5C64-0DD9-4B2A-ABF2-A522609F911C}"/>
              </a:ext>
            </a:extLst>
          </p:cNvPr>
          <p:cNvSpPr>
            <a:spLocks/>
          </p:cNvSpPr>
          <p:nvPr/>
        </p:nvSpPr>
        <p:spPr bwMode="auto">
          <a:xfrm>
            <a:off x="684213" y="447675"/>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152">
            <a:extLst>
              <a:ext uri="{FF2B5EF4-FFF2-40B4-BE49-F238E27FC236}">
                <a16:creationId xmlns:a16="http://schemas.microsoft.com/office/drawing/2014/main" id="{D3D080CD-8E75-4B8E-884A-32AB3A48C60C}"/>
              </a:ext>
            </a:extLst>
          </p:cNvPr>
          <p:cNvSpPr>
            <a:spLocks/>
          </p:cNvSpPr>
          <p:nvPr/>
        </p:nvSpPr>
        <p:spPr bwMode="auto">
          <a:xfrm>
            <a:off x="684213" y="447675"/>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154">
            <a:extLst>
              <a:ext uri="{FF2B5EF4-FFF2-40B4-BE49-F238E27FC236}">
                <a16:creationId xmlns:a16="http://schemas.microsoft.com/office/drawing/2014/main" id="{CE9A6D95-CB39-4143-9036-C63743CD87A9}"/>
              </a:ext>
            </a:extLst>
          </p:cNvPr>
          <p:cNvSpPr>
            <a:spLocks/>
          </p:cNvSpPr>
          <p:nvPr/>
        </p:nvSpPr>
        <p:spPr bwMode="auto">
          <a:xfrm>
            <a:off x="665163"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156">
            <a:extLst>
              <a:ext uri="{FF2B5EF4-FFF2-40B4-BE49-F238E27FC236}">
                <a16:creationId xmlns:a16="http://schemas.microsoft.com/office/drawing/2014/main" id="{CC8F3F55-1CAF-4EFE-88C0-06DCDE473673}"/>
              </a:ext>
            </a:extLst>
          </p:cNvPr>
          <p:cNvSpPr>
            <a:spLocks/>
          </p:cNvSpPr>
          <p:nvPr/>
        </p:nvSpPr>
        <p:spPr bwMode="auto">
          <a:xfrm>
            <a:off x="665163" y="431800"/>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163">
            <a:extLst>
              <a:ext uri="{FF2B5EF4-FFF2-40B4-BE49-F238E27FC236}">
                <a16:creationId xmlns:a16="http://schemas.microsoft.com/office/drawing/2014/main" id="{4584A908-01FC-4932-9006-155BF5BAF468}"/>
              </a:ext>
            </a:extLst>
          </p:cNvPr>
          <p:cNvSpPr>
            <a:spLocks/>
          </p:cNvSpPr>
          <p:nvPr/>
        </p:nvSpPr>
        <p:spPr bwMode="auto">
          <a:xfrm>
            <a:off x="611188" y="415925"/>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172">
            <a:extLst>
              <a:ext uri="{FF2B5EF4-FFF2-40B4-BE49-F238E27FC236}">
                <a16:creationId xmlns:a16="http://schemas.microsoft.com/office/drawing/2014/main" id="{ACB354BF-ECF8-4F3A-814E-C29D34699827}"/>
              </a:ext>
            </a:extLst>
          </p:cNvPr>
          <p:cNvSpPr>
            <a:spLocks/>
          </p:cNvSpPr>
          <p:nvPr/>
        </p:nvSpPr>
        <p:spPr bwMode="auto">
          <a:xfrm>
            <a:off x="582613" y="476250"/>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177">
            <a:extLst>
              <a:ext uri="{FF2B5EF4-FFF2-40B4-BE49-F238E27FC236}">
                <a16:creationId xmlns:a16="http://schemas.microsoft.com/office/drawing/2014/main" id="{EEA806DA-DF24-4B3D-B26B-D9A57FBFEE67}"/>
              </a:ext>
            </a:extLst>
          </p:cNvPr>
          <p:cNvSpPr>
            <a:spLocks/>
          </p:cNvSpPr>
          <p:nvPr/>
        </p:nvSpPr>
        <p:spPr bwMode="auto">
          <a:xfrm>
            <a:off x="557213" y="534988"/>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180">
            <a:extLst>
              <a:ext uri="{FF2B5EF4-FFF2-40B4-BE49-F238E27FC236}">
                <a16:creationId xmlns:a16="http://schemas.microsoft.com/office/drawing/2014/main" id="{95D34BCF-741B-46EB-A0F3-3DC5A1F1953C}"/>
              </a:ext>
            </a:extLst>
          </p:cNvPr>
          <p:cNvSpPr>
            <a:spLocks/>
          </p:cNvSpPr>
          <p:nvPr/>
        </p:nvSpPr>
        <p:spPr bwMode="auto">
          <a:xfrm>
            <a:off x="560388" y="530225"/>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Line 1187">
            <a:extLst>
              <a:ext uri="{FF2B5EF4-FFF2-40B4-BE49-F238E27FC236}">
                <a16:creationId xmlns:a16="http://schemas.microsoft.com/office/drawing/2014/main" id="{2753965E-146B-45D0-B8E5-BBF74F452294}"/>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Line 1188">
            <a:extLst>
              <a:ext uri="{FF2B5EF4-FFF2-40B4-BE49-F238E27FC236}">
                <a16:creationId xmlns:a16="http://schemas.microsoft.com/office/drawing/2014/main" id="{B242A472-F266-4C4C-BF69-7338CCCFED46}"/>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1208">
            <a:extLst>
              <a:ext uri="{FF2B5EF4-FFF2-40B4-BE49-F238E27FC236}">
                <a16:creationId xmlns:a16="http://schemas.microsoft.com/office/drawing/2014/main" id="{FBCC16A7-2961-4DE5-BC90-3C9E8602B412}"/>
              </a:ext>
            </a:extLst>
          </p:cNvPr>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1210">
            <a:extLst>
              <a:ext uri="{FF2B5EF4-FFF2-40B4-BE49-F238E27FC236}">
                <a16:creationId xmlns:a16="http://schemas.microsoft.com/office/drawing/2014/main" id="{4C8A5580-AFEE-417A-A853-490CC2B571DE}"/>
              </a:ext>
            </a:extLst>
          </p:cNvPr>
          <p:cNvSpPr>
            <a:spLocks/>
          </p:cNvSpPr>
          <p:nvPr/>
        </p:nvSpPr>
        <p:spPr bwMode="auto">
          <a:xfrm>
            <a:off x="595313" y="557213"/>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214">
            <a:extLst>
              <a:ext uri="{FF2B5EF4-FFF2-40B4-BE49-F238E27FC236}">
                <a16:creationId xmlns:a16="http://schemas.microsoft.com/office/drawing/2014/main" id="{ED0830FB-256C-46A3-BC49-466ACFAF3565}"/>
              </a:ext>
            </a:extLst>
          </p:cNvPr>
          <p:cNvSpPr>
            <a:spLocks/>
          </p:cNvSpPr>
          <p:nvPr/>
        </p:nvSpPr>
        <p:spPr bwMode="auto">
          <a:xfrm>
            <a:off x="595313" y="557213"/>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Rectangle 1215">
            <a:extLst>
              <a:ext uri="{FF2B5EF4-FFF2-40B4-BE49-F238E27FC236}">
                <a16:creationId xmlns:a16="http://schemas.microsoft.com/office/drawing/2014/main" id="{33431B4B-1A77-4C94-BFEC-DDC54E826521}"/>
              </a:ext>
            </a:extLst>
          </p:cNvPr>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98" name="Freeform 1217">
            <a:extLst>
              <a:ext uri="{FF2B5EF4-FFF2-40B4-BE49-F238E27FC236}">
                <a16:creationId xmlns:a16="http://schemas.microsoft.com/office/drawing/2014/main" id="{CB8FFAA2-3DE7-4296-96A1-0BC2C301FCB1}"/>
              </a:ext>
            </a:extLst>
          </p:cNvPr>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1219">
            <a:extLst>
              <a:ext uri="{FF2B5EF4-FFF2-40B4-BE49-F238E27FC236}">
                <a16:creationId xmlns:a16="http://schemas.microsoft.com/office/drawing/2014/main" id="{13F89176-268E-45EC-8951-7934E269005C}"/>
              </a:ext>
            </a:extLst>
          </p:cNvPr>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1221">
            <a:extLst>
              <a:ext uri="{FF2B5EF4-FFF2-40B4-BE49-F238E27FC236}">
                <a16:creationId xmlns:a16="http://schemas.microsoft.com/office/drawing/2014/main" id="{A1CAB820-8B52-405B-98C8-EFA9B48C3C33}"/>
              </a:ext>
            </a:extLst>
          </p:cNvPr>
          <p:cNvSpPr>
            <a:spLocks/>
          </p:cNvSpPr>
          <p:nvPr/>
        </p:nvSpPr>
        <p:spPr bwMode="auto">
          <a:xfrm>
            <a:off x="731838" y="541338"/>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1234">
            <a:extLst>
              <a:ext uri="{FF2B5EF4-FFF2-40B4-BE49-F238E27FC236}">
                <a16:creationId xmlns:a16="http://schemas.microsoft.com/office/drawing/2014/main" id="{C40ED277-0E0F-4E8B-AAE9-655F9B963729}"/>
              </a:ext>
            </a:extLst>
          </p:cNvPr>
          <p:cNvSpPr>
            <a:spLocks/>
          </p:cNvSpPr>
          <p:nvPr/>
        </p:nvSpPr>
        <p:spPr bwMode="auto">
          <a:xfrm>
            <a:off x="722313" y="550863"/>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Line 1237">
            <a:extLst>
              <a:ext uri="{FF2B5EF4-FFF2-40B4-BE49-F238E27FC236}">
                <a16:creationId xmlns:a16="http://schemas.microsoft.com/office/drawing/2014/main" id="{C893446B-533B-4608-928E-63CE79226518}"/>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Line 1238">
            <a:extLst>
              <a:ext uri="{FF2B5EF4-FFF2-40B4-BE49-F238E27FC236}">
                <a16:creationId xmlns:a16="http://schemas.microsoft.com/office/drawing/2014/main" id="{402AA6B7-780F-4EA7-89ED-D0DE58F9449F}"/>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1240">
            <a:extLst>
              <a:ext uri="{FF2B5EF4-FFF2-40B4-BE49-F238E27FC236}">
                <a16:creationId xmlns:a16="http://schemas.microsoft.com/office/drawing/2014/main" id="{82EF9DA2-A776-4D28-881A-18243BADD181}"/>
              </a:ext>
            </a:extLst>
          </p:cNvPr>
          <p:cNvSpPr>
            <a:spLocks/>
          </p:cNvSpPr>
          <p:nvPr/>
        </p:nvSpPr>
        <p:spPr bwMode="auto">
          <a:xfrm>
            <a:off x="728663" y="541338"/>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1243">
            <a:extLst>
              <a:ext uri="{FF2B5EF4-FFF2-40B4-BE49-F238E27FC236}">
                <a16:creationId xmlns:a16="http://schemas.microsoft.com/office/drawing/2014/main" id="{DA207D8E-C082-43E3-80E5-4C5DA25CB309}"/>
              </a:ext>
            </a:extLst>
          </p:cNvPr>
          <p:cNvSpPr>
            <a:spLocks/>
          </p:cNvSpPr>
          <p:nvPr/>
        </p:nvSpPr>
        <p:spPr bwMode="auto">
          <a:xfrm>
            <a:off x="728663" y="538163"/>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1246">
            <a:extLst>
              <a:ext uri="{FF2B5EF4-FFF2-40B4-BE49-F238E27FC236}">
                <a16:creationId xmlns:a16="http://schemas.microsoft.com/office/drawing/2014/main" id="{05CA4221-63B1-478C-9F93-1E7B4AB4EB17}"/>
              </a:ext>
            </a:extLst>
          </p:cNvPr>
          <p:cNvSpPr>
            <a:spLocks/>
          </p:cNvSpPr>
          <p:nvPr/>
        </p:nvSpPr>
        <p:spPr bwMode="auto">
          <a:xfrm>
            <a:off x="725488" y="547688"/>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1250">
            <a:extLst>
              <a:ext uri="{FF2B5EF4-FFF2-40B4-BE49-F238E27FC236}">
                <a16:creationId xmlns:a16="http://schemas.microsoft.com/office/drawing/2014/main" id="{BD88FF35-D636-4E9B-B9DF-1A75BA493659}"/>
              </a:ext>
            </a:extLst>
          </p:cNvPr>
          <p:cNvSpPr>
            <a:spLocks/>
          </p:cNvSpPr>
          <p:nvPr/>
        </p:nvSpPr>
        <p:spPr bwMode="auto">
          <a:xfrm>
            <a:off x="731838"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1252">
            <a:extLst>
              <a:ext uri="{FF2B5EF4-FFF2-40B4-BE49-F238E27FC236}">
                <a16:creationId xmlns:a16="http://schemas.microsoft.com/office/drawing/2014/main" id="{2CEA3ADF-B15E-4ECF-B5C0-46F2F436726C}"/>
              </a:ext>
            </a:extLst>
          </p:cNvPr>
          <p:cNvSpPr>
            <a:spLocks/>
          </p:cNvSpPr>
          <p:nvPr/>
        </p:nvSpPr>
        <p:spPr bwMode="auto">
          <a:xfrm>
            <a:off x="731838"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1255">
            <a:extLst>
              <a:ext uri="{FF2B5EF4-FFF2-40B4-BE49-F238E27FC236}">
                <a16:creationId xmlns:a16="http://schemas.microsoft.com/office/drawing/2014/main" id="{7CB50F23-B67A-43E6-83FE-8237A51634DB}"/>
              </a:ext>
            </a:extLst>
          </p:cNvPr>
          <p:cNvSpPr>
            <a:spLocks/>
          </p:cNvSpPr>
          <p:nvPr/>
        </p:nvSpPr>
        <p:spPr bwMode="auto">
          <a:xfrm>
            <a:off x="712788" y="550863"/>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Rectangle 1256">
            <a:extLst>
              <a:ext uri="{FF2B5EF4-FFF2-40B4-BE49-F238E27FC236}">
                <a16:creationId xmlns:a16="http://schemas.microsoft.com/office/drawing/2014/main" id="{EBCC7CB4-7B4A-4856-8CF9-FE498F15A99B}"/>
              </a:ext>
            </a:extLst>
          </p:cNvPr>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11" name="Freeform 1258">
            <a:extLst>
              <a:ext uri="{FF2B5EF4-FFF2-40B4-BE49-F238E27FC236}">
                <a16:creationId xmlns:a16="http://schemas.microsoft.com/office/drawing/2014/main" id="{BC0D8EC9-402C-458F-9B3D-142AE4A5462E}"/>
              </a:ext>
            </a:extLst>
          </p:cNvPr>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1266">
            <a:extLst>
              <a:ext uri="{FF2B5EF4-FFF2-40B4-BE49-F238E27FC236}">
                <a16:creationId xmlns:a16="http://schemas.microsoft.com/office/drawing/2014/main" id="{41D9D3F6-860D-4FB2-AD14-7DC20EA7C6A0}"/>
              </a:ext>
            </a:extLst>
          </p:cNvPr>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1269">
            <a:extLst>
              <a:ext uri="{FF2B5EF4-FFF2-40B4-BE49-F238E27FC236}">
                <a16:creationId xmlns:a16="http://schemas.microsoft.com/office/drawing/2014/main" id="{4825CE13-8785-4085-A37B-1D18B8BA2748}"/>
              </a:ext>
            </a:extLst>
          </p:cNvPr>
          <p:cNvSpPr>
            <a:spLocks/>
          </p:cNvSpPr>
          <p:nvPr/>
        </p:nvSpPr>
        <p:spPr bwMode="auto">
          <a:xfrm>
            <a:off x="728663" y="530225"/>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Line 1270">
            <a:extLst>
              <a:ext uri="{FF2B5EF4-FFF2-40B4-BE49-F238E27FC236}">
                <a16:creationId xmlns:a16="http://schemas.microsoft.com/office/drawing/2014/main" id="{3710C93C-C05D-42DC-A957-7C5DC980D46A}"/>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Line 1271">
            <a:extLst>
              <a:ext uri="{FF2B5EF4-FFF2-40B4-BE49-F238E27FC236}">
                <a16:creationId xmlns:a16="http://schemas.microsoft.com/office/drawing/2014/main" id="{5F993EA7-E2A3-4456-A2E5-B4837BDA5178}"/>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Rectangle 1272">
            <a:extLst>
              <a:ext uri="{FF2B5EF4-FFF2-40B4-BE49-F238E27FC236}">
                <a16:creationId xmlns:a16="http://schemas.microsoft.com/office/drawing/2014/main" id="{74723A15-4FE7-4086-B308-767C163CD95D}"/>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17" name="Rectangle 1273">
            <a:extLst>
              <a:ext uri="{FF2B5EF4-FFF2-40B4-BE49-F238E27FC236}">
                <a16:creationId xmlns:a16="http://schemas.microsoft.com/office/drawing/2014/main" id="{0A4A6AFC-5CBA-4C34-9450-909706E848D8}"/>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18" name="Line 1274">
            <a:extLst>
              <a:ext uri="{FF2B5EF4-FFF2-40B4-BE49-F238E27FC236}">
                <a16:creationId xmlns:a16="http://schemas.microsoft.com/office/drawing/2014/main" id="{64A1271F-83F9-4E1A-B484-388153E8B2A4}"/>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Line 1275">
            <a:extLst>
              <a:ext uri="{FF2B5EF4-FFF2-40B4-BE49-F238E27FC236}">
                <a16:creationId xmlns:a16="http://schemas.microsoft.com/office/drawing/2014/main" id="{34F67DE2-D81A-442F-8284-478EE3AFB69F}"/>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1277">
            <a:extLst>
              <a:ext uri="{FF2B5EF4-FFF2-40B4-BE49-F238E27FC236}">
                <a16:creationId xmlns:a16="http://schemas.microsoft.com/office/drawing/2014/main" id="{50BCEB9C-9ADE-4FB4-84D2-D43E3CA020D0}"/>
              </a:ext>
            </a:extLst>
          </p:cNvPr>
          <p:cNvSpPr>
            <a:spLocks/>
          </p:cNvSpPr>
          <p:nvPr/>
        </p:nvSpPr>
        <p:spPr bwMode="auto">
          <a:xfrm>
            <a:off x="728663" y="523875"/>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287">
            <a:extLst>
              <a:ext uri="{FF2B5EF4-FFF2-40B4-BE49-F238E27FC236}">
                <a16:creationId xmlns:a16="http://schemas.microsoft.com/office/drawing/2014/main" id="{0C01A04C-46E3-4CA9-B136-3AD4C8526B34}"/>
              </a:ext>
            </a:extLst>
          </p:cNvPr>
          <p:cNvSpPr>
            <a:spLocks/>
          </p:cNvSpPr>
          <p:nvPr/>
        </p:nvSpPr>
        <p:spPr bwMode="auto">
          <a:xfrm>
            <a:off x="719138"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290">
            <a:extLst>
              <a:ext uri="{FF2B5EF4-FFF2-40B4-BE49-F238E27FC236}">
                <a16:creationId xmlns:a16="http://schemas.microsoft.com/office/drawing/2014/main" id="{B8A5F8A8-B194-45B0-A9E8-70AE0481A9A6}"/>
              </a:ext>
            </a:extLst>
          </p:cNvPr>
          <p:cNvSpPr>
            <a:spLocks/>
          </p:cNvSpPr>
          <p:nvPr/>
        </p:nvSpPr>
        <p:spPr bwMode="auto">
          <a:xfrm>
            <a:off x="719138" y="517525"/>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Rectangle 1335">
            <a:extLst>
              <a:ext uri="{FF2B5EF4-FFF2-40B4-BE49-F238E27FC236}">
                <a16:creationId xmlns:a16="http://schemas.microsoft.com/office/drawing/2014/main" id="{3BA78006-D01A-4B17-A59B-8F3C2DDDD032}"/>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4" name="Rectangle 1336">
            <a:extLst>
              <a:ext uri="{FF2B5EF4-FFF2-40B4-BE49-F238E27FC236}">
                <a16:creationId xmlns:a16="http://schemas.microsoft.com/office/drawing/2014/main" id="{B5EDB39B-F85C-48BF-8518-92590913DB4A}"/>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5" name="Rectangle 1337">
            <a:extLst>
              <a:ext uri="{FF2B5EF4-FFF2-40B4-BE49-F238E27FC236}">
                <a16:creationId xmlns:a16="http://schemas.microsoft.com/office/drawing/2014/main" id="{AEB793CE-F646-4BF6-9D40-7E63462D2D9D}"/>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6" name="Rectangle 1340">
            <a:extLst>
              <a:ext uri="{FF2B5EF4-FFF2-40B4-BE49-F238E27FC236}">
                <a16:creationId xmlns:a16="http://schemas.microsoft.com/office/drawing/2014/main" id="{E9311476-55AD-4B7F-B714-0A70788B19AB}"/>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7" name="Rectangle 1341">
            <a:extLst>
              <a:ext uri="{FF2B5EF4-FFF2-40B4-BE49-F238E27FC236}">
                <a16:creationId xmlns:a16="http://schemas.microsoft.com/office/drawing/2014/main" id="{DCA3F208-A0E6-4ED7-8927-D46B7558AD6D}"/>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8" name="Rectangle 1342">
            <a:extLst>
              <a:ext uri="{FF2B5EF4-FFF2-40B4-BE49-F238E27FC236}">
                <a16:creationId xmlns:a16="http://schemas.microsoft.com/office/drawing/2014/main" id="{8F556CCB-ED3C-426A-9751-06CB55FF5D64}"/>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29" name="Rectangle 1343">
            <a:extLst>
              <a:ext uri="{FF2B5EF4-FFF2-40B4-BE49-F238E27FC236}">
                <a16:creationId xmlns:a16="http://schemas.microsoft.com/office/drawing/2014/main" id="{6C9DAFE8-FADA-4582-8642-15181C5AF010}"/>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30" name="Rectangle 1344">
            <a:extLst>
              <a:ext uri="{FF2B5EF4-FFF2-40B4-BE49-F238E27FC236}">
                <a16:creationId xmlns:a16="http://schemas.microsoft.com/office/drawing/2014/main" id="{DA308D48-9CCF-454E-9A08-7E466A938600}"/>
              </a:ext>
            </a:extLst>
          </p:cNvPr>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70" name="ClipArt Placeholder 9"/>
          <p:cNvSpPr>
            <a:spLocks noGrp="1"/>
          </p:cNvSpPr>
          <p:nvPr>
            <p:ph type="clipArt" sz="quarter" idx="49"/>
          </p:nvPr>
        </p:nvSpPr>
        <p:spPr>
          <a:xfrm>
            <a:off x="341834"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77" name="ClipArt Placeholder 9"/>
          <p:cNvSpPr>
            <a:spLocks noGrp="1"/>
          </p:cNvSpPr>
          <p:nvPr>
            <p:ph type="clipArt" sz="quarter" idx="56"/>
          </p:nvPr>
        </p:nvSpPr>
        <p:spPr>
          <a:xfrm>
            <a:off x="2093047"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84" name="ClipArt Placeholder 9"/>
          <p:cNvSpPr>
            <a:spLocks noGrp="1"/>
          </p:cNvSpPr>
          <p:nvPr>
            <p:ph type="clipArt" sz="quarter" idx="63"/>
          </p:nvPr>
        </p:nvSpPr>
        <p:spPr>
          <a:xfrm>
            <a:off x="3844259"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91" name="ClipArt Placeholder 9"/>
          <p:cNvSpPr>
            <a:spLocks noGrp="1"/>
          </p:cNvSpPr>
          <p:nvPr>
            <p:ph type="clipArt" sz="quarter" idx="70"/>
          </p:nvPr>
        </p:nvSpPr>
        <p:spPr>
          <a:xfrm>
            <a:off x="5595471"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198" name="ClipArt Placeholder 9"/>
          <p:cNvSpPr>
            <a:spLocks noGrp="1"/>
          </p:cNvSpPr>
          <p:nvPr>
            <p:ph type="clipArt" sz="quarter" idx="77"/>
          </p:nvPr>
        </p:nvSpPr>
        <p:spPr>
          <a:xfrm>
            <a:off x="7346684" y="3721341"/>
            <a:ext cx="1456764"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a:t>Click icon to add clip art</a:t>
            </a:r>
          </a:p>
        </p:txBody>
      </p:sp>
      <p:sp>
        <p:nvSpPr>
          <p:cNvPr id="324" name="Title 323"/>
          <p:cNvSpPr>
            <a:spLocks noGrp="1"/>
          </p:cNvSpPr>
          <p:nvPr>
            <p:ph type="title"/>
          </p:nvPr>
        </p:nvSpPr>
        <p:spPr>
          <a:xfrm>
            <a:off x="343401" y="301625"/>
            <a:ext cx="8439652" cy="668193"/>
          </a:xfrm>
        </p:spPr>
        <p:txBody>
          <a:bodyPr/>
          <a:lstStyle>
            <a:lvl1pPr>
              <a:defRPr b="0" i="0">
                <a:solidFill>
                  <a:schemeClr val="bg2"/>
                </a:solidFill>
                <a:latin typeface="+mn-lt"/>
                <a:cs typeface="Andes ExtraLight"/>
              </a:defRPr>
            </a:lvl1pPr>
          </a:lstStyle>
          <a:p>
            <a:r>
              <a:rPr lang="en-US"/>
              <a:t>Click to edit Master title style</a:t>
            </a:r>
          </a:p>
        </p:txBody>
      </p:sp>
      <p:sp>
        <p:nvSpPr>
          <p:cNvPr id="171" name="Text Placeholder 2"/>
          <p:cNvSpPr>
            <a:spLocks noGrp="1"/>
          </p:cNvSpPr>
          <p:nvPr>
            <p:ph type="body" sz="quarter" idx="50"/>
          </p:nvPr>
        </p:nvSpPr>
        <p:spPr>
          <a:xfrm>
            <a:off x="603491"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476491"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73" name="Text Placeholder 2"/>
          <p:cNvSpPr>
            <a:spLocks noGrp="1"/>
          </p:cNvSpPr>
          <p:nvPr>
            <p:ph type="body" sz="quarter" idx="52"/>
          </p:nvPr>
        </p:nvSpPr>
        <p:spPr>
          <a:xfrm>
            <a:off x="465099"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465099"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465099"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465099"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2321508"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194508"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80" name="Text Placeholder 2"/>
          <p:cNvSpPr>
            <a:spLocks noGrp="1"/>
          </p:cNvSpPr>
          <p:nvPr>
            <p:ph type="body" sz="quarter" idx="59"/>
          </p:nvPr>
        </p:nvSpPr>
        <p:spPr>
          <a:xfrm>
            <a:off x="2183116"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183116"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183116"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183116"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4101439"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3974439"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87" name="Text Placeholder 2"/>
          <p:cNvSpPr>
            <a:spLocks noGrp="1"/>
          </p:cNvSpPr>
          <p:nvPr>
            <p:ph type="body" sz="quarter" idx="66"/>
          </p:nvPr>
        </p:nvSpPr>
        <p:spPr>
          <a:xfrm>
            <a:off x="3963047"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3963047"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3963047"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3963047"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5863108"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5736108"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194" name="Text Placeholder 2"/>
          <p:cNvSpPr>
            <a:spLocks noGrp="1"/>
          </p:cNvSpPr>
          <p:nvPr>
            <p:ph type="body" sz="quarter" idx="73"/>
          </p:nvPr>
        </p:nvSpPr>
        <p:spPr>
          <a:xfrm>
            <a:off x="5724716"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5724716"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5724716"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5724716"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7636461" y="3775118"/>
            <a:ext cx="93345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7509461" y="4049120"/>
            <a:ext cx="1187450" cy="492125"/>
          </a:xfrm>
        </p:spPr>
        <p:txBody>
          <a:bodyPr/>
          <a:lstStyle>
            <a:lvl1pPr algn="ctr">
              <a:defRPr sz="1100">
                <a:solidFill>
                  <a:schemeClr val="tx2">
                    <a:lumMod val="65000"/>
                    <a:lumOff val="35000"/>
                  </a:schemeClr>
                </a:solidFill>
              </a:defRPr>
            </a:lvl1pPr>
          </a:lstStyle>
          <a:p>
            <a:pPr lvl="0"/>
            <a:r>
              <a:rPr lang="en-US" noProof="0"/>
              <a:t>Drag picture to placeholder or click icon to add</a:t>
            </a:r>
          </a:p>
        </p:txBody>
      </p:sp>
      <p:sp>
        <p:nvSpPr>
          <p:cNvPr id="201" name="Text Placeholder 2"/>
          <p:cNvSpPr>
            <a:spLocks noGrp="1"/>
          </p:cNvSpPr>
          <p:nvPr>
            <p:ph type="body" sz="quarter" idx="80"/>
          </p:nvPr>
        </p:nvSpPr>
        <p:spPr>
          <a:xfrm>
            <a:off x="7498069" y="4599734"/>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7498069" y="4873736"/>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7498069" y="5147738"/>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7498069" y="5412670"/>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349091"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6" name="ClipArt Placeholder 9"/>
          <p:cNvSpPr>
            <a:spLocks noGrp="1"/>
          </p:cNvSpPr>
          <p:nvPr>
            <p:ph type="clipArt" sz="quarter" idx="85"/>
          </p:nvPr>
        </p:nvSpPr>
        <p:spPr>
          <a:xfrm>
            <a:off x="2100304"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7" name="ClipArt Placeholder 9"/>
          <p:cNvSpPr>
            <a:spLocks noGrp="1"/>
          </p:cNvSpPr>
          <p:nvPr>
            <p:ph type="clipArt" sz="quarter" idx="86"/>
          </p:nvPr>
        </p:nvSpPr>
        <p:spPr>
          <a:xfrm>
            <a:off x="3851516"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8" name="ClipArt Placeholder 9"/>
          <p:cNvSpPr>
            <a:spLocks noGrp="1"/>
          </p:cNvSpPr>
          <p:nvPr>
            <p:ph type="clipArt" sz="quarter" idx="87"/>
          </p:nvPr>
        </p:nvSpPr>
        <p:spPr>
          <a:xfrm>
            <a:off x="5602728"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09" name="ClipArt Placeholder 9"/>
          <p:cNvSpPr>
            <a:spLocks noGrp="1"/>
          </p:cNvSpPr>
          <p:nvPr>
            <p:ph type="clipArt" sz="quarter" idx="88"/>
          </p:nvPr>
        </p:nvSpPr>
        <p:spPr>
          <a:xfrm>
            <a:off x="7353941" y="1370027"/>
            <a:ext cx="1456764" cy="2023969"/>
          </a:xfrm>
          <a:prstGeom prst="roundRect">
            <a:avLst/>
          </a:prstGeom>
          <a:ln w="19050" cmpd="sng">
            <a:solidFill>
              <a:schemeClr val="bg2"/>
            </a:solidFill>
          </a:ln>
        </p:spPr>
        <p:txBody>
          <a:bodyPr/>
          <a:lstStyle/>
          <a:p>
            <a:pPr lvl="0"/>
            <a:r>
              <a:rPr lang="en-US" noProof="0"/>
              <a:t>Click icon to add clip art</a:t>
            </a:r>
          </a:p>
        </p:txBody>
      </p:sp>
      <p:sp>
        <p:nvSpPr>
          <p:cNvPr id="210" name="Text Placeholder 2"/>
          <p:cNvSpPr>
            <a:spLocks noGrp="1"/>
          </p:cNvSpPr>
          <p:nvPr>
            <p:ph type="body" sz="quarter" idx="89"/>
          </p:nvPr>
        </p:nvSpPr>
        <p:spPr>
          <a:xfrm>
            <a:off x="610748"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483748" y="1697806"/>
            <a:ext cx="1187450" cy="492125"/>
          </a:xfrm>
        </p:spPr>
        <p:txBody>
          <a:bodyPr/>
          <a:lstStyle>
            <a:lvl1pPr algn="ctr">
              <a:defRPr sz="1100"/>
            </a:lvl1pPr>
          </a:lstStyle>
          <a:p>
            <a:pPr lvl="0"/>
            <a:r>
              <a:rPr lang="en-US" noProof="0"/>
              <a:t>Drag picture to placeholder or click icon to add</a:t>
            </a:r>
          </a:p>
        </p:txBody>
      </p:sp>
      <p:sp>
        <p:nvSpPr>
          <p:cNvPr id="212" name="Text Placeholder 2"/>
          <p:cNvSpPr>
            <a:spLocks noGrp="1"/>
          </p:cNvSpPr>
          <p:nvPr>
            <p:ph type="body" sz="quarter" idx="91"/>
          </p:nvPr>
        </p:nvSpPr>
        <p:spPr>
          <a:xfrm>
            <a:off x="472356"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472356"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472356"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472356"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2328765"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201765" y="1697806"/>
            <a:ext cx="1187450" cy="492125"/>
          </a:xfrm>
        </p:spPr>
        <p:txBody>
          <a:bodyPr/>
          <a:lstStyle>
            <a:lvl1pPr algn="ctr">
              <a:defRPr sz="1100"/>
            </a:lvl1pPr>
          </a:lstStyle>
          <a:p>
            <a:pPr lvl="0"/>
            <a:r>
              <a:rPr lang="en-US" noProof="0"/>
              <a:t>Drag picture to placeholder or click icon to add</a:t>
            </a:r>
          </a:p>
        </p:txBody>
      </p:sp>
      <p:sp>
        <p:nvSpPr>
          <p:cNvPr id="218" name="Text Placeholder 2"/>
          <p:cNvSpPr>
            <a:spLocks noGrp="1"/>
          </p:cNvSpPr>
          <p:nvPr>
            <p:ph type="body" sz="quarter" idx="97"/>
          </p:nvPr>
        </p:nvSpPr>
        <p:spPr>
          <a:xfrm>
            <a:off x="2190373"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190373"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190373"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190373"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4108696"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3981696" y="1697806"/>
            <a:ext cx="1187450" cy="492125"/>
          </a:xfrm>
        </p:spPr>
        <p:txBody>
          <a:bodyPr/>
          <a:lstStyle>
            <a:lvl1pPr algn="ctr">
              <a:defRPr sz="1100"/>
            </a:lvl1pPr>
          </a:lstStyle>
          <a:p>
            <a:pPr lvl="0"/>
            <a:r>
              <a:rPr lang="en-US" noProof="0"/>
              <a:t>Drag picture to placeholder or click icon to add</a:t>
            </a:r>
          </a:p>
        </p:txBody>
      </p:sp>
      <p:sp>
        <p:nvSpPr>
          <p:cNvPr id="224" name="Text Placeholder 2"/>
          <p:cNvSpPr>
            <a:spLocks noGrp="1"/>
          </p:cNvSpPr>
          <p:nvPr>
            <p:ph type="body" sz="quarter" idx="103"/>
          </p:nvPr>
        </p:nvSpPr>
        <p:spPr>
          <a:xfrm>
            <a:off x="3970304"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3970304"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3970304"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3970304"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5870365"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5743365" y="1697806"/>
            <a:ext cx="1187450" cy="492125"/>
          </a:xfrm>
        </p:spPr>
        <p:txBody>
          <a:bodyPr/>
          <a:lstStyle>
            <a:lvl1pPr algn="ctr">
              <a:defRPr sz="1100"/>
            </a:lvl1pPr>
          </a:lstStyle>
          <a:p>
            <a:pPr lvl="0"/>
            <a:r>
              <a:rPr lang="en-US" noProof="0"/>
              <a:t>Drag picture to placeholder or click icon to add</a:t>
            </a:r>
          </a:p>
        </p:txBody>
      </p:sp>
      <p:sp>
        <p:nvSpPr>
          <p:cNvPr id="230" name="Text Placeholder 2"/>
          <p:cNvSpPr>
            <a:spLocks noGrp="1"/>
          </p:cNvSpPr>
          <p:nvPr>
            <p:ph type="body" sz="quarter" idx="109"/>
          </p:nvPr>
        </p:nvSpPr>
        <p:spPr>
          <a:xfrm>
            <a:off x="5731973"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5731973"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5731973"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5731973"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7643718" y="1423804"/>
            <a:ext cx="93345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7516718" y="1697806"/>
            <a:ext cx="1187450" cy="492125"/>
          </a:xfrm>
        </p:spPr>
        <p:txBody>
          <a:bodyPr/>
          <a:lstStyle>
            <a:lvl1pPr algn="ctr">
              <a:defRPr sz="1100"/>
            </a:lvl1pPr>
          </a:lstStyle>
          <a:p>
            <a:pPr lvl="0"/>
            <a:r>
              <a:rPr lang="en-US" noProof="0"/>
              <a:t>Drag picture to placeholder or click icon to add</a:t>
            </a:r>
          </a:p>
        </p:txBody>
      </p:sp>
      <p:sp>
        <p:nvSpPr>
          <p:cNvPr id="236" name="Text Placeholder 2"/>
          <p:cNvSpPr>
            <a:spLocks noGrp="1"/>
          </p:cNvSpPr>
          <p:nvPr>
            <p:ph type="body" sz="quarter" idx="115"/>
          </p:nvPr>
        </p:nvSpPr>
        <p:spPr>
          <a:xfrm>
            <a:off x="7505326" y="2248420"/>
            <a:ext cx="1210235"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7505326" y="2522422"/>
            <a:ext cx="1210235"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7505326" y="2796424"/>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7505326" y="3061356"/>
            <a:ext cx="1210235"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a:extLst>
              <a:ext uri="{FF2B5EF4-FFF2-40B4-BE49-F238E27FC236}">
                <a16:creationId xmlns:a16="http://schemas.microsoft.com/office/drawing/2014/main" id="{2F36408E-D97D-41AB-9217-63C225FBC9D3}"/>
              </a:ext>
            </a:extLst>
          </p:cNvPr>
          <p:cNvSpPr>
            <a:spLocks noGrp="1"/>
          </p:cNvSpPr>
          <p:nvPr>
            <p:ph type="ftr" sz="quarter" idx="119"/>
          </p:nvPr>
        </p:nvSpPr>
        <p:spPr/>
        <p:txBody>
          <a:bodyPr/>
          <a:lstStyle>
            <a:lvl1pPr>
              <a:defRPr/>
            </a:lvl1pPr>
          </a:lstStyle>
          <a:p>
            <a:pPr>
              <a:defRPr/>
            </a:pPr>
            <a:r>
              <a:rPr lang="en-US"/>
              <a:t>Presentation Title</a:t>
            </a:r>
          </a:p>
        </p:txBody>
      </p:sp>
      <p:sp>
        <p:nvSpPr>
          <p:cNvPr id="132" name="Slide Number Placeholder 2">
            <a:extLst>
              <a:ext uri="{FF2B5EF4-FFF2-40B4-BE49-F238E27FC236}">
                <a16:creationId xmlns:a16="http://schemas.microsoft.com/office/drawing/2014/main" id="{DCC0DD18-CEEC-4D1A-A60A-80A20D2AF5F5}"/>
              </a:ext>
            </a:extLst>
          </p:cNvPr>
          <p:cNvSpPr>
            <a:spLocks noGrp="1"/>
          </p:cNvSpPr>
          <p:nvPr>
            <p:ph type="sldNum" sz="quarter" idx="120"/>
          </p:nvPr>
        </p:nvSpPr>
        <p:spPr/>
        <p:txBody>
          <a:bodyPr/>
          <a:lstStyle>
            <a:lvl1pPr>
              <a:defRPr/>
            </a:lvl1pPr>
          </a:lstStyle>
          <a:p>
            <a:fld id="{F4597838-7728-4AAF-87E8-5D0F245AC806}" type="slidenum">
              <a:rPr lang="en-US" altLang="en-US"/>
              <a:pPr/>
              <a:t>‹#›</a:t>
            </a:fld>
            <a:endParaRPr lang="en-US" altLang="en-US"/>
          </a:p>
        </p:txBody>
      </p:sp>
    </p:spTree>
    <p:extLst>
      <p:ext uri="{BB962C8B-B14F-4D97-AF65-F5344CB8AC3E}">
        <p14:creationId xmlns:p14="http://schemas.microsoft.com/office/powerpoint/2010/main" val="640306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136106"/>
          </a:xfrm>
        </p:spPr>
        <p:txBody>
          <a:bodyPr/>
          <a:lstStyle>
            <a:lvl1pPr algn="ctr">
              <a:defRPr/>
            </a:lvl1pPr>
          </a:lstStyle>
          <a:p>
            <a:pPr lvl="0"/>
            <a:r>
              <a:rPr lang="en-US" noProof="0"/>
              <a:t>Drag picture to placeholder or click icon to add</a:t>
            </a:r>
          </a:p>
        </p:txBody>
      </p:sp>
      <p:sp>
        <p:nvSpPr>
          <p:cNvPr id="3" name="Title 2"/>
          <p:cNvSpPr>
            <a:spLocks noGrp="1"/>
          </p:cNvSpPr>
          <p:nvPr>
            <p:ph type="title"/>
          </p:nvPr>
        </p:nvSpPr>
        <p:spPr>
          <a:xfrm>
            <a:off x="4946316" y="4064001"/>
            <a:ext cx="3978929" cy="1751263"/>
          </a:xfrm>
        </p:spPr>
        <p:txBody>
          <a:bodyPr/>
          <a:lstStyle>
            <a:lvl1pPr>
              <a:defRPr sz="3000" b="0" i="0">
                <a:solidFill>
                  <a:schemeClr val="tx1"/>
                </a:solidFill>
                <a:effectLst/>
                <a:latin typeface="Arial"/>
                <a:cs typeface="Arial"/>
              </a:defRPr>
            </a:lvl1pPr>
          </a:lstStyle>
          <a:p>
            <a:r>
              <a:rPr lang="en-US"/>
              <a:t>Click to edit Master title style</a:t>
            </a:r>
          </a:p>
        </p:txBody>
      </p:sp>
      <p:sp>
        <p:nvSpPr>
          <p:cNvPr id="5" name="Slide Number Placeholder 3">
            <a:extLst>
              <a:ext uri="{FF2B5EF4-FFF2-40B4-BE49-F238E27FC236}">
                <a16:creationId xmlns:a16="http://schemas.microsoft.com/office/drawing/2014/main" id="{0F8493E4-083F-452C-9089-53AE8FCAD7DB}"/>
              </a:ext>
            </a:extLst>
          </p:cNvPr>
          <p:cNvSpPr>
            <a:spLocks noGrp="1"/>
          </p:cNvSpPr>
          <p:nvPr>
            <p:ph type="sldNum" sz="quarter" idx="11"/>
          </p:nvPr>
        </p:nvSpPr>
        <p:spPr/>
        <p:txBody>
          <a:bodyPr/>
          <a:lstStyle>
            <a:lvl1pPr>
              <a:defRPr/>
            </a:lvl1pPr>
          </a:lstStyle>
          <a:p>
            <a:fld id="{1274C3FF-4EC0-4CAD-A709-87FACD9BBF64}" type="slidenum">
              <a:rPr lang="en-US" altLang="en-US"/>
              <a:pPr/>
              <a:t>‹#›</a:t>
            </a:fld>
            <a:endParaRPr lang="en-US" altLang="en-US"/>
          </a:p>
        </p:txBody>
      </p:sp>
      <p:sp>
        <p:nvSpPr>
          <p:cNvPr id="6" name="Footer Placeholder 4">
            <a:extLst>
              <a:ext uri="{FF2B5EF4-FFF2-40B4-BE49-F238E27FC236}">
                <a16:creationId xmlns:a16="http://schemas.microsoft.com/office/drawing/2014/main" id="{01EC90E8-E6A1-4A45-921A-67BA2F740C3C}"/>
              </a:ext>
            </a:extLst>
          </p:cNvPr>
          <p:cNvSpPr>
            <a:spLocks noGrp="1"/>
          </p:cNvSpPr>
          <p:nvPr>
            <p:ph type="ftr" sz="quarter" idx="12"/>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563043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7C7912-EB96-401D-AF7F-DBB229E34E8F}"/>
              </a:ext>
            </a:extLst>
          </p:cNvPr>
          <p:cNvSpPr>
            <a:spLocks noChangeArrowheads="1"/>
          </p:cNvSpPr>
          <p:nvPr/>
        </p:nvSpPr>
        <p:spPr bwMode="auto">
          <a:xfrm>
            <a:off x="3846513" y="5302250"/>
            <a:ext cx="5297487"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 name="Picture Placeholder 3"/>
          <p:cNvSpPr>
            <a:spLocks noGrp="1"/>
          </p:cNvSpPr>
          <p:nvPr>
            <p:ph type="pic" sz="quarter" idx="10"/>
          </p:nvPr>
        </p:nvSpPr>
        <p:spPr>
          <a:xfrm>
            <a:off x="0" y="0"/>
            <a:ext cx="9144000" cy="6858000"/>
          </a:xfrm>
        </p:spPr>
        <p:txBody>
          <a:bodyPr/>
          <a:lstStyle>
            <a:lvl1pPr algn="ctr">
              <a:defRPr baseline="0"/>
            </a:lvl1pPr>
          </a:lstStyle>
          <a:p>
            <a:pPr lvl="0"/>
            <a:r>
              <a:rPr lang="en-US" noProof="0"/>
              <a:t>Drag picture to placeholder or click icon to add</a:t>
            </a:r>
          </a:p>
        </p:txBody>
      </p:sp>
      <p:sp>
        <p:nvSpPr>
          <p:cNvPr id="3" name="Title 2"/>
          <p:cNvSpPr>
            <a:spLocks noGrp="1"/>
          </p:cNvSpPr>
          <p:nvPr>
            <p:ph type="title"/>
          </p:nvPr>
        </p:nvSpPr>
        <p:spPr>
          <a:xfrm>
            <a:off x="4946316" y="3075216"/>
            <a:ext cx="3978929" cy="1950356"/>
          </a:xfrm>
        </p:spPr>
        <p:txBody>
          <a:bodyPr/>
          <a:lstStyle>
            <a:lvl1pPr>
              <a:defRPr sz="3000" b="0" i="0" baseline="0">
                <a:solidFill>
                  <a:schemeClr val="tx1"/>
                </a:solidFill>
                <a:effectLst/>
                <a:latin typeface="Arial"/>
                <a:cs typeface="Arial"/>
              </a:defRPr>
            </a:lvl1pPr>
          </a:lstStyle>
          <a:p>
            <a:r>
              <a:rPr lang="en-US"/>
              <a:t>Click to edit Master title style</a:t>
            </a:r>
          </a:p>
        </p:txBody>
      </p:sp>
    </p:spTree>
    <p:extLst>
      <p:ext uri="{BB962C8B-B14F-4D97-AF65-F5344CB8AC3E}">
        <p14:creationId xmlns:p14="http://schemas.microsoft.com/office/powerpoint/2010/main" val="3698753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32417"/>
            <a:ext cx="8445500" cy="5069416"/>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4" name="Slide Number Placeholder 3">
            <a:extLst>
              <a:ext uri="{FF2B5EF4-FFF2-40B4-BE49-F238E27FC236}">
                <a16:creationId xmlns:a16="http://schemas.microsoft.com/office/drawing/2014/main" id="{F604D2B3-5AE4-41BB-81A6-0FD43267284A}"/>
              </a:ext>
            </a:extLst>
          </p:cNvPr>
          <p:cNvSpPr>
            <a:spLocks noGrp="1"/>
          </p:cNvSpPr>
          <p:nvPr>
            <p:ph type="sldNum" sz="quarter" idx="19"/>
          </p:nvPr>
        </p:nvSpPr>
        <p:spPr/>
        <p:txBody>
          <a:bodyPr/>
          <a:lstStyle>
            <a:lvl1pPr>
              <a:defRPr/>
            </a:lvl1pPr>
          </a:lstStyle>
          <a:p>
            <a:fld id="{36D094C0-0CCA-443B-92F0-214D25609459}" type="slidenum">
              <a:rPr lang="en-US" altLang="en-US"/>
              <a:pPr/>
              <a:t>‹#›</a:t>
            </a:fld>
            <a:endParaRPr lang="en-US" altLang="en-US"/>
          </a:p>
        </p:txBody>
      </p:sp>
      <p:sp>
        <p:nvSpPr>
          <p:cNvPr id="6" name="Footer Placeholder 4">
            <a:extLst>
              <a:ext uri="{FF2B5EF4-FFF2-40B4-BE49-F238E27FC236}">
                <a16:creationId xmlns:a16="http://schemas.microsoft.com/office/drawing/2014/main" id="{DDFE140B-D48C-4542-AB7E-EC12FA7CAB7D}"/>
              </a:ext>
            </a:extLst>
          </p:cNvPr>
          <p:cNvSpPr>
            <a:spLocks noGrp="1"/>
          </p:cNvSpPr>
          <p:nvPr>
            <p:ph type="ftr" sz="quarter" idx="20"/>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4388509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47233"/>
            <a:ext cx="4159249" cy="5048250"/>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13" name="Chart Placeholder 4"/>
          <p:cNvSpPr>
            <a:spLocks noGrp="1"/>
          </p:cNvSpPr>
          <p:nvPr>
            <p:ph type="chart" sz="quarter" idx="19"/>
          </p:nvPr>
        </p:nvSpPr>
        <p:spPr>
          <a:xfrm>
            <a:off x="4607983" y="1147233"/>
            <a:ext cx="4159249" cy="5048250"/>
          </a:xfrm>
        </p:spPr>
        <p:txBody>
          <a:bodyPr/>
          <a:lstStyle/>
          <a:p>
            <a:pPr lvl="0"/>
            <a:endParaRPr lang="en-US" noProof="0"/>
          </a:p>
        </p:txBody>
      </p:sp>
      <p:sp>
        <p:nvSpPr>
          <p:cNvPr id="6" name="Slide Number Placeholder 3">
            <a:extLst>
              <a:ext uri="{FF2B5EF4-FFF2-40B4-BE49-F238E27FC236}">
                <a16:creationId xmlns:a16="http://schemas.microsoft.com/office/drawing/2014/main" id="{4B7C38C3-4B3D-425C-972B-EBECB3DC56C0}"/>
              </a:ext>
            </a:extLst>
          </p:cNvPr>
          <p:cNvSpPr>
            <a:spLocks noGrp="1"/>
          </p:cNvSpPr>
          <p:nvPr>
            <p:ph type="sldNum" sz="quarter" idx="20"/>
          </p:nvPr>
        </p:nvSpPr>
        <p:spPr/>
        <p:txBody>
          <a:bodyPr/>
          <a:lstStyle>
            <a:lvl1pPr>
              <a:defRPr/>
            </a:lvl1pPr>
          </a:lstStyle>
          <a:p>
            <a:fld id="{E25FDD8F-20EA-408A-AE3F-0E374462DA19}" type="slidenum">
              <a:rPr lang="en-US" altLang="en-US"/>
              <a:pPr/>
              <a:t>‹#›</a:t>
            </a:fld>
            <a:endParaRPr lang="en-US" altLang="en-US"/>
          </a:p>
        </p:txBody>
      </p:sp>
      <p:sp>
        <p:nvSpPr>
          <p:cNvPr id="7" name="Footer Placeholder 4">
            <a:extLst>
              <a:ext uri="{FF2B5EF4-FFF2-40B4-BE49-F238E27FC236}">
                <a16:creationId xmlns:a16="http://schemas.microsoft.com/office/drawing/2014/main" id="{B17A2802-7745-496B-8BC7-64A7D963FE3A}"/>
              </a:ext>
            </a:extLst>
          </p:cNvPr>
          <p:cNvSpPr>
            <a:spLocks noGrp="1"/>
          </p:cNvSpPr>
          <p:nvPr>
            <p:ph type="ftr" sz="quarter" idx="21"/>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27066068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47233"/>
            <a:ext cx="4159249" cy="5048250"/>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13" name="Chart Placeholder 4"/>
          <p:cNvSpPr>
            <a:spLocks noGrp="1"/>
          </p:cNvSpPr>
          <p:nvPr>
            <p:ph type="chart" sz="quarter" idx="19"/>
          </p:nvPr>
        </p:nvSpPr>
        <p:spPr>
          <a:xfrm>
            <a:off x="4607983" y="1147233"/>
            <a:ext cx="4159249" cy="2461684"/>
          </a:xfrm>
        </p:spPr>
        <p:txBody>
          <a:bodyPr/>
          <a:lstStyle/>
          <a:p>
            <a:pPr lvl="0"/>
            <a:endParaRPr lang="en-US" noProof="0"/>
          </a:p>
        </p:txBody>
      </p:sp>
      <p:sp>
        <p:nvSpPr>
          <p:cNvPr id="8" name="Chart Placeholder 4"/>
          <p:cNvSpPr>
            <a:spLocks noGrp="1"/>
          </p:cNvSpPr>
          <p:nvPr>
            <p:ph type="chart" sz="quarter" idx="20"/>
          </p:nvPr>
        </p:nvSpPr>
        <p:spPr>
          <a:xfrm>
            <a:off x="4612216" y="3723217"/>
            <a:ext cx="4159249" cy="2461684"/>
          </a:xfrm>
        </p:spPr>
        <p:txBody>
          <a:bodyPr/>
          <a:lstStyle/>
          <a:p>
            <a:pPr lvl="0"/>
            <a:endParaRPr lang="en-US" noProof="0"/>
          </a:p>
        </p:txBody>
      </p:sp>
      <p:sp>
        <p:nvSpPr>
          <p:cNvPr id="6" name="Slide Number Placeholder 3">
            <a:extLst>
              <a:ext uri="{FF2B5EF4-FFF2-40B4-BE49-F238E27FC236}">
                <a16:creationId xmlns:a16="http://schemas.microsoft.com/office/drawing/2014/main" id="{86D6D4AE-F26B-4117-BB27-B98AD4546C57}"/>
              </a:ext>
            </a:extLst>
          </p:cNvPr>
          <p:cNvSpPr>
            <a:spLocks noGrp="1"/>
          </p:cNvSpPr>
          <p:nvPr>
            <p:ph type="sldNum" sz="quarter" idx="21"/>
          </p:nvPr>
        </p:nvSpPr>
        <p:spPr/>
        <p:txBody>
          <a:bodyPr/>
          <a:lstStyle>
            <a:lvl1pPr>
              <a:defRPr/>
            </a:lvl1pPr>
          </a:lstStyle>
          <a:p>
            <a:fld id="{B931EF90-6269-4264-9EAD-65EE09CA2082}" type="slidenum">
              <a:rPr lang="en-US" altLang="en-US"/>
              <a:pPr/>
              <a:t>‹#›</a:t>
            </a:fld>
            <a:endParaRPr lang="en-US" altLang="en-US"/>
          </a:p>
        </p:txBody>
      </p:sp>
      <p:sp>
        <p:nvSpPr>
          <p:cNvPr id="7" name="Footer Placeholder 4">
            <a:extLst>
              <a:ext uri="{FF2B5EF4-FFF2-40B4-BE49-F238E27FC236}">
                <a16:creationId xmlns:a16="http://schemas.microsoft.com/office/drawing/2014/main" id="{79C68D4E-49EC-46C4-B9D5-FC62F96D551E}"/>
              </a:ext>
            </a:extLst>
          </p:cNvPr>
          <p:cNvSpPr>
            <a:spLocks noGrp="1"/>
          </p:cNvSpPr>
          <p:nvPr>
            <p:ph type="ftr" sz="quarter" idx="22"/>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9179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349250" y="1132417"/>
            <a:ext cx="8445500" cy="5069416"/>
          </a:xfrm>
        </p:spPr>
        <p:txBody>
          <a:bodyPr/>
          <a:lstStyle/>
          <a:p>
            <a:pPr lvl="0"/>
            <a:endParaRPr lang="en-US" noProof="0"/>
          </a:p>
        </p:txBody>
      </p:sp>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4" name="Slide Number Placeholder 3">
            <a:extLst>
              <a:ext uri="{FF2B5EF4-FFF2-40B4-BE49-F238E27FC236}">
                <a16:creationId xmlns:a16="http://schemas.microsoft.com/office/drawing/2014/main" id="{F604D2B3-5AE4-41BB-81A6-0FD43267284A}"/>
              </a:ext>
            </a:extLst>
          </p:cNvPr>
          <p:cNvSpPr>
            <a:spLocks noGrp="1"/>
          </p:cNvSpPr>
          <p:nvPr>
            <p:ph type="sldNum" sz="quarter" idx="19"/>
          </p:nvPr>
        </p:nvSpPr>
        <p:spPr/>
        <p:txBody>
          <a:bodyPr/>
          <a:lstStyle>
            <a:lvl1pPr>
              <a:defRPr/>
            </a:lvl1pPr>
          </a:lstStyle>
          <a:p>
            <a:fld id="{36D094C0-0CCA-443B-92F0-214D25609459}" type="slidenum">
              <a:rPr lang="en-US" altLang="en-US"/>
              <a:pPr/>
              <a:t>‹#›</a:t>
            </a:fld>
            <a:endParaRPr lang="en-US" altLang="en-US"/>
          </a:p>
        </p:txBody>
      </p:sp>
      <p:sp>
        <p:nvSpPr>
          <p:cNvPr id="6" name="Footer Placeholder 4">
            <a:extLst>
              <a:ext uri="{FF2B5EF4-FFF2-40B4-BE49-F238E27FC236}">
                <a16:creationId xmlns:a16="http://schemas.microsoft.com/office/drawing/2014/main" id="{DDFE140B-D48C-4542-AB7E-EC12FA7CAB7D}"/>
              </a:ext>
            </a:extLst>
          </p:cNvPr>
          <p:cNvSpPr>
            <a:spLocks noGrp="1"/>
          </p:cNvSpPr>
          <p:nvPr>
            <p:ph type="ftr" sz="quarter" idx="20"/>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2900636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4" y="307475"/>
            <a:ext cx="8410104" cy="708526"/>
          </a:xfrm>
        </p:spPr>
        <p:txBody>
          <a:bodyPr/>
          <a:lstStyle>
            <a:lvl1pPr>
              <a:defRPr sz="2200" b="0" i="0" cap="none" baseline="0">
                <a:solidFill>
                  <a:srgbClr val="021F43"/>
                </a:solidFill>
                <a:latin typeface="+mj-lt"/>
                <a:cs typeface="Andes ExtraLight"/>
              </a:defRPr>
            </a:lvl1pPr>
          </a:lstStyle>
          <a:p>
            <a:r>
              <a:rPr lang="en-US"/>
              <a:t>Click to edit Master title style</a:t>
            </a:r>
          </a:p>
        </p:txBody>
      </p:sp>
      <p:sp>
        <p:nvSpPr>
          <p:cNvPr id="13" name="Chart Placeholder 4"/>
          <p:cNvSpPr>
            <a:spLocks noGrp="1"/>
          </p:cNvSpPr>
          <p:nvPr>
            <p:ph type="chart" sz="quarter" idx="19"/>
          </p:nvPr>
        </p:nvSpPr>
        <p:spPr>
          <a:xfrm>
            <a:off x="4607983" y="1147233"/>
            <a:ext cx="4159249" cy="2461684"/>
          </a:xfrm>
        </p:spPr>
        <p:txBody>
          <a:bodyPr/>
          <a:lstStyle/>
          <a:p>
            <a:pPr lvl="0"/>
            <a:endParaRPr lang="en-US" noProof="0"/>
          </a:p>
        </p:txBody>
      </p:sp>
      <p:sp>
        <p:nvSpPr>
          <p:cNvPr id="8" name="Chart Placeholder 4"/>
          <p:cNvSpPr>
            <a:spLocks noGrp="1"/>
          </p:cNvSpPr>
          <p:nvPr>
            <p:ph type="chart" sz="quarter" idx="20"/>
          </p:nvPr>
        </p:nvSpPr>
        <p:spPr>
          <a:xfrm>
            <a:off x="4612216" y="3723217"/>
            <a:ext cx="4159249" cy="2461684"/>
          </a:xfrm>
        </p:spPr>
        <p:txBody>
          <a:bodyPr/>
          <a:lstStyle/>
          <a:p>
            <a:pPr lvl="0"/>
            <a:endParaRPr lang="en-US" noProof="0"/>
          </a:p>
        </p:txBody>
      </p:sp>
      <p:sp>
        <p:nvSpPr>
          <p:cNvPr id="9" name="Chart Placeholder 4"/>
          <p:cNvSpPr>
            <a:spLocks noGrp="1"/>
          </p:cNvSpPr>
          <p:nvPr>
            <p:ph type="chart" sz="quarter" idx="21"/>
          </p:nvPr>
        </p:nvSpPr>
        <p:spPr>
          <a:xfrm>
            <a:off x="347133" y="1140883"/>
            <a:ext cx="4159249" cy="2461684"/>
          </a:xfrm>
        </p:spPr>
        <p:txBody>
          <a:bodyPr/>
          <a:lstStyle/>
          <a:p>
            <a:pPr lvl="0"/>
            <a:endParaRPr lang="en-US" noProof="0"/>
          </a:p>
        </p:txBody>
      </p:sp>
      <p:sp>
        <p:nvSpPr>
          <p:cNvPr id="14" name="Chart Placeholder 4"/>
          <p:cNvSpPr>
            <a:spLocks noGrp="1"/>
          </p:cNvSpPr>
          <p:nvPr>
            <p:ph type="chart" sz="quarter" idx="22"/>
          </p:nvPr>
        </p:nvSpPr>
        <p:spPr>
          <a:xfrm>
            <a:off x="351366" y="3716867"/>
            <a:ext cx="4159249" cy="2461684"/>
          </a:xfrm>
        </p:spPr>
        <p:txBody>
          <a:bodyPr/>
          <a:lstStyle/>
          <a:p>
            <a:pPr lvl="0"/>
            <a:endParaRPr lang="en-US" noProof="0"/>
          </a:p>
        </p:txBody>
      </p:sp>
      <p:sp>
        <p:nvSpPr>
          <p:cNvPr id="7" name="Slide Number Placeholder 3">
            <a:extLst>
              <a:ext uri="{FF2B5EF4-FFF2-40B4-BE49-F238E27FC236}">
                <a16:creationId xmlns:a16="http://schemas.microsoft.com/office/drawing/2014/main" id="{B1FAD5B6-5D5C-4E7C-B5E1-E9D571432B45}"/>
              </a:ext>
            </a:extLst>
          </p:cNvPr>
          <p:cNvSpPr>
            <a:spLocks noGrp="1"/>
          </p:cNvSpPr>
          <p:nvPr>
            <p:ph type="sldNum" sz="quarter" idx="23"/>
          </p:nvPr>
        </p:nvSpPr>
        <p:spPr/>
        <p:txBody>
          <a:bodyPr/>
          <a:lstStyle>
            <a:lvl1pPr>
              <a:defRPr/>
            </a:lvl1pPr>
          </a:lstStyle>
          <a:p>
            <a:fld id="{744389AD-A885-468D-BF77-A0629FEDB1AB}" type="slidenum">
              <a:rPr lang="en-US" altLang="en-US"/>
              <a:pPr/>
              <a:t>‹#›</a:t>
            </a:fld>
            <a:endParaRPr lang="en-US" altLang="en-US"/>
          </a:p>
        </p:txBody>
      </p:sp>
      <p:sp>
        <p:nvSpPr>
          <p:cNvPr id="10" name="Footer Placeholder 4">
            <a:extLst>
              <a:ext uri="{FF2B5EF4-FFF2-40B4-BE49-F238E27FC236}">
                <a16:creationId xmlns:a16="http://schemas.microsoft.com/office/drawing/2014/main" id="{CD77D376-7501-4564-AFC5-83059576ED82}"/>
              </a:ext>
            </a:extLst>
          </p:cNvPr>
          <p:cNvSpPr>
            <a:spLocks noGrp="1"/>
          </p:cNvSpPr>
          <p:nvPr>
            <p:ph type="ftr" sz="quarter" idx="24"/>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5195982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a:extLst>
              <a:ext uri="{FF2B5EF4-FFF2-40B4-BE49-F238E27FC236}">
                <a16:creationId xmlns:a16="http://schemas.microsoft.com/office/drawing/2014/main" id="{F5443646-2BBE-4CB4-85A5-01F5536D4E87}"/>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Line 1087">
            <a:extLst>
              <a:ext uri="{FF2B5EF4-FFF2-40B4-BE49-F238E27FC236}">
                <a16:creationId xmlns:a16="http://schemas.microsoft.com/office/drawing/2014/main" id="{5561750D-5EAB-4E8E-9BA7-56A2461A6ADF}"/>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1088">
            <a:extLst>
              <a:ext uri="{FF2B5EF4-FFF2-40B4-BE49-F238E27FC236}">
                <a16:creationId xmlns:a16="http://schemas.microsoft.com/office/drawing/2014/main" id="{EBC536A5-1EE3-47EE-B7BA-E5DA1A9B963D}"/>
              </a:ext>
            </a:extLst>
          </p:cNvPr>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 name="Rectangle 1089">
            <a:extLst>
              <a:ext uri="{FF2B5EF4-FFF2-40B4-BE49-F238E27FC236}">
                <a16:creationId xmlns:a16="http://schemas.microsoft.com/office/drawing/2014/main" id="{F29A461E-FA6E-4F77-8945-20C4A806A6E9}"/>
              </a:ext>
            </a:extLst>
          </p:cNvPr>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8" name="Freeform 1098">
            <a:extLst>
              <a:ext uri="{FF2B5EF4-FFF2-40B4-BE49-F238E27FC236}">
                <a16:creationId xmlns:a16="http://schemas.microsoft.com/office/drawing/2014/main" id="{AA9EA68B-2152-4AFA-A56D-3EB7F452C34C}"/>
              </a:ext>
            </a:extLst>
          </p:cNvPr>
          <p:cNvSpPr>
            <a:spLocks/>
          </p:cNvSpPr>
          <p:nvPr/>
        </p:nvSpPr>
        <p:spPr bwMode="auto">
          <a:xfrm>
            <a:off x="487363" y="617538"/>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115">
            <a:extLst>
              <a:ext uri="{FF2B5EF4-FFF2-40B4-BE49-F238E27FC236}">
                <a16:creationId xmlns:a16="http://schemas.microsoft.com/office/drawing/2014/main" id="{9EDA1A86-0E97-4168-AF3E-E519BA53ABFD}"/>
              </a:ext>
            </a:extLst>
          </p:cNvPr>
          <p:cNvSpPr>
            <a:spLocks/>
          </p:cNvSpPr>
          <p:nvPr/>
        </p:nvSpPr>
        <p:spPr bwMode="auto">
          <a:xfrm>
            <a:off x="458788"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120">
            <a:extLst>
              <a:ext uri="{FF2B5EF4-FFF2-40B4-BE49-F238E27FC236}">
                <a16:creationId xmlns:a16="http://schemas.microsoft.com/office/drawing/2014/main" id="{488C7E4F-160A-4C86-98D4-5E2EEA4404EB}"/>
              </a:ext>
            </a:extLst>
          </p:cNvPr>
          <p:cNvSpPr>
            <a:spLocks/>
          </p:cNvSpPr>
          <p:nvPr/>
        </p:nvSpPr>
        <p:spPr bwMode="auto">
          <a:xfrm>
            <a:off x="458788" y="463550"/>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34">
            <a:extLst>
              <a:ext uri="{FF2B5EF4-FFF2-40B4-BE49-F238E27FC236}">
                <a16:creationId xmlns:a16="http://schemas.microsoft.com/office/drawing/2014/main" id="{95B663A3-EEEF-43FB-88D9-748202387491}"/>
              </a:ext>
            </a:extLst>
          </p:cNvPr>
          <p:cNvSpPr>
            <a:spLocks/>
          </p:cNvSpPr>
          <p:nvPr/>
        </p:nvSpPr>
        <p:spPr bwMode="auto">
          <a:xfrm>
            <a:off x="703263"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141">
            <a:extLst>
              <a:ext uri="{FF2B5EF4-FFF2-40B4-BE49-F238E27FC236}">
                <a16:creationId xmlns:a16="http://schemas.microsoft.com/office/drawing/2014/main" id="{AD57A127-BA94-4872-9699-2CA53C14EE43}"/>
              </a:ext>
            </a:extLst>
          </p:cNvPr>
          <p:cNvSpPr>
            <a:spLocks/>
          </p:cNvSpPr>
          <p:nvPr/>
        </p:nvSpPr>
        <p:spPr bwMode="auto">
          <a:xfrm>
            <a:off x="706438"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48">
            <a:extLst>
              <a:ext uri="{FF2B5EF4-FFF2-40B4-BE49-F238E27FC236}">
                <a16:creationId xmlns:a16="http://schemas.microsoft.com/office/drawing/2014/main" id="{216051F6-642C-4F85-91FA-54B0D8AB0661}"/>
              </a:ext>
            </a:extLst>
          </p:cNvPr>
          <p:cNvSpPr>
            <a:spLocks/>
          </p:cNvSpPr>
          <p:nvPr/>
        </p:nvSpPr>
        <p:spPr bwMode="auto">
          <a:xfrm>
            <a:off x="693738" y="460375"/>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50">
            <a:extLst>
              <a:ext uri="{FF2B5EF4-FFF2-40B4-BE49-F238E27FC236}">
                <a16:creationId xmlns:a16="http://schemas.microsoft.com/office/drawing/2014/main" id="{120D44E4-6057-400F-8955-CBFDD582E71C}"/>
              </a:ext>
            </a:extLst>
          </p:cNvPr>
          <p:cNvSpPr>
            <a:spLocks/>
          </p:cNvSpPr>
          <p:nvPr/>
        </p:nvSpPr>
        <p:spPr bwMode="auto">
          <a:xfrm>
            <a:off x="684213" y="447675"/>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152">
            <a:extLst>
              <a:ext uri="{FF2B5EF4-FFF2-40B4-BE49-F238E27FC236}">
                <a16:creationId xmlns:a16="http://schemas.microsoft.com/office/drawing/2014/main" id="{7CADB504-84D3-4728-B8AA-138AE3B9299D}"/>
              </a:ext>
            </a:extLst>
          </p:cNvPr>
          <p:cNvSpPr>
            <a:spLocks/>
          </p:cNvSpPr>
          <p:nvPr/>
        </p:nvSpPr>
        <p:spPr bwMode="auto">
          <a:xfrm>
            <a:off x="684213" y="447675"/>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154">
            <a:extLst>
              <a:ext uri="{FF2B5EF4-FFF2-40B4-BE49-F238E27FC236}">
                <a16:creationId xmlns:a16="http://schemas.microsoft.com/office/drawing/2014/main" id="{300D1B4F-C958-4F5A-AEDE-8B71992B942E}"/>
              </a:ext>
            </a:extLst>
          </p:cNvPr>
          <p:cNvSpPr>
            <a:spLocks/>
          </p:cNvSpPr>
          <p:nvPr/>
        </p:nvSpPr>
        <p:spPr bwMode="auto">
          <a:xfrm>
            <a:off x="665163"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156">
            <a:extLst>
              <a:ext uri="{FF2B5EF4-FFF2-40B4-BE49-F238E27FC236}">
                <a16:creationId xmlns:a16="http://schemas.microsoft.com/office/drawing/2014/main" id="{D6AE6C6B-AACE-46C1-8147-521111FAF039}"/>
              </a:ext>
            </a:extLst>
          </p:cNvPr>
          <p:cNvSpPr>
            <a:spLocks/>
          </p:cNvSpPr>
          <p:nvPr/>
        </p:nvSpPr>
        <p:spPr bwMode="auto">
          <a:xfrm>
            <a:off x="665163" y="431800"/>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63">
            <a:extLst>
              <a:ext uri="{FF2B5EF4-FFF2-40B4-BE49-F238E27FC236}">
                <a16:creationId xmlns:a16="http://schemas.microsoft.com/office/drawing/2014/main" id="{0AEFC53D-DE6F-4432-9FA3-F435D9008EC8}"/>
              </a:ext>
            </a:extLst>
          </p:cNvPr>
          <p:cNvSpPr>
            <a:spLocks/>
          </p:cNvSpPr>
          <p:nvPr/>
        </p:nvSpPr>
        <p:spPr bwMode="auto">
          <a:xfrm>
            <a:off x="611188" y="415925"/>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172">
            <a:extLst>
              <a:ext uri="{FF2B5EF4-FFF2-40B4-BE49-F238E27FC236}">
                <a16:creationId xmlns:a16="http://schemas.microsoft.com/office/drawing/2014/main" id="{C43A71AD-6B72-4627-A98D-CBE7417AE26A}"/>
              </a:ext>
            </a:extLst>
          </p:cNvPr>
          <p:cNvSpPr>
            <a:spLocks/>
          </p:cNvSpPr>
          <p:nvPr/>
        </p:nvSpPr>
        <p:spPr bwMode="auto">
          <a:xfrm>
            <a:off x="582613" y="476250"/>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177">
            <a:extLst>
              <a:ext uri="{FF2B5EF4-FFF2-40B4-BE49-F238E27FC236}">
                <a16:creationId xmlns:a16="http://schemas.microsoft.com/office/drawing/2014/main" id="{B1EC7346-7D52-46E8-A2D7-AE11E76CC053}"/>
              </a:ext>
            </a:extLst>
          </p:cNvPr>
          <p:cNvSpPr>
            <a:spLocks/>
          </p:cNvSpPr>
          <p:nvPr/>
        </p:nvSpPr>
        <p:spPr bwMode="auto">
          <a:xfrm>
            <a:off x="557213" y="534988"/>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80">
            <a:extLst>
              <a:ext uri="{FF2B5EF4-FFF2-40B4-BE49-F238E27FC236}">
                <a16:creationId xmlns:a16="http://schemas.microsoft.com/office/drawing/2014/main" id="{ED4891B8-7A1A-4AD8-AAB4-034F6F9BB1E8}"/>
              </a:ext>
            </a:extLst>
          </p:cNvPr>
          <p:cNvSpPr>
            <a:spLocks/>
          </p:cNvSpPr>
          <p:nvPr/>
        </p:nvSpPr>
        <p:spPr bwMode="auto">
          <a:xfrm>
            <a:off x="560388" y="530225"/>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Line 1187">
            <a:extLst>
              <a:ext uri="{FF2B5EF4-FFF2-40B4-BE49-F238E27FC236}">
                <a16:creationId xmlns:a16="http://schemas.microsoft.com/office/drawing/2014/main" id="{DD8D646D-34CB-4989-8377-E18F3B1E7C8A}"/>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Line 1188">
            <a:extLst>
              <a:ext uri="{FF2B5EF4-FFF2-40B4-BE49-F238E27FC236}">
                <a16:creationId xmlns:a16="http://schemas.microsoft.com/office/drawing/2014/main" id="{3B383013-3EE0-456E-8944-D531EADF0092}"/>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208">
            <a:extLst>
              <a:ext uri="{FF2B5EF4-FFF2-40B4-BE49-F238E27FC236}">
                <a16:creationId xmlns:a16="http://schemas.microsoft.com/office/drawing/2014/main" id="{B06DA6A3-DC4A-43D8-8701-7DD0840398C3}"/>
              </a:ext>
            </a:extLst>
          </p:cNvPr>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210">
            <a:extLst>
              <a:ext uri="{FF2B5EF4-FFF2-40B4-BE49-F238E27FC236}">
                <a16:creationId xmlns:a16="http://schemas.microsoft.com/office/drawing/2014/main" id="{004C03E0-D520-4C46-84A4-CEADD5106A93}"/>
              </a:ext>
            </a:extLst>
          </p:cNvPr>
          <p:cNvSpPr>
            <a:spLocks/>
          </p:cNvSpPr>
          <p:nvPr/>
        </p:nvSpPr>
        <p:spPr bwMode="auto">
          <a:xfrm>
            <a:off x="595313" y="557213"/>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214">
            <a:extLst>
              <a:ext uri="{FF2B5EF4-FFF2-40B4-BE49-F238E27FC236}">
                <a16:creationId xmlns:a16="http://schemas.microsoft.com/office/drawing/2014/main" id="{8949073E-47FA-47EC-B259-B057D426433C}"/>
              </a:ext>
            </a:extLst>
          </p:cNvPr>
          <p:cNvSpPr>
            <a:spLocks/>
          </p:cNvSpPr>
          <p:nvPr/>
        </p:nvSpPr>
        <p:spPr bwMode="auto">
          <a:xfrm>
            <a:off x="595313" y="557213"/>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Rectangle 1215">
            <a:extLst>
              <a:ext uri="{FF2B5EF4-FFF2-40B4-BE49-F238E27FC236}">
                <a16:creationId xmlns:a16="http://schemas.microsoft.com/office/drawing/2014/main" id="{C9EC1F35-2002-4149-A579-EF11C8394B07}"/>
              </a:ext>
            </a:extLst>
          </p:cNvPr>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28" name="Freeform 1217">
            <a:extLst>
              <a:ext uri="{FF2B5EF4-FFF2-40B4-BE49-F238E27FC236}">
                <a16:creationId xmlns:a16="http://schemas.microsoft.com/office/drawing/2014/main" id="{70DA9AFC-9F04-4B5F-8631-B8D87C1F1088}"/>
              </a:ext>
            </a:extLst>
          </p:cNvPr>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1219">
            <a:extLst>
              <a:ext uri="{FF2B5EF4-FFF2-40B4-BE49-F238E27FC236}">
                <a16:creationId xmlns:a16="http://schemas.microsoft.com/office/drawing/2014/main" id="{0C191B0B-86A9-45FD-AF75-B5AAB4CB5E81}"/>
              </a:ext>
            </a:extLst>
          </p:cNvPr>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1221">
            <a:extLst>
              <a:ext uri="{FF2B5EF4-FFF2-40B4-BE49-F238E27FC236}">
                <a16:creationId xmlns:a16="http://schemas.microsoft.com/office/drawing/2014/main" id="{36DF7B13-9987-4A53-875E-86CAE5E02878}"/>
              </a:ext>
            </a:extLst>
          </p:cNvPr>
          <p:cNvSpPr>
            <a:spLocks/>
          </p:cNvSpPr>
          <p:nvPr/>
        </p:nvSpPr>
        <p:spPr bwMode="auto">
          <a:xfrm>
            <a:off x="731838" y="541338"/>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234">
            <a:extLst>
              <a:ext uri="{FF2B5EF4-FFF2-40B4-BE49-F238E27FC236}">
                <a16:creationId xmlns:a16="http://schemas.microsoft.com/office/drawing/2014/main" id="{87EBB480-8ECE-45DA-A8C0-6A4609EDF452}"/>
              </a:ext>
            </a:extLst>
          </p:cNvPr>
          <p:cNvSpPr>
            <a:spLocks/>
          </p:cNvSpPr>
          <p:nvPr/>
        </p:nvSpPr>
        <p:spPr bwMode="auto">
          <a:xfrm>
            <a:off x="722313" y="550863"/>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Line 1237">
            <a:extLst>
              <a:ext uri="{FF2B5EF4-FFF2-40B4-BE49-F238E27FC236}">
                <a16:creationId xmlns:a16="http://schemas.microsoft.com/office/drawing/2014/main" id="{C0B904BD-FCF6-47EA-8199-6E59D396DFC6}"/>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Line 1238">
            <a:extLst>
              <a:ext uri="{FF2B5EF4-FFF2-40B4-BE49-F238E27FC236}">
                <a16:creationId xmlns:a16="http://schemas.microsoft.com/office/drawing/2014/main" id="{30C241D3-9CEE-4DF2-A6B1-14A1627FCF86}"/>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1240">
            <a:extLst>
              <a:ext uri="{FF2B5EF4-FFF2-40B4-BE49-F238E27FC236}">
                <a16:creationId xmlns:a16="http://schemas.microsoft.com/office/drawing/2014/main" id="{F860D8A0-708A-405D-8B62-22C11FDD72EB}"/>
              </a:ext>
            </a:extLst>
          </p:cNvPr>
          <p:cNvSpPr>
            <a:spLocks/>
          </p:cNvSpPr>
          <p:nvPr/>
        </p:nvSpPr>
        <p:spPr bwMode="auto">
          <a:xfrm>
            <a:off x="728663" y="541338"/>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1243">
            <a:extLst>
              <a:ext uri="{FF2B5EF4-FFF2-40B4-BE49-F238E27FC236}">
                <a16:creationId xmlns:a16="http://schemas.microsoft.com/office/drawing/2014/main" id="{F8D86008-2931-4645-B707-FE51BEC385AB}"/>
              </a:ext>
            </a:extLst>
          </p:cNvPr>
          <p:cNvSpPr>
            <a:spLocks/>
          </p:cNvSpPr>
          <p:nvPr/>
        </p:nvSpPr>
        <p:spPr bwMode="auto">
          <a:xfrm>
            <a:off x="728663" y="538163"/>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46">
            <a:extLst>
              <a:ext uri="{FF2B5EF4-FFF2-40B4-BE49-F238E27FC236}">
                <a16:creationId xmlns:a16="http://schemas.microsoft.com/office/drawing/2014/main" id="{62B0D70F-3E1F-4084-B861-CC826250E997}"/>
              </a:ext>
            </a:extLst>
          </p:cNvPr>
          <p:cNvSpPr>
            <a:spLocks/>
          </p:cNvSpPr>
          <p:nvPr/>
        </p:nvSpPr>
        <p:spPr bwMode="auto">
          <a:xfrm>
            <a:off x="725488" y="547688"/>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50">
            <a:extLst>
              <a:ext uri="{FF2B5EF4-FFF2-40B4-BE49-F238E27FC236}">
                <a16:creationId xmlns:a16="http://schemas.microsoft.com/office/drawing/2014/main" id="{1E562536-1620-4CC1-B39B-60AF40D7BB6F}"/>
              </a:ext>
            </a:extLst>
          </p:cNvPr>
          <p:cNvSpPr>
            <a:spLocks/>
          </p:cNvSpPr>
          <p:nvPr/>
        </p:nvSpPr>
        <p:spPr bwMode="auto">
          <a:xfrm>
            <a:off x="731838"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252">
            <a:extLst>
              <a:ext uri="{FF2B5EF4-FFF2-40B4-BE49-F238E27FC236}">
                <a16:creationId xmlns:a16="http://schemas.microsoft.com/office/drawing/2014/main" id="{A7953C10-A400-4069-BCDB-90B6F310B402}"/>
              </a:ext>
            </a:extLst>
          </p:cNvPr>
          <p:cNvSpPr>
            <a:spLocks/>
          </p:cNvSpPr>
          <p:nvPr/>
        </p:nvSpPr>
        <p:spPr bwMode="auto">
          <a:xfrm>
            <a:off x="731838"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255">
            <a:extLst>
              <a:ext uri="{FF2B5EF4-FFF2-40B4-BE49-F238E27FC236}">
                <a16:creationId xmlns:a16="http://schemas.microsoft.com/office/drawing/2014/main" id="{74316169-67AC-4346-80A0-45E5EF2F62DC}"/>
              </a:ext>
            </a:extLst>
          </p:cNvPr>
          <p:cNvSpPr>
            <a:spLocks/>
          </p:cNvSpPr>
          <p:nvPr/>
        </p:nvSpPr>
        <p:spPr bwMode="auto">
          <a:xfrm>
            <a:off x="712788" y="550863"/>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Rectangle 1256">
            <a:extLst>
              <a:ext uri="{FF2B5EF4-FFF2-40B4-BE49-F238E27FC236}">
                <a16:creationId xmlns:a16="http://schemas.microsoft.com/office/drawing/2014/main" id="{71F8F222-321F-41BE-8A3F-98C830F64D30}"/>
              </a:ext>
            </a:extLst>
          </p:cNvPr>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1" name="Freeform 1258">
            <a:extLst>
              <a:ext uri="{FF2B5EF4-FFF2-40B4-BE49-F238E27FC236}">
                <a16:creationId xmlns:a16="http://schemas.microsoft.com/office/drawing/2014/main" id="{4EA3C75F-7134-4B73-98F8-D138DEBD5F8B}"/>
              </a:ext>
            </a:extLst>
          </p:cNvPr>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266">
            <a:extLst>
              <a:ext uri="{FF2B5EF4-FFF2-40B4-BE49-F238E27FC236}">
                <a16:creationId xmlns:a16="http://schemas.microsoft.com/office/drawing/2014/main" id="{3E4A7133-D396-4AD7-BD5C-42CF34176AF1}"/>
              </a:ext>
            </a:extLst>
          </p:cNvPr>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269">
            <a:extLst>
              <a:ext uri="{FF2B5EF4-FFF2-40B4-BE49-F238E27FC236}">
                <a16:creationId xmlns:a16="http://schemas.microsoft.com/office/drawing/2014/main" id="{765E1B6F-25B2-4203-83E6-C59805B9C5F0}"/>
              </a:ext>
            </a:extLst>
          </p:cNvPr>
          <p:cNvSpPr>
            <a:spLocks/>
          </p:cNvSpPr>
          <p:nvPr/>
        </p:nvSpPr>
        <p:spPr bwMode="auto">
          <a:xfrm>
            <a:off x="728663" y="530225"/>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Line 1270">
            <a:extLst>
              <a:ext uri="{FF2B5EF4-FFF2-40B4-BE49-F238E27FC236}">
                <a16:creationId xmlns:a16="http://schemas.microsoft.com/office/drawing/2014/main" id="{E613D3A9-A47D-4AE8-8BA0-3D244922D689}"/>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Line 1271">
            <a:extLst>
              <a:ext uri="{FF2B5EF4-FFF2-40B4-BE49-F238E27FC236}">
                <a16:creationId xmlns:a16="http://schemas.microsoft.com/office/drawing/2014/main" id="{4D8743BF-5717-4B66-B985-3937A1A11D4C}"/>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Rectangle 1272">
            <a:extLst>
              <a:ext uri="{FF2B5EF4-FFF2-40B4-BE49-F238E27FC236}">
                <a16:creationId xmlns:a16="http://schemas.microsoft.com/office/drawing/2014/main" id="{FD653BE8-74C7-4793-AF42-5A9B4CB8F470}"/>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7" name="Rectangle 1273">
            <a:extLst>
              <a:ext uri="{FF2B5EF4-FFF2-40B4-BE49-F238E27FC236}">
                <a16:creationId xmlns:a16="http://schemas.microsoft.com/office/drawing/2014/main" id="{1CB282A9-AB0A-4B0D-B679-D7DC6A9A1560}"/>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8" name="Line 1274">
            <a:extLst>
              <a:ext uri="{FF2B5EF4-FFF2-40B4-BE49-F238E27FC236}">
                <a16:creationId xmlns:a16="http://schemas.microsoft.com/office/drawing/2014/main" id="{7FDD4138-258F-4B6C-B39B-CB29D3A27E62}"/>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Line 1275">
            <a:extLst>
              <a:ext uri="{FF2B5EF4-FFF2-40B4-BE49-F238E27FC236}">
                <a16:creationId xmlns:a16="http://schemas.microsoft.com/office/drawing/2014/main" id="{E406F2F8-1C26-4939-9DF4-93F303EACDC2}"/>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277">
            <a:extLst>
              <a:ext uri="{FF2B5EF4-FFF2-40B4-BE49-F238E27FC236}">
                <a16:creationId xmlns:a16="http://schemas.microsoft.com/office/drawing/2014/main" id="{93349CA1-7328-48EE-8556-B292F5316599}"/>
              </a:ext>
            </a:extLst>
          </p:cNvPr>
          <p:cNvSpPr>
            <a:spLocks/>
          </p:cNvSpPr>
          <p:nvPr/>
        </p:nvSpPr>
        <p:spPr bwMode="auto">
          <a:xfrm>
            <a:off x="728663" y="523875"/>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287">
            <a:extLst>
              <a:ext uri="{FF2B5EF4-FFF2-40B4-BE49-F238E27FC236}">
                <a16:creationId xmlns:a16="http://schemas.microsoft.com/office/drawing/2014/main" id="{243A2CDF-1A9E-44C1-9A8E-26933612B46B}"/>
              </a:ext>
            </a:extLst>
          </p:cNvPr>
          <p:cNvSpPr>
            <a:spLocks/>
          </p:cNvSpPr>
          <p:nvPr/>
        </p:nvSpPr>
        <p:spPr bwMode="auto">
          <a:xfrm>
            <a:off x="719138"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290">
            <a:extLst>
              <a:ext uri="{FF2B5EF4-FFF2-40B4-BE49-F238E27FC236}">
                <a16:creationId xmlns:a16="http://schemas.microsoft.com/office/drawing/2014/main" id="{9E2745E2-E57C-49B9-8A13-28C8DE111D7B}"/>
              </a:ext>
            </a:extLst>
          </p:cNvPr>
          <p:cNvSpPr>
            <a:spLocks/>
          </p:cNvSpPr>
          <p:nvPr/>
        </p:nvSpPr>
        <p:spPr bwMode="auto">
          <a:xfrm>
            <a:off x="719138" y="517525"/>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Rectangle 1335">
            <a:extLst>
              <a:ext uri="{FF2B5EF4-FFF2-40B4-BE49-F238E27FC236}">
                <a16:creationId xmlns:a16="http://schemas.microsoft.com/office/drawing/2014/main" id="{E86D7443-57D0-4BCD-AEC5-C3001C44DE7A}"/>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4" name="Rectangle 1336">
            <a:extLst>
              <a:ext uri="{FF2B5EF4-FFF2-40B4-BE49-F238E27FC236}">
                <a16:creationId xmlns:a16="http://schemas.microsoft.com/office/drawing/2014/main" id="{DBA0137C-CF52-41B7-B16D-E6CEB45E87E2}"/>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5" name="Rectangle 1337">
            <a:extLst>
              <a:ext uri="{FF2B5EF4-FFF2-40B4-BE49-F238E27FC236}">
                <a16:creationId xmlns:a16="http://schemas.microsoft.com/office/drawing/2014/main" id="{7935FE64-4D56-4F5F-BCCD-B1CD4AEAF591}"/>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6" name="Rectangle 1340">
            <a:extLst>
              <a:ext uri="{FF2B5EF4-FFF2-40B4-BE49-F238E27FC236}">
                <a16:creationId xmlns:a16="http://schemas.microsoft.com/office/drawing/2014/main" id="{221B4476-1E08-4644-9E70-282F88ED9A2F}"/>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7" name="Rectangle 1341">
            <a:extLst>
              <a:ext uri="{FF2B5EF4-FFF2-40B4-BE49-F238E27FC236}">
                <a16:creationId xmlns:a16="http://schemas.microsoft.com/office/drawing/2014/main" id="{5CE4AD47-E95F-484C-8383-B20548A028D2}"/>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8" name="Rectangle 1342">
            <a:extLst>
              <a:ext uri="{FF2B5EF4-FFF2-40B4-BE49-F238E27FC236}">
                <a16:creationId xmlns:a16="http://schemas.microsoft.com/office/drawing/2014/main" id="{C1003F0D-BDEC-4549-8A4E-31B1900AA11A}"/>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9" name="Rectangle 1343">
            <a:extLst>
              <a:ext uri="{FF2B5EF4-FFF2-40B4-BE49-F238E27FC236}">
                <a16:creationId xmlns:a16="http://schemas.microsoft.com/office/drawing/2014/main" id="{4A9A9D02-D19B-4622-ABE8-8DA40E854F10}"/>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0" name="Rectangle 1344">
            <a:extLst>
              <a:ext uri="{FF2B5EF4-FFF2-40B4-BE49-F238E27FC236}">
                <a16:creationId xmlns:a16="http://schemas.microsoft.com/office/drawing/2014/main" id="{B57CA1B4-B092-4016-83B4-589BAE35619E}"/>
              </a:ext>
            </a:extLst>
          </p:cNvPr>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1" name="Rectangle 67">
            <a:extLst>
              <a:ext uri="{FF2B5EF4-FFF2-40B4-BE49-F238E27FC236}">
                <a16:creationId xmlns:a16="http://schemas.microsoft.com/office/drawing/2014/main" id="{EFA6E290-CA5B-424A-9E11-7A5992CD7557}"/>
              </a:ext>
            </a:extLst>
          </p:cNvPr>
          <p:cNvSpPr>
            <a:spLocks noChangeArrowheads="1"/>
          </p:cNvSpPr>
          <p:nvPr/>
        </p:nvSpPr>
        <p:spPr bwMode="auto">
          <a:xfrm>
            <a:off x="0" y="2828925"/>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330" name="Title 329"/>
          <p:cNvSpPr>
            <a:spLocks noGrp="1"/>
          </p:cNvSpPr>
          <p:nvPr>
            <p:ph type="title"/>
          </p:nvPr>
        </p:nvSpPr>
        <p:spPr>
          <a:xfrm>
            <a:off x="865910" y="1306550"/>
            <a:ext cx="7296726" cy="1450437"/>
          </a:xfrm>
        </p:spPr>
        <p:txBody>
          <a:bodyPr/>
          <a:lstStyle>
            <a:lvl1pPr>
              <a:defRPr sz="3800" b="1" cap="none" baseline="0">
                <a:solidFill>
                  <a:schemeClr val="bg2"/>
                </a:solidFill>
              </a:defRPr>
            </a:lvl1pPr>
          </a:lstStyle>
          <a:p>
            <a:r>
              <a:rPr lang="en-US"/>
              <a:t>Click to edit Master title style</a:t>
            </a:r>
          </a:p>
        </p:txBody>
      </p:sp>
      <p:sp>
        <p:nvSpPr>
          <p:cNvPr id="332" name="Text Placeholder 331"/>
          <p:cNvSpPr>
            <a:spLocks noGrp="1"/>
          </p:cNvSpPr>
          <p:nvPr>
            <p:ph type="body" sz="quarter" idx="13"/>
          </p:nvPr>
        </p:nvSpPr>
        <p:spPr>
          <a:xfrm>
            <a:off x="851104" y="3074088"/>
            <a:ext cx="7328771"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2220625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356933" y="288636"/>
            <a:ext cx="8533067" cy="461819"/>
          </a:xfrm>
        </p:spPr>
        <p:txBody>
          <a:bodyPr/>
          <a:lstStyle>
            <a:lvl1pPr>
              <a:defRPr sz="2200" b="0" i="0" baseline="0">
                <a:solidFill>
                  <a:schemeClr val="tx1"/>
                </a:solidFill>
                <a:latin typeface="+mn-lt"/>
                <a:cs typeface="Andes ExtraLight"/>
              </a:defRPr>
            </a:lvl1pPr>
          </a:lstStyle>
          <a:p>
            <a:r>
              <a:rPr lang="en-US"/>
              <a:t>Click to edit Master title style</a:t>
            </a:r>
          </a:p>
        </p:txBody>
      </p:sp>
      <p:sp>
        <p:nvSpPr>
          <p:cNvPr id="6" name="Table Placeholder 5"/>
          <p:cNvSpPr>
            <a:spLocks noGrp="1"/>
          </p:cNvSpPr>
          <p:nvPr>
            <p:ph type="tbl" sz="quarter" idx="13"/>
          </p:nvPr>
        </p:nvSpPr>
        <p:spPr>
          <a:xfrm>
            <a:off x="349779" y="968964"/>
            <a:ext cx="8529637" cy="5249906"/>
          </a:xfrm>
        </p:spPr>
        <p:txBody>
          <a:bodyPr>
            <a:normAutofit/>
          </a:bodyPr>
          <a:lstStyle>
            <a:lvl1pPr>
              <a:lnSpc>
                <a:spcPct val="100000"/>
              </a:lnSpc>
              <a:spcBef>
                <a:spcPts val="0"/>
              </a:spcBef>
              <a:defRPr sz="1200"/>
            </a:lvl1pPr>
          </a:lstStyle>
          <a:p>
            <a:pPr lvl="0"/>
            <a:endParaRPr lang="en-US" noProof="0"/>
          </a:p>
        </p:txBody>
      </p:sp>
      <p:sp>
        <p:nvSpPr>
          <p:cNvPr id="4" name="Slide Number Placeholder 3">
            <a:extLst>
              <a:ext uri="{FF2B5EF4-FFF2-40B4-BE49-F238E27FC236}">
                <a16:creationId xmlns:a16="http://schemas.microsoft.com/office/drawing/2014/main" id="{73080BBF-1130-492B-8345-858BE537FD8D}"/>
              </a:ext>
            </a:extLst>
          </p:cNvPr>
          <p:cNvSpPr>
            <a:spLocks noGrp="1"/>
          </p:cNvSpPr>
          <p:nvPr>
            <p:ph type="sldNum" sz="quarter" idx="14"/>
          </p:nvPr>
        </p:nvSpPr>
        <p:spPr/>
        <p:txBody>
          <a:bodyPr/>
          <a:lstStyle>
            <a:lvl1pPr>
              <a:defRPr/>
            </a:lvl1pPr>
          </a:lstStyle>
          <a:p>
            <a:fld id="{F998CC37-4E3F-4130-86BA-9F256AB0C0E3}" type="slidenum">
              <a:rPr lang="en-US" altLang="en-US"/>
              <a:pPr/>
              <a:t>‹#›</a:t>
            </a:fld>
            <a:endParaRPr lang="en-US" altLang="en-US"/>
          </a:p>
        </p:txBody>
      </p:sp>
      <p:sp>
        <p:nvSpPr>
          <p:cNvPr id="5" name="Footer Placeholder 4">
            <a:extLst>
              <a:ext uri="{FF2B5EF4-FFF2-40B4-BE49-F238E27FC236}">
                <a16:creationId xmlns:a16="http://schemas.microsoft.com/office/drawing/2014/main" id="{EB64D53C-7535-4621-AFA7-7A0AA33DD89A}"/>
              </a:ext>
            </a:extLst>
          </p:cNvPr>
          <p:cNvSpPr>
            <a:spLocks noGrp="1"/>
          </p:cNvSpPr>
          <p:nvPr>
            <p:ph type="ftr" sz="quarter" idx="15"/>
          </p:nvPr>
        </p:nvSpPr>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283160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Dark Blue 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DCD659-8A1E-43D1-A303-AC7DA1BB421F}"/>
              </a:ext>
            </a:extLst>
          </p:cNvPr>
          <p:cNvSpPr>
            <a:spLocks noChangeArrowheads="1"/>
          </p:cNvSpPr>
          <p:nvPr/>
        </p:nvSpPr>
        <p:spPr bwMode="auto">
          <a:xfrm flipV="1">
            <a:off x="0" y="0"/>
            <a:ext cx="9144000" cy="447992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7" name="Rectangle 6">
            <a:extLst>
              <a:ext uri="{FF2B5EF4-FFF2-40B4-BE49-F238E27FC236}">
                <a16:creationId xmlns:a16="http://schemas.microsoft.com/office/drawing/2014/main" id="{F578C439-90F1-4B6F-8D04-9B769F77E215}"/>
              </a:ext>
            </a:extLst>
          </p:cNvPr>
          <p:cNvSpPr>
            <a:spLocks noChangeArrowheads="1"/>
          </p:cNvSpPr>
          <p:nvPr/>
        </p:nvSpPr>
        <p:spPr bwMode="auto">
          <a:xfrm>
            <a:off x="0" y="4302125"/>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330" name="Title 329"/>
          <p:cNvSpPr>
            <a:spLocks noGrp="1"/>
          </p:cNvSpPr>
          <p:nvPr>
            <p:ph type="title"/>
          </p:nvPr>
        </p:nvSpPr>
        <p:spPr>
          <a:xfrm>
            <a:off x="1396005" y="1189789"/>
            <a:ext cx="7039470" cy="1822161"/>
          </a:xfrm>
        </p:spPr>
        <p:txBody>
          <a:bodyPr anchor="b"/>
          <a:lstStyle>
            <a:lvl1pPr>
              <a:lnSpc>
                <a:spcPct val="100000"/>
              </a:lnSpc>
              <a:spcBef>
                <a:spcPts val="0"/>
              </a:spcBef>
              <a:defRPr sz="3600" b="1" baseline="0">
                <a:solidFill>
                  <a:schemeClr val="bg1"/>
                </a:solidFill>
              </a:defRPr>
            </a:lvl1pPr>
          </a:lstStyle>
          <a:p>
            <a:r>
              <a:rPr lang="en-US"/>
              <a:t>Click to edit Master title style</a:t>
            </a:r>
          </a:p>
        </p:txBody>
      </p:sp>
      <p:sp>
        <p:nvSpPr>
          <p:cNvPr id="332" name="Text Placeholder 331"/>
          <p:cNvSpPr>
            <a:spLocks noGrp="1"/>
          </p:cNvSpPr>
          <p:nvPr>
            <p:ph type="body" sz="quarter" idx="13"/>
          </p:nvPr>
        </p:nvSpPr>
        <p:spPr>
          <a:xfrm>
            <a:off x="1408676" y="3000005"/>
            <a:ext cx="7026799" cy="1211048"/>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70" name="Picture Placeholder 4"/>
          <p:cNvSpPr>
            <a:spLocks noGrp="1"/>
          </p:cNvSpPr>
          <p:nvPr>
            <p:ph type="pic" sz="quarter" idx="16"/>
          </p:nvPr>
        </p:nvSpPr>
        <p:spPr>
          <a:xfrm>
            <a:off x="508000"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9" name="Text Placeholder 331"/>
          <p:cNvSpPr>
            <a:spLocks noGrp="1"/>
          </p:cNvSpPr>
          <p:nvPr>
            <p:ph type="body" sz="quarter" idx="14"/>
          </p:nvPr>
        </p:nvSpPr>
        <p:spPr>
          <a:xfrm>
            <a:off x="5682073" y="4699001"/>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8" name="Rectangle 1028">
            <a:extLst>
              <a:ext uri="{FF2B5EF4-FFF2-40B4-BE49-F238E27FC236}">
                <a16:creationId xmlns:a16="http://schemas.microsoft.com/office/drawing/2014/main" id="{C5546F9E-B215-488B-83F5-D1F383644CC9}"/>
              </a:ext>
            </a:extLst>
          </p:cNvPr>
          <p:cNvSpPr>
            <a:spLocks noGrp="1" noChangeArrowheads="1"/>
          </p:cNvSpPr>
          <p:nvPr>
            <p:ph type="dt" sz="half" idx="17"/>
          </p:nvPr>
        </p:nvSpPr>
        <p:spPr>
          <a:xfrm>
            <a:off x="5716588" y="6116638"/>
            <a:ext cx="2719387"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12559866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2_Short Title and 1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bwMode="blackWhite">
          <a:xfrm>
            <a:off x="415926" y="1819275"/>
            <a:ext cx="8315324" cy="4129086"/>
          </a:xfrm>
        </p:spPr>
        <p:txBody>
          <a:bodyPr lIns="143858" tIns="35961" rIns="143858"/>
          <a:lstStyle>
            <a:lvl1pPr marL="342553" indent="-342553">
              <a:buFont typeface="Arial" panose="020B0604020202020204" pitchFamily="34" charset="0"/>
              <a:buChar char="•"/>
              <a:defRPr sz="21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 Placeholder 2"/>
          <p:cNvSpPr>
            <a:spLocks noGrp="1"/>
          </p:cNvSpPr>
          <p:nvPr>
            <p:ph type="body" sz="quarter" idx="10"/>
          </p:nvPr>
        </p:nvSpPr>
        <p:spPr bwMode="blackWhite">
          <a:xfrm>
            <a:off x="415925" y="1320800"/>
            <a:ext cx="8315325" cy="501650"/>
          </a:xfrm>
          <a:noFill/>
          <a:ln w="9525">
            <a:noFill/>
            <a:miter lim="800000"/>
            <a:headEnd/>
            <a:tailEnd/>
          </a:ln>
          <a:effectLst/>
        </p:spPr>
        <p:txBody>
          <a:bodyPr vert="horz" wrap="square" lIns="143858" tIns="107896" rIns="143858" bIns="0" numCol="1" anchor="t" anchorCtr="0" compatLnSpc="1">
            <a:prstTxWarp prst="textNoShape">
              <a:avLst/>
            </a:prstTxWarp>
          </a:bodyPr>
          <a:lstStyle>
            <a:lvl1pPr>
              <a:defRPr lang="en-US" sz="2100" b="1" dirty="0" smtClean="0">
                <a:solidFill>
                  <a:srgbClr val="ECBED3"/>
                </a:solidFill>
              </a:defRPr>
            </a:lvl1pPr>
          </a:lstStyle>
          <a:p>
            <a:pPr lvl="0"/>
            <a:r>
              <a:rPr lang="en-US"/>
              <a:t>Click to edit Master text styles</a:t>
            </a:r>
          </a:p>
        </p:txBody>
      </p:sp>
      <p:sp>
        <p:nvSpPr>
          <p:cNvPr id="15" name="Title 3"/>
          <p:cNvSpPr>
            <a:spLocks noGrp="1"/>
          </p:cNvSpPr>
          <p:nvPr>
            <p:ph type="title" hasCustomPrompt="1"/>
          </p:nvPr>
        </p:nvSpPr>
        <p:spPr bwMode="blackWhite">
          <a:xfrm>
            <a:off x="414338" y="523875"/>
            <a:ext cx="8315325" cy="797611"/>
          </a:xfrm>
        </p:spPr>
        <p:txBody>
          <a:bodyPr anchor="ctr"/>
          <a:lstStyle>
            <a:lvl1pPr>
              <a:defRPr sz="2800">
                <a:solidFill>
                  <a:schemeClr val="accent3"/>
                </a:solidFill>
              </a:defRPr>
            </a:lvl1pPr>
          </a:lstStyle>
          <a:p>
            <a:r>
              <a:rPr lang="en-US"/>
              <a:t>Click to edit short title text</a:t>
            </a:r>
            <a:endParaRPr lang="en-GB"/>
          </a:p>
        </p:txBody>
      </p:sp>
    </p:spTree>
    <p:extLst>
      <p:ext uri="{BB962C8B-B14F-4D97-AF65-F5344CB8AC3E}">
        <p14:creationId xmlns:p14="http://schemas.microsoft.com/office/powerpoint/2010/main" val="877033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2"/>
            <a:ext cx="9144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p>
        </p:txBody>
      </p:sp>
      <p:sp>
        <p:nvSpPr>
          <p:cNvPr id="7" name="Rectangle 6"/>
          <p:cNvSpPr>
            <a:spLocks noChangeArrowheads="1"/>
          </p:cNvSpPr>
          <p:nvPr/>
        </p:nvSpPr>
        <p:spPr bwMode="auto">
          <a:xfrm>
            <a:off x="0" y="4311652"/>
            <a:ext cx="9144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endParaRPr>
          </a:p>
        </p:txBody>
      </p:sp>
      <p:sp>
        <p:nvSpPr>
          <p:cNvPr id="330" name="Title 329"/>
          <p:cNvSpPr>
            <a:spLocks noGrp="1"/>
          </p:cNvSpPr>
          <p:nvPr>
            <p:ph type="title"/>
          </p:nvPr>
        </p:nvSpPr>
        <p:spPr>
          <a:xfrm>
            <a:off x="1512624" y="1189791"/>
            <a:ext cx="6971806" cy="1822161"/>
          </a:xfrm>
        </p:spPr>
        <p:txBody>
          <a:bodyPr anchor="b"/>
          <a:lstStyle>
            <a:lvl1pPr>
              <a:lnSpc>
                <a:spcPct val="100000"/>
              </a:lnSpc>
              <a:spcBef>
                <a:spcPts val="0"/>
              </a:spcBef>
              <a:defRPr sz="3600" b="1" baseline="0">
                <a:solidFill>
                  <a:schemeClr val="bg1"/>
                </a:solidFill>
              </a:defRPr>
            </a:lvl1pPr>
          </a:lstStyle>
          <a:p>
            <a:r>
              <a:rPr lang="en-US"/>
              <a:t>Click to edit Master title style</a:t>
            </a:r>
          </a:p>
        </p:txBody>
      </p:sp>
      <p:sp>
        <p:nvSpPr>
          <p:cNvPr id="332" name="Text Placeholder 331"/>
          <p:cNvSpPr>
            <a:spLocks noGrp="1"/>
          </p:cNvSpPr>
          <p:nvPr>
            <p:ph type="body" sz="quarter" idx="13"/>
          </p:nvPr>
        </p:nvSpPr>
        <p:spPr>
          <a:xfrm>
            <a:off x="1525173" y="3000005"/>
            <a:ext cx="6959257" cy="875885"/>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Edit Master text styles</a:t>
            </a:r>
          </a:p>
        </p:txBody>
      </p:sp>
      <p:sp>
        <p:nvSpPr>
          <p:cNvPr id="69" name="Text Placeholder 331"/>
          <p:cNvSpPr>
            <a:spLocks noGrp="1"/>
          </p:cNvSpPr>
          <p:nvPr>
            <p:ph type="body" sz="quarter" idx="14"/>
          </p:nvPr>
        </p:nvSpPr>
        <p:spPr>
          <a:xfrm>
            <a:off x="5682073" y="4699003"/>
            <a:ext cx="2821170" cy="1393637"/>
          </a:xfrm>
        </p:spPr>
        <p:txBody>
          <a:bodyPr anchor="b"/>
          <a:lstStyle>
            <a:lvl1pPr marL="0" marR="0" indent="0" algn="r" defTabSz="914400" rtl="0" eaLnBrk="1" fontAlgn="base" latinLnBrk="0" hangingPunct="1">
              <a:lnSpc>
                <a:spcPct val="115000"/>
              </a:lnSpc>
              <a:spcBef>
                <a:spcPct val="20000"/>
              </a:spcBef>
              <a:spcAft>
                <a:spcPct val="0"/>
              </a:spcAft>
              <a:buClr>
                <a:srgbClr val="00783C"/>
              </a:buClr>
              <a:buSzTx/>
              <a:buFontTx/>
              <a:buNone/>
              <a:tabLst/>
              <a:defRPr sz="1400" b="0" i="0" baseline="0">
                <a:solidFill>
                  <a:schemeClr val="tx1"/>
                </a:solidFill>
                <a:latin typeface="+mn-lt"/>
                <a:cs typeface="Arial"/>
              </a:defRPr>
            </a:lvl1pPr>
            <a:lvl2pPr marL="0" marR="0" indent="0" algn="r" defTabSz="914400" rtl="0" eaLnBrk="1" fontAlgn="base" latinLnBrk="0" hangingPunct="1">
              <a:lnSpc>
                <a:spcPct val="100000"/>
              </a:lnSpc>
              <a:spcBef>
                <a:spcPct val="20000"/>
              </a:spcBef>
              <a:spcAft>
                <a:spcPct val="0"/>
              </a:spcAft>
              <a:buClr>
                <a:srgbClr val="00783C"/>
              </a:buClr>
              <a:buSzTx/>
              <a:buFont typeface="Wingdings" charset="0"/>
              <a:buNone/>
              <a:tabLst/>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Edit Master text styles</a:t>
            </a:r>
          </a:p>
          <a:p>
            <a:pPr lvl="1"/>
            <a:r>
              <a:rPr lang="en-US"/>
              <a:t>Second level</a:t>
            </a:r>
          </a:p>
        </p:txBody>
      </p:sp>
      <p:sp>
        <p:nvSpPr>
          <p:cNvPr id="70" name="Picture Placeholder 4"/>
          <p:cNvSpPr>
            <a:spLocks noGrp="1"/>
          </p:cNvSpPr>
          <p:nvPr>
            <p:ph type="pic" sz="quarter" idx="16"/>
          </p:nvPr>
        </p:nvSpPr>
        <p:spPr>
          <a:xfrm>
            <a:off x="508001"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8" name="Rectangle 1028"/>
          <p:cNvSpPr>
            <a:spLocks noGrp="1" noChangeArrowheads="1"/>
          </p:cNvSpPr>
          <p:nvPr>
            <p:ph type="dt" sz="half" idx="17"/>
          </p:nvPr>
        </p:nvSpPr>
        <p:spPr>
          <a:xfrm>
            <a:off x="5942014" y="6107115"/>
            <a:ext cx="2551112"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501497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hit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a:off x="0" y="4311652"/>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2"/>
              </a:solidFill>
            </a:endParaRPr>
          </a:p>
        </p:txBody>
      </p:sp>
      <p:sp>
        <p:nvSpPr>
          <p:cNvPr id="330" name="Title 329"/>
          <p:cNvSpPr>
            <a:spLocks noGrp="1"/>
          </p:cNvSpPr>
          <p:nvPr>
            <p:ph type="title"/>
          </p:nvPr>
        </p:nvSpPr>
        <p:spPr>
          <a:xfrm>
            <a:off x="1512624" y="1189791"/>
            <a:ext cx="6971806" cy="1822161"/>
          </a:xfrm>
        </p:spPr>
        <p:txBody>
          <a:bodyPr anchor="b"/>
          <a:lstStyle>
            <a:lvl1pPr>
              <a:lnSpc>
                <a:spcPct val="100000"/>
              </a:lnSpc>
              <a:spcBef>
                <a:spcPts val="0"/>
              </a:spcBef>
              <a:defRPr sz="3600" b="1" baseline="0">
                <a:solidFill>
                  <a:schemeClr val="tx1"/>
                </a:solidFill>
              </a:defRPr>
            </a:lvl1pPr>
          </a:lstStyle>
          <a:p>
            <a:r>
              <a:rPr lang="en-US"/>
              <a:t>Click to edit Master title style</a:t>
            </a:r>
          </a:p>
        </p:txBody>
      </p:sp>
      <p:sp>
        <p:nvSpPr>
          <p:cNvPr id="332" name="Text Placeholder 331"/>
          <p:cNvSpPr>
            <a:spLocks noGrp="1"/>
          </p:cNvSpPr>
          <p:nvPr>
            <p:ph type="body" sz="quarter" idx="13"/>
          </p:nvPr>
        </p:nvSpPr>
        <p:spPr>
          <a:xfrm>
            <a:off x="1525173" y="3000005"/>
            <a:ext cx="6959257" cy="875885"/>
          </a:xfrm>
        </p:spPr>
        <p:txBody>
          <a:bodyPr>
            <a:normAutofit/>
          </a:bodyPr>
          <a:lstStyle>
            <a:lvl1pPr>
              <a:lnSpc>
                <a:spcPct val="100000"/>
              </a:lnSpc>
              <a:spcBef>
                <a:spcPts val="0"/>
              </a:spcBef>
              <a:defRPr sz="2400" b="0" i="0" cap="all"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Edit Master text styles</a:t>
            </a:r>
          </a:p>
        </p:txBody>
      </p:sp>
      <p:sp>
        <p:nvSpPr>
          <p:cNvPr id="69" name="Text Placeholder 331"/>
          <p:cNvSpPr>
            <a:spLocks noGrp="1"/>
          </p:cNvSpPr>
          <p:nvPr>
            <p:ph type="body" sz="quarter" idx="14"/>
          </p:nvPr>
        </p:nvSpPr>
        <p:spPr>
          <a:xfrm>
            <a:off x="5682073" y="4699003"/>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Edit Master text styles</a:t>
            </a:r>
          </a:p>
          <a:p>
            <a:pPr lvl="1"/>
            <a:r>
              <a:rPr lang="en-US"/>
              <a:t>Second level</a:t>
            </a:r>
          </a:p>
        </p:txBody>
      </p:sp>
      <p:sp>
        <p:nvSpPr>
          <p:cNvPr id="70" name="Picture Placeholder 4"/>
          <p:cNvSpPr>
            <a:spLocks noGrp="1"/>
          </p:cNvSpPr>
          <p:nvPr>
            <p:ph type="pic" sz="quarter" idx="16"/>
          </p:nvPr>
        </p:nvSpPr>
        <p:spPr>
          <a:xfrm>
            <a:off x="508001"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7" name="Rectangle 1028"/>
          <p:cNvSpPr>
            <a:spLocks noGrp="1" noChangeArrowheads="1"/>
          </p:cNvSpPr>
          <p:nvPr>
            <p:ph type="dt" sz="half" idx="17"/>
          </p:nvPr>
        </p:nvSpPr>
        <p:spPr>
          <a:xfrm>
            <a:off x="5942014" y="6107115"/>
            <a:ext cx="2551112"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1374700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ark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2"/>
            <a:ext cx="9144000" cy="447992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p>
        </p:txBody>
      </p:sp>
      <p:sp>
        <p:nvSpPr>
          <p:cNvPr id="7" name="Rectangle 6"/>
          <p:cNvSpPr>
            <a:spLocks noChangeArrowheads="1"/>
          </p:cNvSpPr>
          <p:nvPr/>
        </p:nvSpPr>
        <p:spPr bwMode="auto">
          <a:xfrm>
            <a:off x="0" y="4302127"/>
            <a:ext cx="9144000" cy="176213"/>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endParaRPr>
          </a:p>
        </p:txBody>
      </p:sp>
      <p:sp>
        <p:nvSpPr>
          <p:cNvPr id="330" name="Title 329"/>
          <p:cNvSpPr>
            <a:spLocks noGrp="1"/>
          </p:cNvSpPr>
          <p:nvPr>
            <p:ph type="title"/>
          </p:nvPr>
        </p:nvSpPr>
        <p:spPr>
          <a:xfrm>
            <a:off x="1396005" y="1189791"/>
            <a:ext cx="7039470" cy="1822161"/>
          </a:xfrm>
        </p:spPr>
        <p:txBody>
          <a:bodyPr anchor="b"/>
          <a:lstStyle>
            <a:lvl1pPr>
              <a:lnSpc>
                <a:spcPct val="100000"/>
              </a:lnSpc>
              <a:spcBef>
                <a:spcPts val="0"/>
              </a:spcBef>
              <a:defRPr sz="3600" b="1" baseline="0">
                <a:solidFill>
                  <a:schemeClr val="bg1"/>
                </a:solidFill>
              </a:defRPr>
            </a:lvl1pPr>
          </a:lstStyle>
          <a:p>
            <a:r>
              <a:rPr lang="en-US"/>
              <a:t>Click to edit Master title style</a:t>
            </a:r>
          </a:p>
        </p:txBody>
      </p:sp>
      <p:sp>
        <p:nvSpPr>
          <p:cNvPr id="332" name="Text Placeholder 331"/>
          <p:cNvSpPr>
            <a:spLocks noGrp="1"/>
          </p:cNvSpPr>
          <p:nvPr>
            <p:ph type="body" sz="quarter" idx="13"/>
          </p:nvPr>
        </p:nvSpPr>
        <p:spPr>
          <a:xfrm>
            <a:off x="1408677" y="3000005"/>
            <a:ext cx="7026799" cy="1211048"/>
          </a:xfrm>
        </p:spPr>
        <p:txBody>
          <a:bodyPr>
            <a:normAutofit/>
          </a:bodyPr>
          <a:lstStyle>
            <a:lvl1pPr>
              <a:lnSpc>
                <a:spcPct val="100000"/>
              </a:lnSpc>
              <a:spcBef>
                <a:spcPts val="0"/>
              </a:spcBef>
              <a:defRPr sz="24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Edit Master text styles</a:t>
            </a:r>
          </a:p>
        </p:txBody>
      </p:sp>
      <p:sp>
        <p:nvSpPr>
          <p:cNvPr id="70" name="Picture Placeholder 4"/>
          <p:cNvSpPr>
            <a:spLocks noGrp="1"/>
          </p:cNvSpPr>
          <p:nvPr>
            <p:ph type="pic" sz="quarter" idx="16"/>
          </p:nvPr>
        </p:nvSpPr>
        <p:spPr>
          <a:xfrm>
            <a:off x="508001" y="4699001"/>
            <a:ext cx="5058833" cy="1375832"/>
          </a:xfrm>
          <a:solidFill>
            <a:srgbClr val="FFFFFF"/>
          </a:solidFill>
        </p:spPr>
        <p:txBody>
          <a:bodyPr anchor="ctr">
            <a:normAutofit/>
          </a:bodyPr>
          <a:lstStyle>
            <a:lvl1pPr algn="ctr">
              <a:defRPr baseline="0">
                <a:solidFill>
                  <a:srgbClr val="021F43"/>
                </a:solidFill>
              </a:defRPr>
            </a:lvl1pPr>
          </a:lstStyle>
          <a:p>
            <a:pPr lvl="0"/>
            <a:r>
              <a:rPr lang="en-US" noProof="0"/>
              <a:t>Click icon to add picture</a:t>
            </a:r>
          </a:p>
        </p:txBody>
      </p:sp>
      <p:sp>
        <p:nvSpPr>
          <p:cNvPr id="9" name="Text Placeholder 331"/>
          <p:cNvSpPr>
            <a:spLocks noGrp="1"/>
          </p:cNvSpPr>
          <p:nvPr>
            <p:ph type="body" sz="quarter" idx="14"/>
          </p:nvPr>
        </p:nvSpPr>
        <p:spPr>
          <a:xfrm>
            <a:off x="5682073" y="4699003"/>
            <a:ext cx="2821170" cy="1393637"/>
          </a:xfrm>
        </p:spPr>
        <p:txBody>
          <a:bodyPr anchor="b"/>
          <a:lstStyle>
            <a:lvl1pPr algn="r">
              <a:lnSpc>
                <a:spcPct val="100000"/>
              </a:lnSpc>
              <a:defRPr sz="1400" b="0" i="0" baseline="0">
                <a:solidFill>
                  <a:schemeClr val="tx1"/>
                </a:solidFill>
                <a:latin typeface="+mn-lt"/>
                <a:cs typeface="Arial"/>
              </a:defRPr>
            </a:lvl1pPr>
            <a:lvl2pPr algn="r">
              <a:defRPr sz="140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Edit Master text styles</a:t>
            </a:r>
          </a:p>
          <a:p>
            <a:pPr lvl="1"/>
            <a:r>
              <a:rPr lang="en-US"/>
              <a:t>Second level</a:t>
            </a:r>
          </a:p>
        </p:txBody>
      </p:sp>
      <p:sp>
        <p:nvSpPr>
          <p:cNvPr id="8" name="Rectangle 1028"/>
          <p:cNvSpPr>
            <a:spLocks noGrp="1" noChangeArrowheads="1"/>
          </p:cNvSpPr>
          <p:nvPr>
            <p:ph type="dt" sz="half" idx="17"/>
          </p:nvPr>
        </p:nvSpPr>
        <p:spPr>
          <a:xfrm>
            <a:off x="5716589" y="6116640"/>
            <a:ext cx="2719387" cy="306387"/>
          </a:xfr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119021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65C798B-6658-6F42-B9CC-E4C634329E1D}" type="datetimeFigureOut">
              <a:rPr lang="en-US" smtClean="0"/>
              <a:t>1/13/2025</a:t>
            </a:fld>
            <a:endParaRPr lang="en-US"/>
          </a:p>
        </p:txBody>
      </p:sp>
      <p:sp>
        <p:nvSpPr>
          <p:cNvPr id="5" name="Footer Placeholder 4"/>
          <p:cNvSpPr>
            <a:spLocks noGrp="1"/>
          </p:cNvSpPr>
          <p:nvPr>
            <p:ph type="ftr" sz="quarter" idx="11"/>
          </p:nvPr>
        </p:nvSpPr>
        <p:spPr>
          <a:xfrm>
            <a:off x="3028950" y="6389489"/>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4DE996A-5005-0B4F-9B49-6DD1DFE19096}" type="slidenum">
              <a:rPr lang="en-US" smtClean="0"/>
              <a:t>‹#›</a:t>
            </a:fld>
            <a:endParaRPr lang="en-US"/>
          </a:p>
        </p:txBody>
      </p:sp>
    </p:spTree>
    <p:extLst>
      <p:ext uri="{BB962C8B-B14F-4D97-AF65-F5344CB8AC3E}">
        <p14:creationId xmlns:p14="http://schemas.microsoft.com/office/powerpoint/2010/main" val="106216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Page">
    <p:spTree>
      <p:nvGrpSpPr>
        <p:cNvPr id="1" name=""/>
        <p:cNvGrpSpPr/>
        <p:nvPr/>
      </p:nvGrpSpPr>
      <p:grpSpPr>
        <a:xfrm>
          <a:off x="0" y="0"/>
          <a:ext cx="0" cy="0"/>
          <a:chOff x="0" y="0"/>
          <a:chExt cx="0" cy="0"/>
        </a:xfrm>
      </p:grpSpPr>
      <p:sp>
        <p:nvSpPr>
          <p:cNvPr id="4" name="Freeform 1682">
            <a:extLst>
              <a:ext uri="{FF2B5EF4-FFF2-40B4-BE49-F238E27FC236}">
                <a16:creationId xmlns:a16="http://schemas.microsoft.com/office/drawing/2014/main" id="{BF74A5D1-E605-4D81-90FE-6F2B13C01768}"/>
              </a:ext>
            </a:extLst>
          </p:cNvPr>
          <p:cNvSpPr>
            <a:spLocks/>
          </p:cNvSpPr>
          <p:nvPr/>
        </p:nvSpPr>
        <p:spPr bwMode="auto">
          <a:xfrm flipH="1">
            <a:off x="6380163" y="615952"/>
            <a:ext cx="1014412"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350"/>
          </a:p>
        </p:txBody>
      </p:sp>
      <p:sp>
        <p:nvSpPr>
          <p:cNvPr id="5" name="Freeform 1683">
            <a:extLst>
              <a:ext uri="{FF2B5EF4-FFF2-40B4-BE49-F238E27FC236}">
                <a16:creationId xmlns:a16="http://schemas.microsoft.com/office/drawing/2014/main" id="{01DD12B7-C629-4976-9ACD-FCC70A055E13}"/>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350"/>
          </a:p>
        </p:txBody>
      </p:sp>
      <p:sp>
        <p:nvSpPr>
          <p:cNvPr id="6" name="Line 1086">
            <a:extLst>
              <a:ext uri="{FF2B5EF4-FFF2-40B4-BE49-F238E27FC236}">
                <a16:creationId xmlns:a16="http://schemas.microsoft.com/office/drawing/2014/main" id="{3E30CA1A-7957-46D7-B31E-09AAFC950C1B}"/>
              </a:ext>
            </a:extLst>
          </p:cNvPr>
          <p:cNvSpPr>
            <a:spLocks noChangeShapeType="1"/>
          </p:cNvSpPr>
          <p:nvPr/>
        </p:nvSpPr>
        <p:spPr bwMode="auto">
          <a:xfrm>
            <a:off x="484189" y="617540"/>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7" name="Line 1087">
            <a:extLst>
              <a:ext uri="{FF2B5EF4-FFF2-40B4-BE49-F238E27FC236}">
                <a16:creationId xmlns:a16="http://schemas.microsoft.com/office/drawing/2014/main" id="{904A2B60-F521-4AE2-99A1-DA654C4BCDD2}"/>
              </a:ext>
            </a:extLst>
          </p:cNvPr>
          <p:cNvSpPr>
            <a:spLocks noChangeShapeType="1"/>
          </p:cNvSpPr>
          <p:nvPr/>
        </p:nvSpPr>
        <p:spPr bwMode="auto">
          <a:xfrm>
            <a:off x="484189" y="617540"/>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Rectangle 1088">
            <a:extLst>
              <a:ext uri="{FF2B5EF4-FFF2-40B4-BE49-F238E27FC236}">
                <a16:creationId xmlns:a16="http://schemas.microsoft.com/office/drawing/2014/main" id="{B7873832-0F8E-447A-AB27-F36C306C71CD}"/>
              </a:ext>
            </a:extLst>
          </p:cNvPr>
          <p:cNvSpPr>
            <a:spLocks noChangeArrowheads="1"/>
          </p:cNvSpPr>
          <p:nvPr/>
        </p:nvSpPr>
        <p:spPr bwMode="auto">
          <a:xfrm>
            <a:off x="484189" y="617540"/>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9" name="Rectangle 1089">
            <a:extLst>
              <a:ext uri="{FF2B5EF4-FFF2-40B4-BE49-F238E27FC236}">
                <a16:creationId xmlns:a16="http://schemas.microsoft.com/office/drawing/2014/main" id="{034F07D4-7F88-4A9D-8194-9A2627189DD2}"/>
              </a:ext>
            </a:extLst>
          </p:cNvPr>
          <p:cNvSpPr>
            <a:spLocks noChangeArrowheads="1"/>
          </p:cNvSpPr>
          <p:nvPr/>
        </p:nvSpPr>
        <p:spPr bwMode="auto">
          <a:xfrm>
            <a:off x="484189" y="617540"/>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10" name="Freeform 1098">
            <a:extLst>
              <a:ext uri="{FF2B5EF4-FFF2-40B4-BE49-F238E27FC236}">
                <a16:creationId xmlns:a16="http://schemas.microsoft.com/office/drawing/2014/main" id="{D443818B-EB90-429C-948F-0D1F35A9ECF2}"/>
              </a:ext>
            </a:extLst>
          </p:cNvPr>
          <p:cNvSpPr>
            <a:spLocks/>
          </p:cNvSpPr>
          <p:nvPr/>
        </p:nvSpPr>
        <p:spPr bwMode="auto">
          <a:xfrm>
            <a:off x="487364" y="617540"/>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1" name="Freeform 1115">
            <a:extLst>
              <a:ext uri="{FF2B5EF4-FFF2-40B4-BE49-F238E27FC236}">
                <a16:creationId xmlns:a16="http://schemas.microsoft.com/office/drawing/2014/main" id="{0736BF39-5F17-45F3-89DB-06D3A38FEEFA}"/>
              </a:ext>
            </a:extLst>
          </p:cNvPr>
          <p:cNvSpPr>
            <a:spLocks/>
          </p:cNvSpPr>
          <p:nvPr/>
        </p:nvSpPr>
        <p:spPr bwMode="auto">
          <a:xfrm>
            <a:off x="458789"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2" name="Freeform 1120">
            <a:extLst>
              <a:ext uri="{FF2B5EF4-FFF2-40B4-BE49-F238E27FC236}">
                <a16:creationId xmlns:a16="http://schemas.microsoft.com/office/drawing/2014/main" id="{F965DA1C-EC49-4EEB-B4D2-557F31BE71AC}"/>
              </a:ext>
            </a:extLst>
          </p:cNvPr>
          <p:cNvSpPr>
            <a:spLocks/>
          </p:cNvSpPr>
          <p:nvPr/>
        </p:nvSpPr>
        <p:spPr bwMode="auto">
          <a:xfrm>
            <a:off x="458789" y="463552"/>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3" name="Freeform 1134">
            <a:extLst>
              <a:ext uri="{FF2B5EF4-FFF2-40B4-BE49-F238E27FC236}">
                <a16:creationId xmlns:a16="http://schemas.microsoft.com/office/drawing/2014/main" id="{D080D1D2-0FD4-4749-86F5-4CFA990E6F0F}"/>
              </a:ext>
            </a:extLst>
          </p:cNvPr>
          <p:cNvSpPr>
            <a:spLocks/>
          </p:cNvSpPr>
          <p:nvPr/>
        </p:nvSpPr>
        <p:spPr bwMode="auto">
          <a:xfrm>
            <a:off x="703264"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4" name="Freeform 1141">
            <a:extLst>
              <a:ext uri="{FF2B5EF4-FFF2-40B4-BE49-F238E27FC236}">
                <a16:creationId xmlns:a16="http://schemas.microsoft.com/office/drawing/2014/main" id="{1F81CC65-6C01-4E10-AB84-637D422009A7}"/>
              </a:ext>
            </a:extLst>
          </p:cNvPr>
          <p:cNvSpPr>
            <a:spLocks/>
          </p:cNvSpPr>
          <p:nvPr/>
        </p:nvSpPr>
        <p:spPr bwMode="auto">
          <a:xfrm>
            <a:off x="706439"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5" name="Freeform 1148">
            <a:extLst>
              <a:ext uri="{FF2B5EF4-FFF2-40B4-BE49-F238E27FC236}">
                <a16:creationId xmlns:a16="http://schemas.microsoft.com/office/drawing/2014/main" id="{27BACB60-EACB-48D7-A438-A599CDBA9BF7}"/>
              </a:ext>
            </a:extLst>
          </p:cNvPr>
          <p:cNvSpPr>
            <a:spLocks/>
          </p:cNvSpPr>
          <p:nvPr/>
        </p:nvSpPr>
        <p:spPr bwMode="auto">
          <a:xfrm>
            <a:off x="693739" y="460376"/>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6" name="Freeform 1150">
            <a:extLst>
              <a:ext uri="{FF2B5EF4-FFF2-40B4-BE49-F238E27FC236}">
                <a16:creationId xmlns:a16="http://schemas.microsoft.com/office/drawing/2014/main" id="{4A5CBFD5-0D61-4DEA-8C98-52069A627B16}"/>
              </a:ext>
            </a:extLst>
          </p:cNvPr>
          <p:cNvSpPr>
            <a:spLocks/>
          </p:cNvSpPr>
          <p:nvPr/>
        </p:nvSpPr>
        <p:spPr bwMode="auto">
          <a:xfrm>
            <a:off x="684214" y="447677"/>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7" name="Freeform 1152">
            <a:extLst>
              <a:ext uri="{FF2B5EF4-FFF2-40B4-BE49-F238E27FC236}">
                <a16:creationId xmlns:a16="http://schemas.microsoft.com/office/drawing/2014/main" id="{F9D75C7C-0F72-4947-A182-13BA599D38C8}"/>
              </a:ext>
            </a:extLst>
          </p:cNvPr>
          <p:cNvSpPr>
            <a:spLocks/>
          </p:cNvSpPr>
          <p:nvPr/>
        </p:nvSpPr>
        <p:spPr bwMode="auto">
          <a:xfrm>
            <a:off x="684214" y="447677"/>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 name="Freeform 1154">
            <a:extLst>
              <a:ext uri="{FF2B5EF4-FFF2-40B4-BE49-F238E27FC236}">
                <a16:creationId xmlns:a16="http://schemas.microsoft.com/office/drawing/2014/main" id="{C8EEFCC4-99FD-4FD2-8296-A4DAE6520EEA}"/>
              </a:ext>
            </a:extLst>
          </p:cNvPr>
          <p:cNvSpPr>
            <a:spLocks/>
          </p:cNvSpPr>
          <p:nvPr/>
        </p:nvSpPr>
        <p:spPr bwMode="auto">
          <a:xfrm>
            <a:off x="665164"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9" name="Freeform 1156">
            <a:extLst>
              <a:ext uri="{FF2B5EF4-FFF2-40B4-BE49-F238E27FC236}">
                <a16:creationId xmlns:a16="http://schemas.microsoft.com/office/drawing/2014/main" id="{0E1EFA4F-C800-46CE-BF3D-53CFAB639FB4}"/>
              </a:ext>
            </a:extLst>
          </p:cNvPr>
          <p:cNvSpPr>
            <a:spLocks/>
          </p:cNvSpPr>
          <p:nvPr/>
        </p:nvSpPr>
        <p:spPr bwMode="auto">
          <a:xfrm>
            <a:off x="665164" y="431801"/>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0" name="Freeform 1163">
            <a:extLst>
              <a:ext uri="{FF2B5EF4-FFF2-40B4-BE49-F238E27FC236}">
                <a16:creationId xmlns:a16="http://schemas.microsoft.com/office/drawing/2014/main" id="{D0BC8ED6-B24C-463E-B95C-91E670194707}"/>
              </a:ext>
            </a:extLst>
          </p:cNvPr>
          <p:cNvSpPr>
            <a:spLocks/>
          </p:cNvSpPr>
          <p:nvPr/>
        </p:nvSpPr>
        <p:spPr bwMode="auto">
          <a:xfrm>
            <a:off x="611188" y="415927"/>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1" name="Freeform 1172">
            <a:extLst>
              <a:ext uri="{FF2B5EF4-FFF2-40B4-BE49-F238E27FC236}">
                <a16:creationId xmlns:a16="http://schemas.microsoft.com/office/drawing/2014/main" id="{752E1205-A3F1-46DF-9156-7ED9A56768E7}"/>
              </a:ext>
            </a:extLst>
          </p:cNvPr>
          <p:cNvSpPr>
            <a:spLocks/>
          </p:cNvSpPr>
          <p:nvPr/>
        </p:nvSpPr>
        <p:spPr bwMode="auto">
          <a:xfrm>
            <a:off x="582614" y="476252"/>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2" name="Freeform 1177">
            <a:extLst>
              <a:ext uri="{FF2B5EF4-FFF2-40B4-BE49-F238E27FC236}">
                <a16:creationId xmlns:a16="http://schemas.microsoft.com/office/drawing/2014/main" id="{D17374B4-476A-4218-A172-5B3617193BBC}"/>
              </a:ext>
            </a:extLst>
          </p:cNvPr>
          <p:cNvSpPr>
            <a:spLocks/>
          </p:cNvSpPr>
          <p:nvPr/>
        </p:nvSpPr>
        <p:spPr bwMode="auto">
          <a:xfrm>
            <a:off x="557214" y="534990"/>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3" name="Freeform 1180">
            <a:extLst>
              <a:ext uri="{FF2B5EF4-FFF2-40B4-BE49-F238E27FC236}">
                <a16:creationId xmlns:a16="http://schemas.microsoft.com/office/drawing/2014/main" id="{9F028583-84F8-4EC3-AC24-F39C7F76394D}"/>
              </a:ext>
            </a:extLst>
          </p:cNvPr>
          <p:cNvSpPr>
            <a:spLocks/>
          </p:cNvSpPr>
          <p:nvPr/>
        </p:nvSpPr>
        <p:spPr bwMode="auto">
          <a:xfrm>
            <a:off x="560389" y="530227"/>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4" name="Line 1187">
            <a:extLst>
              <a:ext uri="{FF2B5EF4-FFF2-40B4-BE49-F238E27FC236}">
                <a16:creationId xmlns:a16="http://schemas.microsoft.com/office/drawing/2014/main" id="{7C3CC87D-A8F0-4BA1-8C1E-8ACD74D0A6A9}"/>
              </a:ext>
            </a:extLst>
          </p:cNvPr>
          <p:cNvSpPr>
            <a:spLocks noChangeShapeType="1"/>
          </p:cNvSpPr>
          <p:nvPr/>
        </p:nvSpPr>
        <p:spPr bwMode="auto">
          <a:xfrm>
            <a:off x="569914"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5" name="Line 1188">
            <a:extLst>
              <a:ext uri="{FF2B5EF4-FFF2-40B4-BE49-F238E27FC236}">
                <a16:creationId xmlns:a16="http://schemas.microsoft.com/office/drawing/2014/main" id="{40D36F21-63E6-4304-812E-5B2B6B9B48AC}"/>
              </a:ext>
            </a:extLst>
          </p:cNvPr>
          <p:cNvSpPr>
            <a:spLocks noChangeShapeType="1"/>
          </p:cNvSpPr>
          <p:nvPr/>
        </p:nvSpPr>
        <p:spPr bwMode="auto">
          <a:xfrm>
            <a:off x="569914"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6" name="Freeform 1208">
            <a:extLst>
              <a:ext uri="{FF2B5EF4-FFF2-40B4-BE49-F238E27FC236}">
                <a16:creationId xmlns:a16="http://schemas.microsoft.com/office/drawing/2014/main" id="{5FCE5033-8E2A-466E-8E91-D921563B3D96}"/>
              </a:ext>
            </a:extLst>
          </p:cNvPr>
          <p:cNvSpPr>
            <a:spLocks/>
          </p:cNvSpPr>
          <p:nvPr/>
        </p:nvSpPr>
        <p:spPr bwMode="auto">
          <a:xfrm>
            <a:off x="595313" y="557215"/>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7" name="Freeform 1210">
            <a:extLst>
              <a:ext uri="{FF2B5EF4-FFF2-40B4-BE49-F238E27FC236}">
                <a16:creationId xmlns:a16="http://schemas.microsoft.com/office/drawing/2014/main" id="{D8F79057-6BF8-4541-8180-7B909F4CB7A4}"/>
              </a:ext>
            </a:extLst>
          </p:cNvPr>
          <p:cNvSpPr>
            <a:spLocks/>
          </p:cNvSpPr>
          <p:nvPr/>
        </p:nvSpPr>
        <p:spPr bwMode="auto">
          <a:xfrm>
            <a:off x="595314" y="557215"/>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8" name="Freeform 1214">
            <a:extLst>
              <a:ext uri="{FF2B5EF4-FFF2-40B4-BE49-F238E27FC236}">
                <a16:creationId xmlns:a16="http://schemas.microsoft.com/office/drawing/2014/main" id="{4FFD1152-F594-471D-82B4-F332F94D1AE0}"/>
              </a:ext>
            </a:extLst>
          </p:cNvPr>
          <p:cNvSpPr>
            <a:spLocks/>
          </p:cNvSpPr>
          <p:nvPr/>
        </p:nvSpPr>
        <p:spPr bwMode="auto">
          <a:xfrm>
            <a:off x="595314" y="557215"/>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29" name="Rectangle 1215">
            <a:extLst>
              <a:ext uri="{FF2B5EF4-FFF2-40B4-BE49-F238E27FC236}">
                <a16:creationId xmlns:a16="http://schemas.microsoft.com/office/drawing/2014/main" id="{7B593E49-2670-4DB6-BA06-5C7FCC7D80D4}"/>
              </a:ext>
            </a:extLst>
          </p:cNvPr>
          <p:cNvSpPr>
            <a:spLocks noChangeArrowheads="1"/>
          </p:cNvSpPr>
          <p:nvPr/>
        </p:nvSpPr>
        <p:spPr bwMode="auto">
          <a:xfrm>
            <a:off x="595313" y="627065"/>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30" name="Freeform 1217">
            <a:extLst>
              <a:ext uri="{FF2B5EF4-FFF2-40B4-BE49-F238E27FC236}">
                <a16:creationId xmlns:a16="http://schemas.microsoft.com/office/drawing/2014/main" id="{5096E5AF-8F41-49AF-9601-A2D31AC43D3E}"/>
              </a:ext>
            </a:extLst>
          </p:cNvPr>
          <p:cNvSpPr>
            <a:spLocks/>
          </p:cNvSpPr>
          <p:nvPr/>
        </p:nvSpPr>
        <p:spPr bwMode="auto">
          <a:xfrm>
            <a:off x="595313" y="627065"/>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1" name="Freeform 1219">
            <a:extLst>
              <a:ext uri="{FF2B5EF4-FFF2-40B4-BE49-F238E27FC236}">
                <a16:creationId xmlns:a16="http://schemas.microsoft.com/office/drawing/2014/main" id="{85A10230-695A-4CE7-B7BA-DF8C77AA28EA}"/>
              </a:ext>
            </a:extLst>
          </p:cNvPr>
          <p:cNvSpPr>
            <a:spLocks/>
          </p:cNvSpPr>
          <p:nvPr/>
        </p:nvSpPr>
        <p:spPr bwMode="auto">
          <a:xfrm>
            <a:off x="731839" y="541340"/>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2" name="Freeform 1221">
            <a:extLst>
              <a:ext uri="{FF2B5EF4-FFF2-40B4-BE49-F238E27FC236}">
                <a16:creationId xmlns:a16="http://schemas.microsoft.com/office/drawing/2014/main" id="{62CEC189-54BF-4E7A-8E2B-AA9A0D3A7B15}"/>
              </a:ext>
            </a:extLst>
          </p:cNvPr>
          <p:cNvSpPr>
            <a:spLocks/>
          </p:cNvSpPr>
          <p:nvPr/>
        </p:nvSpPr>
        <p:spPr bwMode="auto">
          <a:xfrm>
            <a:off x="731839" y="541340"/>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3" name="Freeform 1234">
            <a:extLst>
              <a:ext uri="{FF2B5EF4-FFF2-40B4-BE49-F238E27FC236}">
                <a16:creationId xmlns:a16="http://schemas.microsoft.com/office/drawing/2014/main" id="{FDB93DC5-8EA5-4A47-8B7B-F245F8EA16D9}"/>
              </a:ext>
            </a:extLst>
          </p:cNvPr>
          <p:cNvSpPr>
            <a:spLocks/>
          </p:cNvSpPr>
          <p:nvPr/>
        </p:nvSpPr>
        <p:spPr bwMode="auto">
          <a:xfrm>
            <a:off x="722314" y="550865"/>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4" name="Line 1237">
            <a:extLst>
              <a:ext uri="{FF2B5EF4-FFF2-40B4-BE49-F238E27FC236}">
                <a16:creationId xmlns:a16="http://schemas.microsoft.com/office/drawing/2014/main" id="{E5B215D6-AB55-40A7-A3B3-F7847A53A5E3}"/>
              </a:ext>
            </a:extLst>
          </p:cNvPr>
          <p:cNvSpPr>
            <a:spLocks noChangeShapeType="1"/>
          </p:cNvSpPr>
          <p:nvPr/>
        </p:nvSpPr>
        <p:spPr bwMode="auto">
          <a:xfrm>
            <a:off x="728663" y="544515"/>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5" name="Line 1238">
            <a:extLst>
              <a:ext uri="{FF2B5EF4-FFF2-40B4-BE49-F238E27FC236}">
                <a16:creationId xmlns:a16="http://schemas.microsoft.com/office/drawing/2014/main" id="{C9FA6622-F1E7-47BE-9A86-EE4AE24EE9B9}"/>
              </a:ext>
            </a:extLst>
          </p:cNvPr>
          <p:cNvSpPr>
            <a:spLocks noChangeShapeType="1"/>
          </p:cNvSpPr>
          <p:nvPr/>
        </p:nvSpPr>
        <p:spPr bwMode="auto">
          <a:xfrm>
            <a:off x="728663" y="544515"/>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6" name="Freeform 1240">
            <a:extLst>
              <a:ext uri="{FF2B5EF4-FFF2-40B4-BE49-F238E27FC236}">
                <a16:creationId xmlns:a16="http://schemas.microsoft.com/office/drawing/2014/main" id="{A28A83BF-2CF8-489B-818F-DE9E66B29D26}"/>
              </a:ext>
            </a:extLst>
          </p:cNvPr>
          <p:cNvSpPr>
            <a:spLocks/>
          </p:cNvSpPr>
          <p:nvPr/>
        </p:nvSpPr>
        <p:spPr bwMode="auto">
          <a:xfrm>
            <a:off x="728663" y="541340"/>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7" name="Freeform 1243">
            <a:extLst>
              <a:ext uri="{FF2B5EF4-FFF2-40B4-BE49-F238E27FC236}">
                <a16:creationId xmlns:a16="http://schemas.microsoft.com/office/drawing/2014/main" id="{5DEA8D7E-636C-414C-9A79-5855329DD1E1}"/>
              </a:ext>
            </a:extLst>
          </p:cNvPr>
          <p:cNvSpPr>
            <a:spLocks/>
          </p:cNvSpPr>
          <p:nvPr/>
        </p:nvSpPr>
        <p:spPr bwMode="auto">
          <a:xfrm>
            <a:off x="728664" y="538165"/>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8" name="Freeform 1246">
            <a:extLst>
              <a:ext uri="{FF2B5EF4-FFF2-40B4-BE49-F238E27FC236}">
                <a16:creationId xmlns:a16="http://schemas.microsoft.com/office/drawing/2014/main" id="{FE4D6F85-48F2-4361-A366-72B0DCF9107D}"/>
              </a:ext>
            </a:extLst>
          </p:cNvPr>
          <p:cNvSpPr>
            <a:spLocks/>
          </p:cNvSpPr>
          <p:nvPr/>
        </p:nvSpPr>
        <p:spPr bwMode="auto">
          <a:xfrm>
            <a:off x="725489" y="547690"/>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39" name="Freeform 1250">
            <a:extLst>
              <a:ext uri="{FF2B5EF4-FFF2-40B4-BE49-F238E27FC236}">
                <a16:creationId xmlns:a16="http://schemas.microsoft.com/office/drawing/2014/main" id="{96356A3F-75C7-4A63-9873-FC79E70F6153}"/>
              </a:ext>
            </a:extLst>
          </p:cNvPr>
          <p:cNvSpPr>
            <a:spLocks/>
          </p:cNvSpPr>
          <p:nvPr/>
        </p:nvSpPr>
        <p:spPr bwMode="auto">
          <a:xfrm>
            <a:off x="731839"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0" name="Freeform 1252">
            <a:extLst>
              <a:ext uri="{FF2B5EF4-FFF2-40B4-BE49-F238E27FC236}">
                <a16:creationId xmlns:a16="http://schemas.microsoft.com/office/drawing/2014/main" id="{5DAF9F12-96EA-47C4-B743-5D9B3B54F9D8}"/>
              </a:ext>
            </a:extLst>
          </p:cNvPr>
          <p:cNvSpPr>
            <a:spLocks/>
          </p:cNvSpPr>
          <p:nvPr/>
        </p:nvSpPr>
        <p:spPr bwMode="auto">
          <a:xfrm>
            <a:off x="731839"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1" name="Freeform 1255">
            <a:extLst>
              <a:ext uri="{FF2B5EF4-FFF2-40B4-BE49-F238E27FC236}">
                <a16:creationId xmlns:a16="http://schemas.microsoft.com/office/drawing/2014/main" id="{5EF66D8C-5091-4D59-9DF4-91C7308C72C2}"/>
              </a:ext>
            </a:extLst>
          </p:cNvPr>
          <p:cNvSpPr>
            <a:spLocks/>
          </p:cNvSpPr>
          <p:nvPr/>
        </p:nvSpPr>
        <p:spPr bwMode="auto">
          <a:xfrm>
            <a:off x="712789" y="550865"/>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2" name="Rectangle 1256">
            <a:extLst>
              <a:ext uri="{FF2B5EF4-FFF2-40B4-BE49-F238E27FC236}">
                <a16:creationId xmlns:a16="http://schemas.microsoft.com/office/drawing/2014/main" id="{3BE8CC15-403E-434F-AF29-6C803D096A53}"/>
              </a:ext>
            </a:extLst>
          </p:cNvPr>
          <p:cNvSpPr>
            <a:spLocks noChangeArrowheads="1"/>
          </p:cNvSpPr>
          <p:nvPr/>
        </p:nvSpPr>
        <p:spPr bwMode="auto">
          <a:xfrm>
            <a:off x="722314" y="550865"/>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43" name="Freeform 1258">
            <a:extLst>
              <a:ext uri="{FF2B5EF4-FFF2-40B4-BE49-F238E27FC236}">
                <a16:creationId xmlns:a16="http://schemas.microsoft.com/office/drawing/2014/main" id="{29F2280B-3D29-4DC4-9052-A5C755B7F7E3}"/>
              </a:ext>
            </a:extLst>
          </p:cNvPr>
          <p:cNvSpPr>
            <a:spLocks/>
          </p:cNvSpPr>
          <p:nvPr/>
        </p:nvSpPr>
        <p:spPr bwMode="auto">
          <a:xfrm>
            <a:off x="722314" y="550865"/>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4" name="Freeform 1266">
            <a:extLst>
              <a:ext uri="{FF2B5EF4-FFF2-40B4-BE49-F238E27FC236}">
                <a16:creationId xmlns:a16="http://schemas.microsoft.com/office/drawing/2014/main" id="{375C756E-9B95-4522-AB9E-FD7A8192223C}"/>
              </a:ext>
            </a:extLst>
          </p:cNvPr>
          <p:cNvSpPr>
            <a:spLocks/>
          </p:cNvSpPr>
          <p:nvPr/>
        </p:nvSpPr>
        <p:spPr bwMode="auto">
          <a:xfrm>
            <a:off x="728663" y="534990"/>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5" name="Freeform 1269">
            <a:extLst>
              <a:ext uri="{FF2B5EF4-FFF2-40B4-BE49-F238E27FC236}">
                <a16:creationId xmlns:a16="http://schemas.microsoft.com/office/drawing/2014/main" id="{0E36EB8E-3009-4B85-89FE-E1EB397025B3}"/>
              </a:ext>
            </a:extLst>
          </p:cNvPr>
          <p:cNvSpPr>
            <a:spLocks/>
          </p:cNvSpPr>
          <p:nvPr/>
        </p:nvSpPr>
        <p:spPr bwMode="auto">
          <a:xfrm>
            <a:off x="728664" y="530227"/>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6" name="Line 1270">
            <a:extLst>
              <a:ext uri="{FF2B5EF4-FFF2-40B4-BE49-F238E27FC236}">
                <a16:creationId xmlns:a16="http://schemas.microsoft.com/office/drawing/2014/main" id="{4652C408-C8DE-4AEF-84FF-04738B276A50}"/>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7" name="Line 1271">
            <a:extLst>
              <a:ext uri="{FF2B5EF4-FFF2-40B4-BE49-F238E27FC236}">
                <a16:creationId xmlns:a16="http://schemas.microsoft.com/office/drawing/2014/main" id="{65DDB928-6962-4937-807D-62A114109EFD}"/>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48" name="Rectangle 1272">
            <a:extLst>
              <a:ext uri="{FF2B5EF4-FFF2-40B4-BE49-F238E27FC236}">
                <a16:creationId xmlns:a16="http://schemas.microsoft.com/office/drawing/2014/main" id="{B11A7616-B4D3-479F-BF02-9B7026902CAE}"/>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49" name="Rectangle 1273">
            <a:extLst>
              <a:ext uri="{FF2B5EF4-FFF2-40B4-BE49-F238E27FC236}">
                <a16:creationId xmlns:a16="http://schemas.microsoft.com/office/drawing/2014/main" id="{24A84131-3A14-44D3-9B85-9ED77DDD05E2}"/>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50" name="Line 1274">
            <a:extLst>
              <a:ext uri="{FF2B5EF4-FFF2-40B4-BE49-F238E27FC236}">
                <a16:creationId xmlns:a16="http://schemas.microsoft.com/office/drawing/2014/main" id="{ED08C6BA-B7F1-4F52-8234-21CED504BBE0}"/>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51" name="Line 1275">
            <a:extLst>
              <a:ext uri="{FF2B5EF4-FFF2-40B4-BE49-F238E27FC236}">
                <a16:creationId xmlns:a16="http://schemas.microsoft.com/office/drawing/2014/main" id="{D139A433-1BF8-414C-8899-53D817A7EABD}"/>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52" name="Freeform 1277">
            <a:extLst>
              <a:ext uri="{FF2B5EF4-FFF2-40B4-BE49-F238E27FC236}">
                <a16:creationId xmlns:a16="http://schemas.microsoft.com/office/drawing/2014/main" id="{039794E7-2081-4923-81D4-EF06F6518946}"/>
              </a:ext>
            </a:extLst>
          </p:cNvPr>
          <p:cNvSpPr>
            <a:spLocks/>
          </p:cNvSpPr>
          <p:nvPr/>
        </p:nvSpPr>
        <p:spPr bwMode="auto">
          <a:xfrm>
            <a:off x="728663" y="523877"/>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53" name="Freeform 1287">
            <a:extLst>
              <a:ext uri="{FF2B5EF4-FFF2-40B4-BE49-F238E27FC236}">
                <a16:creationId xmlns:a16="http://schemas.microsoft.com/office/drawing/2014/main" id="{E5607C9B-7F93-4422-9716-1A51F1012544}"/>
              </a:ext>
            </a:extLst>
          </p:cNvPr>
          <p:cNvSpPr>
            <a:spLocks/>
          </p:cNvSpPr>
          <p:nvPr/>
        </p:nvSpPr>
        <p:spPr bwMode="auto">
          <a:xfrm>
            <a:off x="719139"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54" name="Freeform 1290">
            <a:extLst>
              <a:ext uri="{FF2B5EF4-FFF2-40B4-BE49-F238E27FC236}">
                <a16:creationId xmlns:a16="http://schemas.microsoft.com/office/drawing/2014/main" id="{7562A6B4-3318-416A-A485-4945D53F3F42}"/>
              </a:ext>
            </a:extLst>
          </p:cNvPr>
          <p:cNvSpPr>
            <a:spLocks/>
          </p:cNvSpPr>
          <p:nvPr/>
        </p:nvSpPr>
        <p:spPr bwMode="auto">
          <a:xfrm>
            <a:off x="719139" y="517527"/>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55" name="Rectangle 1335">
            <a:extLst>
              <a:ext uri="{FF2B5EF4-FFF2-40B4-BE49-F238E27FC236}">
                <a16:creationId xmlns:a16="http://schemas.microsoft.com/office/drawing/2014/main" id="{E6056AB4-CF5B-451D-BEB4-EB1A786D2DAD}"/>
              </a:ext>
            </a:extLst>
          </p:cNvPr>
          <p:cNvSpPr>
            <a:spLocks noChangeArrowheads="1"/>
          </p:cNvSpPr>
          <p:nvPr/>
        </p:nvSpPr>
        <p:spPr bwMode="auto">
          <a:xfrm>
            <a:off x="468314"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56" name="Rectangle 1336">
            <a:extLst>
              <a:ext uri="{FF2B5EF4-FFF2-40B4-BE49-F238E27FC236}">
                <a16:creationId xmlns:a16="http://schemas.microsoft.com/office/drawing/2014/main" id="{AA5C84C2-405A-4C71-8DAC-EDE22661FBBB}"/>
              </a:ext>
            </a:extLst>
          </p:cNvPr>
          <p:cNvSpPr>
            <a:spLocks noChangeArrowheads="1"/>
          </p:cNvSpPr>
          <p:nvPr/>
        </p:nvSpPr>
        <p:spPr bwMode="auto">
          <a:xfrm>
            <a:off x="474664"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57" name="Rectangle 1337">
            <a:extLst>
              <a:ext uri="{FF2B5EF4-FFF2-40B4-BE49-F238E27FC236}">
                <a16:creationId xmlns:a16="http://schemas.microsoft.com/office/drawing/2014/main" id="{F3E889C8-0A4E-4ED0-98B5-F27F6C025B40}"/>
              </a:ext>
            </a:extLst>
          </p:cNvPr>
          <p:cNvSpPr>
            <a:spLocks noChangeArrowheads="1"/>
          </p:cNvSpPr>
          <p:nvPr/>
        </p:nvSpPr>
        <p:spPr bwMode="auto">
          <a:xfrm>
            <a:off x="474664"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58" name="Rectangle 1340">
            <a:extLst>
              <a:ext uri="{FF2B5EF4-FFF2-40B4-BE49-F238E27FC236}">
                <a16:creationId xmlns:a16="http://schemas.microsoft.com/office/drawing/2014/main" id="{256C39E5-9F26-4C02-B9CC-E798BD1C8264}"/>
              </a:ext>
            </a:extLst>
          </p:cNvPr>
          <p:cNvSpPr>
            <a:spLocks noChangeArrowheads="1"/>
          </p:cNvSpPr>
          <p:nvPr/>
        </p:nvSpPr>
        <p:spPr bwMode="auto">
          <a:xfrm>
            <a:off x="468314"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59" name="Rectangle 1341">
            <a:extLst>
              <a:ext uri="{FF2B5EF4-FFF2-40B4-BE49-F238E27FC236}">
                <a16:creationId xmlns:a16="http://schemas.microsoft.com/office/drawing/2014/main" id="{A15D68F8-CC3A-497E-B1EB-7E330318584E}"/>
              </a:ext>
            </a:extLst>
          </p:cNvPr>
          <p:cNvSpPr>
            <a:spLocks noChangeArrowheads="1"/>
          </p:cNvSpPr>
          <p:nvPr/>
        </p:nvSpPr>
        <p:spPr bwMode="auto">
          <a:xfrm>
            <a:off x="468314"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60" name="Rectangle 1342">
            <a:extLst>
              <a:ext uri="{FF2B5EF4-FFF2-40B4-BE49-F238E27FC236}">
                <a16:creationId xmlns:a16="http://schemas.microsoft.com/office/drawing/2014/main" id="{8B2A8A74-E713-407D-B56E-14C7579D04E2}"/>
              </a:ext>
            </a:extLst>
          </p:cNvPr>
          <p:cNvSpPr>
            <a:spLocks noChangeArrowheads="1"/>
          </p:cNvSpPr>
          <p:nvPr/>
        </p:nvSpPr>
        <p:spPr bwMode="auto">
          <a:xfrm>
            <a:off x="468314"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61" name="Rectangle 1343">
            <a:extLst>
              <a:ext uri="{FF2B5EF4-FFF2-40B4-BE49-F238E27FC236}">
                <a16:creationId xmlns:a16="http://schemas.microsoft.com/office/drawing/2014/main" id="{25977F99-B333-4259-BD6F-A11DA7EAC9AE}"/>
              </a:ext>
            </a:extLst>
          </p:cNvPr>
          <p:cNvSpPr>
            <a:spLocks noChangeArrowheads="1"/>
          </p:cNvSpPr>
          <p:nvPr/>
        </p:nvSpPr>
        <p:spPr bwMode="auto">
          <a:xfrm>
            <a:off x="468314"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62" name="Rectangle 1344">
            <a:extLst>
              <a:ext uri="{FF2B5EF4-FFF2-40B4-BE49-F238E27FC236}">
                <a16:creationId xmlns:a16="http://schemas.microsoft.com/office/drawing/2014/main" id="{56892C96-FF29-4786-B1FC-46125B276CC9}"/>
              </a:ext>
            </a:extLst>
          </p:cNvPr>
          <p:cNvSpPr>
            <a:spLocks noChangeArrowheads="1"/>
          </p:cNvSpPr>
          <p:nvPr/>
        </p:nvSpPr>
        <p:spPr bwMode="auto">
          <a:xfrm>
            <a:off x="465139" y="485777"/>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a:cs typeface="+mn-cs"/>
            </a:endParaRPr>
          </a:p>
        </p:txBody>
      </p:sp>
      <p:sp>
        <p:nvSpPr>
          <p:cNvPr id="324" name="Title 323"/>
          <p:cNvSpPr>
            <a:spLocks noGrp="1"/>
          </p:cNvSpPr>
          <p:nvPr>
            <p:ph type="title"/>
          </p:nvPr>
        </p:nvSpPr>
        <p:spPr>
          <a:xfrm>
            <a:off x="343401" y="301627"/>
            <a:ext cx="8439652" cy="1031875"/>
          </a:xfrm>
        </p:spPr>
        <p:txBody>
          <a:bodyPr/>
          <a:lstStyle>
            <a:lvl1pPr>
              <a:defRPr b="0" i="0" cap="none" baseline="0">
                <a:solidFill>
                  <a:schemeClr val="tx1"/>
                </a:solidFill>
                <a:latin typeface="+mn-lt"/>
                <a:cs typeface="Andes ExtraLight"/>
              </a:defRPr>
            </a:lvl1pPr>
          </a:lstStyle>
          <a:p>
            <a:r>
              <a:rPr lang="en-US"/>
              <a:t>Click to edit Master title style</a:t>
            </a:r>
          </a:p>
        </p:txBody>
      </p:sp>
      <p:sp>
        <p:nvSpPr>
          <p:cNvPr id="331" name="Content Placeholder 330"/>
          <p:cNvSpPr>
            <a:spLocks noGrp="1"/>
          </p:cNvSpPr>
          <p:nvPr>
            <p:ph sz="quarter" idx="10"/>
          </p:nvPr>
        </p:nvSpPr>
        <p:spPr>
          <a:xfrm>
            <a:off x="343402" y="1460502"/>
            <a:ext cx="8440305" cy="4600863"/>
          </a:xfrm>
        </p:spPr>
        <p:txBody>
          <a:bodyPr>
            <a:normAutofit/>
          </a:bodyPr>
          <a:lstStyle>
            <a:lvl1pPr>
              <a:lnSpc>
                <a:spcPct val="130000"/>
              </a:lnSpc>
              <a:spcBef>
                <a:spcPts val="900"/>
              </a:spcBef>
              <a:defRPr>
                <a:solidFill>
                  <a:srgbClr val="7F7F7F"/>
                </a:solidFill>
              </a:defRPr>
            </a:lvl1pPr>
            <a:lvl2pPr>
              <a:lnSpc>
                <a:spcPct val="130000"/>
              </a:lnSpc>
              <a:spcBef>
                <a:spcPts val="900"/>
              </a:spcBef>
              <a:buClr>
                <a:schemeClr val="tx2">
                  <a:lumMod val="50000"/>
                  <a:lumOff val="50000"/>
                </a:schemeClr>
              </a:buClr>
              <a:defRPr>
                <a:solidFill>
                  <a:srgbClr val="7F7F7F"/>
                </a:solidFill>
              </a:defRPr>
            </a:lvl2pPr>
            <a:lvl3pPr marL="418338">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 name="Footer Placeholder 8">
            <a:extLst>
              <a:ext uri="{FF2B5EF4-FFF2-40B4-BE49-F238E27FC236}">
                <a16:creationId xmlns:a16="http://schemas.microsoft.com/office/drawing/2014/main" id="{D4808B09-2682-4A3C-8866-C8B474120D54}"/>
              </a:ext>
            </a:extLst>
          </p:cNvPr>
          <p:cNvSpPr>
            <a:spLocks noGrp="1"/>
          </p:cNvSpPr>
          <p:nvPr>
            <p:ph type="ftr" sz="quarter" idx="11"/>
          </p:nvPr>
        </p:nvSpPr>
        <p:spPr/>
        <p:txBody>
          <a:bodyPr/>
          <a:lstStyle>
            <a:lvl1pPr>
              <a:defRPr/>
            </a:lvl1pPr>
          </a:lstStyle>
          <a:p>
            <a:pPr>
              <a:defRPr/>
            </a:pPr>
            <a:r>
              <a:rPr lang="en-US"/>
              <a:t>Presentation Title</a:t>
            </a:r>
          </a:p>
        </p:txBody>
      </p:sp>
      <p:sp>
        <p:nvSpPr>
          <p:cNvPr id="64" name="Slide Number Placeholder 9">
            <a:extLst>
              <a:ext uri="{FF2B5EF4-FFF2-40B4-BE49-F238E27FC236}">
                <a16:creationId xmlns:a16="http://schemas.microsoft.com/office/drawing/2014/main" id="{B8B72FB5-C2CE-4943-ACD5-4461677544F1}"/>
              </a:ext>
            </a:extLst>
          </p:cNvPr>
          <p:cNvSpPr>
            <a:spLocks noGrp="1"/>
          </p:cNvSpPr>
          <p:nvPr>
            <p:ph type="sldNum" sz="quarter" idx="12"/>
          </p:nvPr>
        </p:nvSpPr>
        <p:spPr/>
        <p:txBody>
          <a:bodyPr/>
          <a:lstStyle>
            <a:lvl1pPr>
              <a:defRPr/>
            </a:lvl1pPr>
          </a:lstStyle>
          <a:p>
            <a:fld id="{51FC0524-9AED-456C-BADC-F0F6F26BD804}" type="slidenum">
              <a:rPr lang="en-US" altLang="en-US"/>
              <a:pPr/>
              <a:t>‹#›</a:t>
            </a:fld>
            <a:endParaRPr lang="en-US" altLang="en-US"/>
          </a:p>
        </p:txBody>
      </p:sp>
    </p:spTree>
    <p:extLst>
      <p:ext uri="{BB962C8B-B14F-4D97-AF65-F5344CB8AC3E}">
        <p14:creationId xmlns:p14="http://schemas.microsoft.com/office/powerpoint/2010/main" val="224282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FE54EC-9574-448A-B6BB-07B428BEA981}"/>
              </a:ext>
            </a:extLst>
          </p:cNvPr>
          <p:cNvSpPr>
            <a:spLocks noChangeArrowheads="1"/>
          </p:cNvSpPr>
          <p:nvPr/>
        </p:nvSpPr>
        <p:spPr bwMode="auto">
          <a:xfrm>
            <a:off x="0" y="1100138"/>
            <a:ext cx="9144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solidFill>
                <a:schemeClr val="bg1"/>
              </a:solidFill>
              <a:cs typeface="+mn-cs"/>
            </a:endParaRPr>
          </a:p>
        </p:txBody>
      </p:sp>
      <p:sp>
        <p:nvSpPr>
          <p:cNvPr id="2" name="Title 1"/>
          <p:cNvSpPr>
            <a:spLocks noGrp="1"/>
          </p:cNvSpPr>
          <p:nvPr>
            <p:ph type="title"/>
          </p:nvPr>
        </p:nvSpPr>
        <p:spPr>
          <a:xfrm>
            <a:off x="356934" y="301626"/>
            <a:ext cx="8462029" cy="756707"/>
          </a:xfrm>
        </p:spPr>
        <p:txBody>
          <a:bodyPr/>
          <a:lstStyle>
            <a:lvl1pPr>
              <a:defRPr sz="2200" b="0" i="0">
                <a:solidFill>
                  <a:schemeClr val="tx1"/>
                </a:solidFill>
              </a:defRPr>
            </a:lvl1pPr>
          </a:lstStyle>
          <a:p>
            <a:r>
              <a:rPr lang="en-US"/>
              <a:t>Click to edit Master title style</a:t>
            </a:r>
          </a:p>
        </p:txBody>
      </p:sp>
      <p:sp>
        <p:nvSpPr>
          <p:cNvPr id="7" name="Text Placeholder 6"/>
          <p:cNvSpPr>
            <a:spLocks noGrp="1"/>
          </p:cNvSpPr>
          <p:nvPr>
            <p:ph type="body" sz="quarter" idx="13"/>
          </p:nvPr>
        </p:nvSpPr>
        <p:spPr>
          <a:xfrm>
            <a:off x="349250" y="1598613"/>
            <a:ext cx="847725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a:extLst>
              <a:ext uri="{FF2B5EF4-FFF2-40B4-BE49-F238E27FC236}">
                <a16:creationId xmlns:a16="http://schemas.microsoft.com/office/drawing/2014/main" id="{938B194C-EF5F-46CC-AD99-39125225F4F0}"/>
              </a:ext>
            </a:extLst>
          </p:cNvPr>
          <p:cNvSpPr>
            <a:spLocks noGrp="1"/>
          </p:cNvSpPr>
          <p:nvPr>
            <p:ph type="ftr" sz="quarter" idx="14"/>
          </p:nvPr>
        </p:nvSpPr>
        <p:spPr/>
        <p:txBody>
          <a:bodyPr/>
          <a:lstStyle>
            <a:lvl1pPr>
              <a:defRPr/>
            </a:lvl1pPr>
          </a:lstStyle>
          <a:p>
            <a:pPr>
              <a:defRPr/>
            </a:pPr>
            <a:r>
              <a:rPr lang="en-US"/>
              <a:t>Presentation Title</a:t>
            </a:r>
          </a:p>
        </p:txBody>
      </p:sp>
      <p:sp>
        <p:nvSpPr>
          <p:cNvPr id="6" name="Slide Number Placeholder 7">
            <a:extLst>
              <a:ext uri="{FF2B5EF4-FFF2-40B4-BE49-F238E27FC236}">
                <a16:creationId xmlns:a16="http://schemas.microsoft.com/office/drawing/2014/main" id="{1AE48678-D0CE-4900-B7DE-CC7BF35DDA81}"/>
              </a:ext>
            </a:extLst>
          </p:cNvPr>
          <p:cNvSpPr>
            <a:spLocks noGrp="1"/>
          </p:cNvSpPr>
          <p:nvPr>
            <p:ph type="sldNum" sz="quarter" idx="15"/>
          </p:nvPr>
        </p:nvSpPr>
        <p:spPr/>
        <p:txBody>
          <a:bodyPr/>
          <a:lstStyle>
            <a:lvl1pPr>
              <a:defRPr/>
            </a:lvl1pPr>
          </a:lstStyle>
          <a:p>
            <a:fld id="{ADB71046-B3E1-4E85-9A22-CBE8B4AAAEA3}" type="slidenum">
              <a:rPr lang="en-US" altLang="en-US"/>
              <a:pPr/>
              <a:t>‹#›</a:t>
            </a:fld>
            <a:endParaRPr lang="en-US" altLang="en-US"/>
          </a:p>
        </p:txBody>
      </p:sp>
    </p:spTree>
    <p:extLst>
      <p:ext uri="{BB962C8B-B14F-4D97-AF65-F5344CB8AC3E}">
        <p14:creationId xmlns:p14="http://schemas.microsoft.com/office/powerpoint/2010/main" val="300822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a:extLst>
              <a:ext uri="{FF2B5EF4-FFF2-40B4-BE49-F238E27FC236}">
                <a16:creationId xmlns:a16="http://schemas.microsoft.com/office/drawing/2014/main" id="{BF74A5D1-E605-4D81-90FE-6F2B13C01768}"/>
              </a:ext>
            </a:extLst>
          </p:cNvPr>
          <p:cNvSpPr>
            <a:spLocks/>
          </p:cNvSpPr>
          <p:nvPr/>
        </p:nvSpPr>
        <p:spPr bwMode="auto">
          <a:xfrm flipH="1">
            <a:off x="6380163" y="615950"/>
            <a:ext cx="1014412"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5" name="Freeform 1683">
            <a:extLst>
              <a:ext uri="{FF2B5EF4-FFF2-40B4-BE49-F238E27FC236}">
                <a16:creationId xmlns:a16="http://schemas.microsoft.com/office/drawing/2014/main" id="{01DD12B7-C629-4976-9ACD-FCC70A055E13}"/>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6" name="Line 1086">
            <a:extLst>
              <a:ext uri="{FF2B5EF4-FFF2-40B4-BE49-F238E27FC236}">
                <a16:creationId xmlns:a16="http://schemas.microsoft.com/office/drawing/2014/main" id="{3E30CA1A-7957-46D7-B31E-09AAFC950C1B}"/>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Line 1087">
            <a:extLst>
              <a:ext uri="{FF2B5EF4-FFF2-40B4-BE49-F238E27FC236}">
                <a16:creationId xmlns:a16="http://schemas.microsoft.com/office/drawing/2014/main" id="{904A2B60-F521-4AE2-99A1-DA654C4BCDD2}"/>
              </a:ext>
            </a:extLst>
          </p:cNvPr>
          <p:cNvSpPr>
            <a:spLocks noChangeShapeType="1"/>
          </p:cNvSpPr>
          <p:nvPr/>
        </p:nvSpPr>
        <p:spPr bwMode="auto">
          <a:xfrm>
            <a:off x="484188" y="617538"/>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Rectangle 1088">
            <a:extLst>
              <a:ext uri="{FF2B5EF4-FFF2-40B4-BE49-F238E27FC236}">
                <a16:creationId xmlns:a16="http://schemas.microsoft.com/office/drawing/2014/main" id="{B7873832-0F8E-447A-AB27-F36C306C71CD}"/>
              </a:ext>
            </a:extLst>
          </p:cNvPr>
          <p:cNvSpPr>
            <a:spLocks noChangeArrowheads="1"/>
          </p:cNvSpPr>
          <p:nvPr/>
        </p:nvSpPr>
        <p:spPr bwMode="auto">
          <a:xfrm>
            <a:off x="484188" y="617538"/>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9" name="Rectangle 1089">
            <a:extLst>
              <a:ext uri="{FF2B5EF4-FFF2-40B4-BE49-F238E27FC236}">
                <a16:creationId xmlns:a16="http://schemas.microsoft.com/office/drawing/2014/main" id="{034F07D4-7F88-4A9D-8194-9A2627189DD2}"/>
              </a:ext>
            </a:extLst>
          </p:cNvPr>
          <p:cNvSpPr>
            <a:spLocks noChangeArrowheads="1"/>
          </p:cNvSpPr>
          <p:nvPr/>
        </p:nvSpPr>
        <p:spPr bwMode="auto">
          <a:xfrm>
            <a:off x="484188" y="6175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10" name="Freeform 1098">
            <a:extLst>
              <a:ext uri="{FF2B5EF4-FFF2-40B4-BE49-F238E27FC236}">
                <a16:creationId xmlns:a16="http://schemas.microsoft.com/office/drawing/2014/main" id="{D443818B-EB90-429C-948F-0D1F35A9ECF2}"/>
              </a:ext>
            </a:extLst>
          </p:cNvPr>
          <p:cNvSpPr>
            <a:spLocks/>
          </p:cNvSpPr>
          <p:nvPr/>
        </p:nvSpPr>
        <p:spPr bwMode="auto">
          <a:xfrm>
            <a:off x="487363" y="617538"/>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15">
            <a:extLst>
              <a:ext uri="{FF2B5EF4-FFF2-40B4-BE49-F238E27FC236}">
                <a16:creationId xmlns:a16="http://schemas.microsoft.com/office/drawing/2014/main" id="{0736BF39-5F17-45F3-89DB-06D3A38FEEFA}"/>
              </a:ext>
            </a:extLst>
          </p:cNvPr>
          <p:cNvSpPr>
            <a:spLocks/>
          </p:cNvSpPr>
          <p:nvPr/>
        </p:nvSpPr>
        <p:spPr bwMode="auto">
          <a:xfrm>
            <a:off x="458788" y="473075"/>
            <a:ext cx="3175"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120">
            <a:extLst>
              <a:ext uri="{FF2B5EF4-FFF2-40B4-BE49-F238E27FC236}">
                <a16:creationId xmlns:a16="http://schemas.microsoft.com/office/drawing/2014/main" id="{F965DA1C-EC49-4EEB-B4D2-557F31BE71AC}"/>
              </a:ext>
            </a:extLst>
          </p:cNvPr>
          <p:cNvSpPr>
            <a:spLocks/>
          </p:cNvSpPr>
          <p:nvPr/>
        </p:nvSpPr>
        <p:spPr bwMode="auto">
          <a:xfrm>
            <a:off x="458788" y="463550"/>
            <a:ext cx="3175"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34">
            <a:extLst>
              <a:ext uri="{FF2B5EF4-FFF2-40B4-BE49-F238E27FC236}">
                <a16:creationId xmlns:a16="http://schemas.microsoft.com/office/drawing/2014/main" id="{D080D1D2-0FD4-4749-86F5-4CFA990E6F0F}"/>
              </a:ext>
            </a:extLst>
          </p:cNvPr>
          <p:cNvSpPr>
            <a:spLocks/>
          </p:cNvSpPr>
          <p:nvPr/>
        </p:nvSpPr>
        <p:spPr bwMode="auto">
          <a:xfrm>
            <a:off x="703263" y="514350"/>
            <a:ext cx="3175"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41">
            <a:extLst>
              <a:ext uri="{FF2B5EF4-FFF2-40B4-BE49-F238E27FC236}">
                <a16:creationId xmlns:a16="http://schemas.microsoft.com/office/drawing/2014/main" id="{1F81CC65-6C01-4E10-AB84-637D422009A7}"/>
              </a:ext>
            </a:extLst>
          </p:cNvPr>
          <p:cNvSpPr>
            <a:spLocks/>
          </p:cNvSpPr>
          <p:nvPr/>
        </p:nvSpPr>
        <p:spPr bwMode="auto">
          <a:xfrm>
            <a:off x="706438" y="479425"/>
            <a:ext cx="1587"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148">
            <a:extLst>
              <a:ext uri="{FF2B5EF4-FFF2-40B4-BE49-F238E27FC236}">
                <a16:creationId xmlns:a16="http://schemas.microsoft.com/office/drawing/2014/main" id="{27BACB60-EACB-48D7-A438-A599CDBA9BF7}"/>
              </a:ext>
            </a:extLst>
          </p:cNvPr>
          <p:cNvSpPr>
            <a:spLocks/>
          </p:cNvSpPr>
          <p:nvPr/>
        </p:nvSpPr>
        <p:spPr bwMode="auto">
          <a:xfrm>
            <a:off x="693738" y="460375"/>
            <a:ext cx="3175"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150">
            <a:extLst>
              <a:ext uri="{FF2B5EF4-FFF2-40B4-BE49-F238E27FC236}">
                <a16:creationId xmlns:a16="http://schemas.microsoft.com/office/drawing/2014/main" id="{4A5CBFD5-0D61-4DEA-8C98-52069A627B16}"/>
              </a:ext>
            </a:extLst>
          </p:cNvPr>
          <p:cNvSpPr>
            <a:spLocks/>
          </p:cNvSpPr>
          <p:nvPr/>
        </p:nvSpPr>
        <p:spPr bwMode="auto">
          <a:xfrm>
            <a:off x="684213" y="447675"/>
            <a:ext cx="1587"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152">
            <a:extLst>
              <a:ext uri="{FF2B5EF4-FFF2-40B4-BE49-F238E27FC236}">
                <a16:creationId xmlns:a16="http://schemas.microsoft.com/office/drawing/2014/main" id="{F9D75C7C-0F72-4947-A182-13BA599D38C8}"/>
              </a:ext>
            </a:extLst>
          </p:cNvPr>
          <p:cNvSpPr>
            <a:spLocks/>
          </p:cNvSpPr>
          <p:nvPr/>
        </p:nvSpPr>
        <p:spPr bwMode="auto">
          <a:xfrm>
            <a:off x="684213" y="447675"/>
            <a:ext cx="3175"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154">
            <a:extLst>
              <a:ext uri="{FF2B5EF4-FFF2-40B4-BE49-F238E27FC236}">
                <a16:creationId xmlns:a16="http://schemas.microsoft.com/office/drawing/2014/main" id="{C8EEFCC4-99FD-4FD2-8296-A4DAE6520EEA}"/>
              </a:ext>
            </a:extLst>
          </p:cNvPr>
          <p:cNvSpPr>
            <a:spLocks/>
          </p:cNvSpPr>
          <p:nvPr/>
        </p:nvSpPr>
        <p:spPr bwMode="auto">
          <a:xfrm>
            <a:off x="665163" y="43497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156">
            <a:extLst>
              <a:ext uri="{FF2B5EF4-FFF2-40B4-BE49-F238E27FC236}">
                <a16:creationId xmlns:a16="http://schemas.microsoft.com/office/drawing/2014/main" id="{0E1EFA4F-C800-46CE-BF3D-53CFAB639FB4}"/>
              </a:ext>
            </a:extLst>
          </p:cNvPr>
          <p:cNvSpPr>
            <a:spLocks/>
          </p:cNvSpPr>
          <p:nvPr/>
        </p:nvSpPr>
        <p:spPr bwMode="auto">
          <a:xfrm>
            <a:off x="665163" y="431800"/>
            <a:ext cx="3175"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163">
            <a:extLst>
              <a:ext uri="{FF2B5EF4-FFF2-40B4-BE49-F238E27FC236}">
                <a16:creationId xmlns:a16="http://schemas.microsoft.com/office/drawing/2014/main" id="{D0BC8ED6-B24C-463E-B95C-91E670194707}"/>
              </a:ext>
            </a:extLst>
          </p:cNvPr>
          <p:cNvSpPr>
            <a:spLocks/>
          </p:cNvSpPr>
          <p:nvPr/>
        </p:nvSpPr>
        <p:spPr bwMode="auto">
          <a:xfrm>
            <a:off x="611188" y="415925"/>
            <a:ext cx="6350"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172">
            <a:extLst>
              <a:ext uri="{FF2B5EF4-FFF2-40B4-BE49-F238E27FC236}">
                <a16:creationId xmlns:a16="http://schemas.microsoft.com/office/drawing/2014/main" id="{752E1205-A3F1-46DF-9156-7ED9A56768E7}"/>
              </a:ext>
            </a:extLst>
          </p:cNvPr>
          <p:cNvSpPr>
            <a:spLocks/>
          </p:cNvSpPr>
          <p:nvPr/>
        </p:nvSpPr>
        <p:spPr bwMode="auto">
          <a:xfrm>
            <a:off x="582613" y="476250"/>
            <a:ext cx="3175"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177">
            <a:extLst>
              <a:ext uri="{FF2B5EF4-FFF2-40B4-BE49-F238E27FC236}">
                <a16:creationId xmlns:a16="http://schemas.microsoft.com/office/drawing/2014/main" id="{D17374B4-476A-4218-A172-5B3617193BBC}"/>
              </a:ext>
            </a:extLst>
          </p:cNvPr>
          <p:cNvSpPr>
            <a:spLocks/>
          </p:cNvSpPr>
          <p:nvPr/>
        </p:nvSpPr>
        <p:spPr bwMode="auto">
          <a:xfrm>
            <a:off x="557213" y="534988"/>
            <a:ext cx="3175"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180">
            <a:extLst>
              <a:ext uri="{FF2B5EF4-FFF2-40B4-BE49-F238E27FC236}">
                <a16:creationId xmlns:a16="http://schemas.microsoft.com/office/drawing/2014/main" id="{9F028583-84F8-4EC3-AC24-F39C7F76394D}"/>
              </a:ext>
            </a:extLst>
          </p:cNvPr>
          <p:cNvSpPr>
            <a:spLocks/>
          </p:cNvSpPr>
          <p:nvPr/>
        </p:nvSpPr>
        <p:spPr bwMode="auto">
          <a:xfrm>
            <a:off x="560388" y="530225"/>
            <a:ext cx="3175"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Line 1187">
            <a:extLst>
              <a:ext uri="{FF2B5EF4-FFF2-40B4-BE49-F238E27FC236}">
                <a16:creationId xmlns:a16="http://schemas.microsoft.com/office/drawing/2014/main" id="{7C3CC87D-A8F0-4BA1-8C1E-8ACD74D0A6A9}"/>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Line 1188">
            <a:extLst>
              <a:ext uri="{FF2B5EF4-FFF2-40B4-BE49-F238E27FC236}">
                <a16:creationId xmlns:a16="http://schemas.microsoft.com/office/drawing/2014/main" id="{40D36F21-63E6-4304-812E-5B2B6B9B48AC}"/>
              </a:ext>
            </a:extLst>
          </p:cNvPr>
          <p:cNvSpPr>
            <a:spLocks noChangeShapeType="1"/>
          </p:cNvSpPr>
          <p:nvPr/>
        </p:nvSpPr>
        <p:spPr bwMode="auto">
          <a:xfrm>
            <a:off x="569913" y="52070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208">
            <a:extLst>
              <a:ext uri="{FF2B5EF4-FFF2-40B4-BE49-F238E27FC236}">
                <a16:creationId xmlns:a16="http://schemas.microsoft.com/office/drawing/2014/main" id="{5FCE5033-8E2A-466E-8E91-D921563B3D96}"/>
              </a:ext>
            </a:extLst>
          </p:cNvPr>
          <p:cNvSpPr>
            <a:spLocks/>
          </p:cNvSpPr>
          <p:nvPr/>
        </p:nvSpPr>
        <p:spPr bwMode="auto">
          <a:xfrm>
            <a:off x="595313" y="55721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1210">
            <a:extLst>
              <a:ext uri="{FF2B5EF4-FFF2-40B4-BE49-F238E27FC236}">
                <a16:creationId xmlns:a16="http://schemas.microsoft.com/office/drawing/2014/main" id="{D8F79057-6BF8-4541-8180-7B909F4CB7A4}"/>
              </a:ext>
            </a:extLst>
          </p:cNvPr>
          <p:cNvSpPr>
            <a:spLocks/>
          </p:cNvSpPr>
          <p:nvPr/>
        </p:nvSpPr>
        <p:spPr bwMode="auto">
          <a:xfrm>
            <a:off x="595313" y="557213"/>
            <a:ext cx="3175"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214">
            <a:extLst>
              <a:ext uri="{FF2B5EF4-FFF2-40B4-BE49-F238E27FC236}">
                <a16:creationId xmlns:a16="http://schemas.microsoft.com/office/drawing/2014/main" id="{4FFD1152-F594-471D-82B4-F332F94D1AE0}"/>
              </a:ext>
            </a:extLst>
          </p:cNvPr>
          <p:cNvSpPr>
            <a:spLocks/>
          </p:cNvSpPr>
          <p:nvPr/>
        </p:nvSpPr>
        <p:spPr bwMode="auto">
          <a:xfrm>
            <a:off x="595313" y="557213"/>
            <a:ext cx="3175"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1215">
            <a:extLst>
              <a:ext uri="{FF2B5EF4-FFF2-40B4-BE49-F238E27FC236}">
                <a16:creationId xmlns:a16="http://schemas.microsoft.com/office/drawing/2014/main" id="{7B593E49-2670-4DB6-BA06-5C7FCC7D80D4}"/>
              </a:ext>
            </a:extLst>
          </p:cNvPr>
          <p:cNvSpPr>
            <a:spLocks noChangeArrowheads="1"/>
          </p:cNvSpPr>
          <p:nvPr/>
        </p:nvSpPr>
        <p:spPr bwMode="auto">
          <a:xfrm>
            <a:off x="595313" y="627063"/>
            <a:ext cx="1587"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30" name="Freeform 1217">
            <a:extLst>
              <a:ext uri="{FF2B5EF4-FFF2-40B4-BE49-F238E27FC236}">
                <a16:creationId xmlns:a16="http://schemas.microsoft.com/office/drawing/2014/main" id="{5096E5AF-8F41-49AF-9601-A2D31AC43D3E}"/>
              </a:ext>
            </a:extLst>
          </p:cNvPr>
          <p:cNvSpPr>
            <a:spLocks/>
          </p:cNvSpPr>
          <p:nvPr/>
        </p:nvSpPr>
        <p:spPr bwMode="auto">
          <a:xfrm>
            <a:off x="595313" y="6270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1219">
            <a:extLst>
              <a:ext uri="{FF2B5EF4-FFF2-40B4-BE49-F238E27FC236}">
                <a16:creationId xmlns:a16="http://schemas.microsoft.com/office/drawing/2014/main" id="{85A10230-695A-4CE7-B7BA-DF8C77AA28EA}"/>
              </a:ext>
            </a:extLst>
          </p:cNvPr>
          <p:cNvSpPr>
            <a:spLocks/>
          </p:cNvSpPr>
          <p:nvPr/>
        </p:nvSpPr>
        <p:spPr bwMode="auto">
          <a:xfrm>
            <a:off x="731838" y="541338"/>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1221">
            <a:extLst>
              <a:ext uri="{FF2B5EF4-FFF2-40B4-BE49-F238E27FC236}">
                <a16:creationId xmlns:a16="http://schemas.microsoft.com/office/drawing/2014/main" id="{62CEC189-54BF-4E7A-8E2B-AA9A0D3A7B15}"/>
              </a:ext>
            </a:extLst>
          </p:cNvPr>
          <p:cNvSpPr>
            <a:spLocks/>
          </p:cNvSpPr>
          <p:nvPr/>
        </p:nvSpPr>
        <p:spPr bwMode="auto">
          <a:xfrm>
            <a:off x="731838" y="541338"/>
            <a:ext cx="3175"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1234">
            <a:extLst>
              <a:ext uri="{FF2B5EF4-FFF2-40B4-BE49-F238E27FC236}">
                <a16:creationId xmlns:a16="http://schemas.microsoft.com/office/drawing/2014/main" id="{FDB93DC5-8EA5-4A47-8B7B-F245F8EA16D9}"/>
              </a:ext>
            </a:extLst>
          </p:cNvPr>
          <p:cNvSpPr>
            <a:spLocks/>
          </p:cNvSpPr>
          <p:nvPr/>
        </p:nvSpPr>
        <p:spPr bwMode="auto">
          <a:xfrm>
            <a:off x="722313" y="550863"/>
            <a:ext cx="3175"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Line 1237">
            <a:extLst>
              <a:ext uri="{FF2B5EF4-FFF2-40B4-BE49-F238E27FC236}">
                <a16:creationId xmlns:a16="http://schemas.microsoft.com/office/drawing/2014/main" id="{E5B215D6-AB55-40A7-A3B3-F7847A53A5E3}"/>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1238">
            <a:extLst>
              <a:ext uri="{FF2B5EF4-FFF2-40B4-BE49-F238E27FC236}">
                <a16:creationId xmlns:a16="http://schemas.microsoft.com/office/drawing/2014/main" id="{C9FA6622-F1E7-47BE-9A86-EE4AE24EE9B9}"/>
              </a:ext>
            </a:extLst>
          </p:cNvPr>
          <p:cNvSpPr>
            <a:spLocks noChangeShapeType="1"/>
          </p:cNvSpPr>
          <p:nvPr/>
        </p:nvSpPr>
        <p:spPr bwMode="auto">
          <a:xfrm>
            <a:off x="728663" y="544513"/>
            <a:ext cx="15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1240">
            <a:extLst>
              <a:ext uri="{FF2B5EF4-FFF2-40B4-BE49-F238E27FC236}">
                <a16:creationId xmlns:a16="http://schemas.microsoft.com/office/drawing/2014/main" id="{A28A83BF-2CF8-489B-818F-DE9E66B29D26}"/>
              </a:ext>
            </a:extLst>
          </p:cNvPr>
          <p:cNvSpPr>
            <a:spLocks/>
          </p:cNvSpPr>
          <p:nvPr/>
        </p:nvSpPr>
        <p:spPr bwMode="auto">
          <a:xfrm>
            <a:off x="728663" y="541338"/>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243">
            <a:extLst>
              <a:ext uri="{FF2B5EF4-FFF2-40B4-BE49-F238E27FC236}">
                <a16:creationId xmlns:a16="http://schemas.microsoft.com/office/drawing/2014/main" id="{5DEA8D7E-636C-414C-9A79-5855329DD1E1}"/>
              </a:ext>
            </a:extLst>
          </p:cNvPr>
          <p:cNvSpPr>
            <a:spLocks/>
          </p:cNvSpPr>
          <p:nvPr/>
        </p:nvSpPr>
        <p:spPr bwMode="auto">
          <a:xfrm>
            <a:off x="728663" y="538163"/>
            <a:ext cx="3175"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246">
            <a:extLst>
              <a:ext uri="{FF2B5EF4-FFF2-40B4-BE49-F238E27FC236}">
                <a16:creationId xmlns:a16="http://schemas.microsoft.com/office/drawing/2014/main" id="{FE4D6F85-48F2-4361-A366-72B0DCF9107D}"/>
              </a:ext>
            </a:extLst>
          </p:cNvPr>
          <p:cNvSpPr>
            <a:spLocks/>
          </p:cNvSpPr>
          <p:nvPr/>
        </p:nvSpPr>
        <p:spPr bwMode="auto">
          <a:xfrm>
            <a:off x="725488" y="547688"/>
            <a:ext cx="3175"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250">
            <a:extLst>
              <a:ext uri="{FF2B5EF4-FFF2-40B4-BE49-F238E27FC236}">
                <a16:creationId xmlns:a16="http://schemas.microsoft.com/office/drawing/2014/main" id="{96356A3F-75C7-4A63-9873-FC79E70F6153}"/>
              </a:ext>
            </a:extLst>
          </p:cNvPr>
          <p:cNvSpPr>
            <a:spLocks/>
          </p:cNvSpPr>
          <p:nvPr/>
        </p:nvSpPr>
        <p:spPr bwMode="auto">
          <a:xfrm>
            <a:off x="731838" y="530225"/>
            <a:ext cx="3175"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252">
            <a:extLst>
              <a:ext uri="{FF2B5EF4-FFF2-40B4-BE49-F238E27FC236}">
                <a16:creationId xmlns:a16="http://schemas.microsoft.com/office/drawing/2014/main" id="{5DAF9F12-96EA-47C4-B743-5D9B3B54F9D8}"/>
              </a:ext>
            </a:extLst>
          </p:cNvPr>
          <p:cNvSpPr>
            <a:spLocks/>
          </p:cNvSpPr>
          <p:nvPr/>
        </p:nvSpPr>
        <p:spPr bwMode="auto">
          <a:xfrm>
            <a:off x="731838" y="527050"/>
            <a:ext cx="3175"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255">
            <a:extLst>
              <a:ext uri="{FF2B5EF4-FFF2-40B4-BE49-F238E27FC236}">
                <a16:creationId xmlns:a16="http://schemas.microsoft.com/office/drawing/2014/main" id="{5EF66D8C-5091-4D59-9DF4-91C7308C72C2}"/>
              </a:ext>
            </a:extLst>
          </p:cNvPr>
          <p:cNvSpPr>
            <a:spLocks/>
          </p:cNvSpPr>
          <p:nvPr/>
        </p:nvSpPr>
        <p:spPr bwMode="auto">
          <a:xfrm>
            <a:off x="712788" y="550863"/>
            <a:ext cx="3175"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Rectangle 1256">
            <a:extLst>
              <a:ext uri="{FF2B5EF4-FFF2-40B4-BE49-F238E27FC236}">
                <a16:creationId xmlns:a16="http://schemas.microsoft.com/office/drawing/2014/main" id="{3BE8CC15-403E-434F-AF29-6C803D096A53}"/>
              </a:ext>
            </a:extLst>
          </p:cNvPr>
          <p:cNvSpPr>
            <a:spLocks noChangeArrowheads="1"/>
          </p:cNvSpPr>
          <p:nvPr/>
        </p:nvSpPr>
        <p:spPr bwMode="auto">
          <a:xfrm>
            <a:off x="722313" y="550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3" name="Freeform 1258">
            <a:extLst>
              <a:ext uri="{FF2B5EF4-FFF2-40B4-BE49-F238E27FC236}">
                <a16:creationId xmlns:a16="http://schemas.microsoft.com/office/drawing/2014/main" id="{29F2280B-3D29-4DC4-9052-A5C755B7F7E3}"/>
              </a:ext>
            </a:extLst>
          </p:cNvPr>
          <p:cNvSpPr>
            <a:spLocks/>
          </p:cNvSpPr>
          <p:nvPr/>
        </p:nvSpPr>
        <p:spPr bwMode="auto">
          <a:xfrm>
            <a:off x="722313" y="550863"/>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266">
            <a:extLst>
              <a:ext uri="{FF2B5EF4-FFF2-40B4-BE49-F238E27FC236}">
                <a16:creationId xmlns:a16="http://schemas.microsoft.com/office/drawing/2014/main" id="{375C756E-9B95-4522-AB9E-FD7A8192223C}"/>
              </a:ext>
            </a:extLst>
          </p:cNvPr>
          <p:cNvSpPr>
            <a:spLocks/>
          </p:cNvSpPr>
          <p:nvPr/>
        </p:nvSpPr>
        <p:spPr bwMode="auto">
          <a:xfrm>
            <a:off x="728663" y="534988"/>
            <a:ext cx="1587"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269">
            <a:extLst>
              <a:ext uri="{FF2B5EF4-FFF2-40B4-BE49-F238E27FC236}">
                <a16:creationId xmlns:a16="http://schemas.microsoft.com/office/drawing/2014/main" id="{0E36EB8E-3009-4B85-89FE-E1EB397025B3}"/>
              </a:ext>
            </a:extLst>
          </p:cNvPr>
          <p:cNvSpPr>
            <a:spLocks/>
          </p:cNvSpPr>
          <p:nvPr/>
        </p:nvSpPr>
        <p:spPr bwMode="auto">
          <a:xfrm>
            <a:off x="728663" y="530225"/>
            <a:ext cx="3175"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Line 1270">
            <a:extLst>
              <a:ext uri="{FF2B5EF4-FFF2-40B4-BE49-F238E27FC236}">
                <a16:creationId xmlns:a16="http://schemas.microsoft.com/office/drawing/2014/main" id="{4652C408-C8DE-4AEF-84FF-04738B276A50}"/>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Line 1271">
            <a:extLst>
              <a:ext uri="{FF2B5EF4-FFF2-40B4-BE49-F238E27FC236}">
                <a16:creationId xmlns:a16="http://schemas.microsoft.com/office/drawing/2014/main" id="{65DDB928-6962-4937-807D-62A114109EFD}"/>
              </a:ext>
            </a:extLst>
          </p:cNvPr>
          <p:cNvSpPr>
            <a:spLocks noChangeShapeType="1"/>
          </p:cNvSpPr>
          <p:nvPr/>
        </p:nvSpPr>
        <p:spPr bwMode="auto">
          <a:xfrm>
            <a:off x="728663" y="5302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Rectangle 1272">
            <a:extLst>
              <a:ext uri="{FF2B5EF4-FFF2-40B4-BE49-F238E27FC236}">
                <a16:creationId xmlns:a16="http://schemas.microsoft.com/office/drawing/2014/main" id="{B11A7616-B4D3-479F-BF02-9B7026902CAE}"/>
              </a:ext>
            </a:extLst>
          </p:cNvPr>
          <p:cNvSpPr>
            <a:spLocks noChangeArrowheads="1"/>
          </p:cNvSpPr>
          <p:nvPr/>
        </p:nvSpPr>
        <p:spPr bwMode="auto">
          <a:xfrm>
            <a:off x="728663" y="530225"/>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49" name="Rectangle 1273">
            <a:extLst>
              <a:ext uri="{FF2B5EF4-FFF2-40B4-BE49-F238E27FC236}">
                <a16:creationId xmlns:a16="http://schemas.microsoft.com/office/drawing/2014/main" id="{24A84131-3A14-44D3-9B85-9ED77DDD05E2}"/>
              </a:ext>
            </a:extLst>
          </p:cNvPr>
          <p:cNvSpPr>
            <a:spLocks noChangeArrowheads="1"/>
          </p:cNvSpPr>
          <p:nvPr/>
        </p:nvSpPr>
        <p:spPr bwMode="auto">
          <a:xfrm>
            <a:off x="728663" y="5302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0" name="Line 1274">
            <a:extLst>
              <a:ext uri="{FF2B5EF4-FFF2-40B4-BE49-F238E27FC236}">
                <a16:creationId xmlns:a16="http://schemas.microsoft.com/office/drawing/2014/main" id="{ED08C6BA-B7F1-4F52-8234-21CED504BBE0}"/>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Line 1275">
            <a:extLst>
              <a:ext uri="{FF2B5EF4-FFF2-40B4-BE49-F238E27FC236}">
                <a16:creationId xmlns:a16="http://schemas.microsoft.com/office/drawing/2014/main" id="{D139A433-1BF8-414C-8899-53D817A7EABD}"/>
              </a:ext>
            </a:extLst>
          </p:cNvPr>
          <p:cNvSpPr>
            <a:spLocks noChangeShapeType="1"/>
          </p:cNvSpPr>
          <p:nvPr/>
        </p:nvSpPr>
        <p:spPr bwMode="auto">
          <a:xfrm>
            <a:off x="728663" y="527050"/>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277">
            <a:extLst>
              <a:ext uri="{FF2B5EF4-FFF2-40B4-BE49-F238E27FC236}">
                <a16:creationId xmlns:a16="http://schemas.microsoft.com/office/drawing/2014/main" id="{039794E7-2081-4923-81D4-EF06F6518946}"/>
              </a:ext>
            </a:extLst>
          </p:cNvPr>
          <p:cNvSpPr>
            <a:spLocks/>
          </p:cNvSpPr>
          <p:nvPr/>
        </p:nvSpPr>
        <p:spPr bwMode="auto">
          <a:xfrm>
            <a:off x="728663" y="523875"/>
            <a:ext cx="1587"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287">
            <a:extLst>
              <a:ext uri="{FF2B5EF4-FFF2-40B4-BE49-F238E27FC236}">
                <a16:creationId xmlns:a16="http://schemas.microsoft.com/office/drawing/2014/main" id="{E5607C9B-7F93-4422-9716-1A51F1012544}"/>
              </a:ext>
            </a:extLst>
          </p:cNvPr>
          <p:cNvSpPr>
            <a:spLocks/>
          </p:cNvSpPr>
          <p:nvPr/>
        </p:nvSpPr>
        <p:spPr bwMode="auto">
          <a:xfrm>
            <a:off x="719138" y="514350"/>
            <a:ext cx="3175"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290">
            <a:extLst>
              <a:ext uri="{FF2B5EF4-FFF2-40B4-BE49-F238E27FC236}">
                <a16:creationId xmlns:a16="http://schemas.microsoft.com/office/drawing/2014/main" id="{7562A6B4-3318-416A-A485-4945D53F3F42}"/>
              </a:ext>
            </a:extLst>
          </p:cNvPr>
          <p:cNvSpPr>
            <a:spLocks/>
          </p:cNvSpPr>
          <p:nvPr/>
        </p:nvSpPr>
        <p:spPr bwMode="auto">
          <a:xfrm>
            <a:off x="719138" y="517525"/>
            <a:ext cx="3175"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Rectangle 1335">
            <a:extLst>
              <a:ext uri="{FF2B5EF4-FFF2-40B4-BE49-F238E27FC236}">
                <a16:creationId xmlns:a16="http://schemas.microsoft.com/office/drawing/2014/main" id="{E6056AB4-CF5B-451D-BEB4-EB1A786D2DAD}"/>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6" name="Rectangle 1336">
            <a:extLst>
              <a:ext uri="{FF2B5EF4-FFF2-40B4-BE49-F238E27FC236}">
                <a16:creationId xmlns:a16="http://schemas.microsoft.com/office/drawing/2014/main" id="{AA5C84C2-405A-4C71-8DAC-EDE22661FBBB}"/>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7" name="Rectangle 1337">
            <a:extLst>
              <a:ext uri="{FF2B5EF4-FFF2-40B4-BE49-F238E27FC236}">
                <a16:creationId xmlns:a16="http://schemas.microsoft.com/office/drawing/2014/main" id="{F3E889C8-0A4E-4ED0-98B5-F27F6C025B40}"/>
              </a:ext>
            </a:extLst>
          </p:cNvPr>
          <p:cNvSpPr>
            <a:spLocks noChangeArrowheads="1"/>
          </p:cNvSpPr>
          <p:nvPr/>
        </p:nvSpPr>
        <p:spPr bwMode="auto">
          <a:xfrm>
            <a:off x="474663" y="4953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8" name="Rectangle 1340">
            <a:extLst>
              <a:ext uri="{FF2B5EF4-FFF2-40B4-BE49-F238E27FC236}">
                <a16:creationId xmlns:a16="http://schemas.microsoft.com/office/drawing/2014/main" id="{256C39E5-9F26-4C02-B9CC-E798BD1C8264}"/>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59" name="Rectangle 1341">
            <a:extLst>
              <a:ext uri="{FF2B5EF4-FFF2-40B4-BE49-F238E27FC236}">
                <a16:creationId xmlns:a16="http://schemas.microsoft.com/office/drawing/2014/main" id="{A15D68F8-CC3A-497E-B1EB-7E330318584E}"/>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0" name="Rectangle 1342">
            <a:extLst>
              <a:ext uri="{FF2B5EF4-FFF2-40B4-BE49-F238E27FC236}">
                <a16:creationId xmlns:a16="http://schemas.microsoft.com/office/drawing/2014/main" id="{8B2A8A74-E713-407D-B56E-14C7579D04E2}"/>
              </a:ext>
            </a:extLst>
          </p:cNvPr>
          <p:cNvSpPr>
            <a:spLocks noChangeArrowheads="1"/>
          </p:cNvSpPr>
          <p:nvPr/>
        </p:nvSpPr>
        <p:spPr bwMode="auto">
          <a:xfrm>
            <a:off x="468313" y="508000"/>
            <a:ext cx="1587"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1" name="Rectangle 1343">
            <a:extLst>
              <a:ext uri="{FF2B5EF4-FFF2-40B4-BE49-F238E27FC236}">
                <a16:creationId xmlns:a16="http://schemas.microsoft.com/office/drawing/2014/main" id="{25977F99-B333-4259-BD6F-A11DA7EAC9AE}"/>
              </a:ext>
            </a:extLst>
          </p:cNvPr>
          <p:cNvSpPr>
            <a:spLocks noChangeArrowheads="1"/>
          </p:cNvSpPr>
          <p:nvPr/>
        </p:nvSpPr>
        <p:spPr bwMode="auto">
          <a:xfrm>
            <a:off x="468313" y="508000"/>
            <a:ext cx="1587"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62" name="Rectangle 1344">
            <a:extLst>
              <a:ext uri="{FF2B5EF4-FFF2-40B4-BE49-F238E27FC236}">
                <a16:creationId xmlns:a16="http://schemas.microsoft.com/office/drawing/2014/main" id="{56892C96-FF29-4786-B1FC-46125B276CC9}"/>
              </a:ext>
            </a:extLst>
          </p:cNvPr>
          <p:cNvSpPr>
            <a:spLocks noChangeArrowheads="1"/>
          </p:cNvSpPr>
          <p:nvPr/>
        </p:nvSpPr>
        <p:spPr bwMode="auto">
          <a:xfrm>
            <a:off x="465138" y="485775"/>
            <a:ext cx="1587"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1300" b="0">
              <a:cs typeface="+mn-cs"/>
            </a:endParaRPr>
          </a:p>
        </p:txBody>
      </p:sp>
      <p:sp>
        <p:nvSpPr>
          <p:cNvPr id="324" name="Title 323"/>
          <p:cNvSpPr>
            <a:spLocks noGrp="1"/>
          </p:cNvSpPr>
          <p:nvPr>
            <p:ph type="title"/>
          </p:nvPr>
        </p:nvSpPr>
        <p:spPr>
          <a:xfrm>
            <a:off x="343401" y="301625"/>
            <a:ext cx="8439652" cy="1031875"/>
          </a:xfrm>
        </p:spPr>
        <p:txBody>
          <a:bodyPr/>
          <a:lstStyle>
            <a:lvl1pPr>
              <a:defRPr b="0" i="0" cap="none" baseline="0">
                <a:solidFill>
                  <a:schemeClr val="tx1"/>
                </a:solidFill>
                <a:latin typeface="+mn-lt"/>
                <a:cs typeface="Andes ExtraLight"/>
              </a:defRPr>
            </a:lvl1pPr>
          </a:lstStyle>
          <a:p>
            <a:r>
              <a:rPr lang="en-US"/>
              <a:t>Click to edit Master title style</a:t>
            </a:r>
          </a:p>
        </p:txBody>
      </p:sp>
      <p:sp>
        <p:nvSpPr>
          <p:cNvPr id="331" name="Content Placeholder 330"/>
          <p:cNvSpPr>
            <a:spLocks noGrp="1"/>
          </p:cNvSpPr>
          <p:nvPr>
            <p:ph sz="quarter" idx="10"/>
          </p:nvPr>
        </p:nvSpPr>
        <p:spPr>
          <a:xfrm>
            <a:off x="343401" y="1460500"/>
            <a:ext cx="8440305"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 name="Footer Placeholder 8">
            <a:extLst>
              <a:ext uri="{FF2B5EF4-FFF2-40B4-BE49-F238E27FC236}">
                <a16:creationId xmlns:a16="http://schemas.microsoft.com/office/drawing/2014/main" id="{D4808B09-2682-4A3C-8866-C8B474120D54}"/>
              </a:ext>
            </a:extLst>
          </p:cNvPr>
          <p:cNvSpPr>
            <a:spLocks noGrp="1"/>
          </p:cNvSpPr>
          <p:nvPr>
            <p:ph type="ftr" sz="quarter" idx="11"/>
          </p:nvPr>
        </p:nvSpPr>
        <p:spPr/>
        <p:txBody>
          <a:bodyPr/>
          <a:lstStyle>
            <a:lvl1pPr>
              <a:defRPr/>
            </a:lvl1pPr>
          </a:lstStyle>
          <a:p>
            <a:pPr>
              <a:defRPr/>
            </a:pPr>
            <a:r>
              <a:rPr lang="en-US"/>
              <a:t>Presentation Title</a:t>
            </a:r>
          </a:p>
        </p:txBody>
      </p:sp>
      <p:sp>
        <p:nvSpPr>
          <p:cNvPr id="64" name="Slide Number Placeholder 9">
            <a:extLst>
              <a:ext uri="{FF2B5EF4-FFF2-40B4-BE49-F238E27FC236}">
                <a16:creationId xmlns:a16="http://schemas.microsoft.com/office/drawing/2014/main" id="{B8B72FB5-C2CE-4943-ACD5-4461677544F1}"/>
              </a:ext>
            </a:extLst>
          </p:cNvPr>
          <p:cNvSpPr>
            <a:spLocks noGrp="1"/>
          </p:cNvSpPr>
          <p:nvPr>
            <p:ph type="sldNum" sz="quarter" idx="12"/>
          </p:nvPr>
        </p:nvSpPr>
        <p:spPr/>
        <p:txBody>
          <a:bodyPr/>
          <a:lstStyle>
            <a:lvl1pPr>
              <a:defRPr/>
            </a:lvl1pPr>
          </a:lstStyle>
          <a:p>
            <a:fld id="{51FC0524-9AED-456C-BADC-F0F6F26BD804}" type="slidenum">
              <a:rPr lang="en-US" altLang="en-US"/>
              <a:pPr/>
              <a:t>‹#›</a:t>
            </a:fld>
            <a:endParaRPr lang="en-US" altLang="en-US"/>
          </a:p>
        </p:txBody>
      </p:sp>
    </p:spTree>
    <p:extLst>
      <p:ext uri="{BB962C8B-B14F-4D97-AF65-F5344CB8AC3E}">
        <p14:creationId xmlns:p14="http://schemas.microsoft.com/office/powerpoint/2010/main" val="119034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a:extLst>
              <a:ext uri="{FF2B5EF4-FFF2-40B4-BE49-F238E27FC236}">
                <a16:creationId xmlns:a16="http://schemas.microsoft.com/office/drawing/2014/main" id="{DEB0FBCB-A869-4CAE-8825-C4AF702FA324}"/>
              </a:ext>
            </a:extLst>
          </p:cNvPr>
          <p:cNvSpPr>
            <a:spLocks/>
          </p:cNvSpPr>
          <p:nvPr/>
        </p:nvSpPr>
        <p:spPr bwMode="auto">
          <a:xfrm flipH="1">
            <a:off x="6380163" y="615950"/>
            <a:ext cx="1014412"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7" name="Freeform 1683">
            <a:extLst>
              <a:ext uri="{FF2B5EF4-FFF2-40B4-BE49-F238E27FC236}">
                <a16:creationId xmlns:a16="http://schemas.microsoft.com/office/drawing/2014/main" id="{39F75347-F413-4844-8D83-E80CC33E9E0A}"/>
              </a:ext>
            </a:extLst>
          </p:cNvPr>
          <p:cNvSpPr>
            <a:spLocks/>
          </p:cNvSpPr>
          <p:nvPr/>
        </p:nvSpPr>
        <p:spPr bwMode="auto">
          <a:xfrm flipH="1">
            <a:off x="7410450" y="3175"/>
            <a:ext cx="712788"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324" name="Title 323"/>
          <p:cNvSpPr>
            <a:spLocks noGrp="1"/>
          </p:cNvSpPr>
          <p:nvPr>
            <p:ph type="title"/>
          </p:nvPr>
        </p:nvSpPr>
        <p:spPr>
          <a:xfrm>
            <a:off x="356934" y="301625"/>
            <a:ext cx="8439487" cy="667338"/>
          </a:xfrm>
        </p:spPr>
        <p:txBody>
          <a:bodyPr/>
          <a:lstStyle>
            <a:lvl1pPr>
              <a:defRPr b="0" i="0" cap="none" baseline="0">
                <a:solidFill>
                  <a:srgbClr val="021F43"/>
                </a:solidFill>
                <a:latin typeface="+mn-lt"/>
                <a:cs typeface="Andes ExtraLight"/>
              </a:defRPr>
            </a:lvl1pPr>
          </a:lstStyle>
          <a:p>
            <a:r>
              <a:rPr lang="en-US"/>
              <a:t>Click to edit Master title style</a:t>
            </a:r>
          </a:p>
        </p:txBody>
      </p:sp>
      <p:sp>
        <p:nvSpPr>
          <p:cNvPr id="331" name="Content Placeholder 330"/>
          <p:cNvSpPr>
            <a:spLocks noGrp="1"/>
          </p:cNvSpPr>
          <p:nvPr>
            <p:ph sz="quarter" idx="10"/>
          </p:nvPr>
        </p:nvSpPr>
        <p:spPr>
          <a:xfrm>
            <a:off x="356934" y="1599260"/>
            <a:ext cx="8440305"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4"/>
          </p:nvPr>
        </p:nvSpPr>
        <p:spPr>
          <a:xfrm>
            <a:off x="356934" y="1025408"/>
            <a:ext cx="8435473"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a:extLst>
              <a:ext uri="{FF2B5EF4-FFF2-40B4-BE49-F238E27FC236}">
                <a16:creationId xmlns:a16="http://schemas.microsoft.com/office/drawing/2014/main" id="{857364B4-1228-475B-ACF0-A988B9B68532}"/>
              </a:ext>
            </a:extLst>
          </p:cNvPr>
          <p:cNvSpPr>
            <a:spLocks noGrp="1"/>
          </p:cNvSpPr>
          <p:nvPr>
            <p:ph type="ftr" sz="quarter" idx="15"/>
          </p:nvPr>
        </p:nvSpPr>
        <p:spPr/>
        <p:txBody>
          <a:bodyPr/>
          <a:lstStyle>
            <a:lvl1pPr>
              <a:defRPr/>
            </a:lvl1pPr>
          </a:lstStyle>
          <a:p>
            <a:pPr>
              <a:defRPr/>
            </a:pPr>
            <a:r>
              <a:rPr lang="en-US"/>
              <a:t>Presentation Title</a:t>
            </a:r>
          </a:p>
        </p:txBody>
      </p:sp>
      <p:sp>
        <p:nvSpPr>
          <p:cNvPr id="9" name="Slide Number Placeholder 2">
            <a:extLst>
              <a:ext uri="{FF2B5EF4-FFF2-40B4-BE49-F238E27FC236}">
                <a16:creationId xmlns:a16="http://schemas.microsoft.com/office/drawing/2014/main" id="{BF62ABDC-F0B0-429B-A774-22282DC846D0}"/>
              </a:ext>
            </a:extLst>
          </p:cNvPr>
          <p:cNvSpPr>
            <a:spLocks noGrp="1"/>
          </p:cNvSpPr>
          <p:nvPr>
            <p:ph type="sldNum" sz="quarter" idx="16"/>
          </p:nvPr>
        </p:nvSpPr>
        <p:spPr/>
        <p:txBody>
          <a:bodyPr/>
          <a:lstStyle>
            <a:lvl1pPr>
              <a:defRPr/>
            </a:lvl1pPr>
          </a:lstStyle>
          <a:p>
            <a:fld id="{B5C243D6-0699-47E7-9B2B-BBFD7E0F76AB}" type="slidenum">
              <a:rPr lang="en-US" altLang="en-US"/>
              <a:pPr/>
              <a:t>‹#›</a:t>
            </a:fld>
            <a:endParaRPr lang="en-US" altLang="en-US"/>
          </a:p>
        </p:txBody>
      </p:sp>
    </p:spTree>
    <p:extLst>
      <p:ext uri="{BB962C8B-B14F-4D97-AF65-F5344CB8AC3E}">
        <p14:creationId xmlns:p14="http://schemas.microsoft.com/office/powerpoint/2010/main" val="3948999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3.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2">
            <a:extLst>
              <a:ext uri="{FF2B5EF4-FFF2-40B4-BE49-F238E27FC236}">
                <a16:creationId xmlns:a16="http://schemas.microsoft.com/office/drawing/2014/main" id="{B860B886-E91D-410D-BF9F-1AE7433ADE34}"/>
              </a:ext>
            </a:extLst>
          </p:cNvPr>
          <p:cNvSpPr>
            <a:spLocks noGrp="1" noChangeArrowheads="1"/>
          </p:cNvSpPr>
          <p:nvPr>
            <p:ph type="title"/>
          </p:nvPr>
        </p:nvSpPr>
        <p:spPr bwMode="auto">
          <a:xfrm>
            <a:off x="685800" y="871538"/>
            <a:ext cx="7772400" cy="56356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p>
        </p:txBody>
      </p:sp>
      <p:sp>
        <p:nvSpPr>
          <p:cNvPr id="1027" name="Rectangle 3">
            <a:extLst>
              <a:ext uri="{FF2B5EF4-FFF2-40B4-BE49-F238E27FC236}">
                <a16:creationId xmlns:a16="http://schemas.microsoft.com/office/drawing/2014/main" id="{D97DBB43-0A59-47D5-A1F5-7059D3682D0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Footer Placeholder 2">
            <a:extLst>
              <a:ext uri="{FF2B5EF4-FFF2-40B4-BE49-F238E27FC236}">
                <a16:creationId xmlns:a16="http://schemas.microsoft.com/office/drawing/2014/main" id="{86ADA595-92A9-4B98-AA7B-ECE1B6F95693}"/>
              </a:ext>
            </a:extLst>
          </p:cNvPr>
          <p:cNvSpPr>
            <a:spLocks noGrp="1"/>
          </p:cNvSpPr>
          <p:nvPr>
            <p:ph type="ftr" sz="quarter" idx="3"/>
          </p:nvPr>
        </p:nvSpPr>
        <p:spPr>
          <a:xfrm>
            <a:off x="2847975" y="6356350"/>
            <a:ext cx="5600700" cy="328613"/>
          </a:xfrm>
          <a:prstGeom prst="rect">
            <a:avLst/>
          </a:prstGeom>
        </p:spPr>
        <p:txBody>
          <a:bodyPr vert="horz" lIns="0" tIns="0" rIns="91440" bIns="0" rtlCol="0" anchor="b">
            <a:normAutofit/>
          </a:bodyPr>
          <a:lstStyle>
            <a:lvl1pPr algn="r">
              <a:defRPr sz="1400" b="0">
                <a:solidFill>
                  <a:schemeClr val="tx1">
                    <a:tint val="75000"/>
                  </a:schemeClr>
                </a:solidFill>
                <a:latin typeface="+mn-lt"/>
                <a:ea typeface="+mn-ea"/>
                <a:cs typeface="Times New Roman" pitchFamily="18" charset="0"/>
              </a:defRPr>
            </a:lvl1pPr>
          </a:lstStyle>
          <a:p>
            <a:pPr>
              <a:defRPr/>
            </a:pPr>
            <a:r>
              <a:rPr lang="en-US"/>
              <a:t>Presentation Title</a:t>
            </a:r>
          </a:p>
        </p:txBody>
      </p:sp>
      <p:sp>
        <p:nvSpPr>
          <p:cNvPr id="5" name="Date Placeholder 4">
            <a:extLst>
              <a:ext uri="{FF2B5EF4-FFF2-40B4-BE49-F238E27FC236}">
                <a16:creationId xmlns:a16="http://schemas.microsoft.com/office/drawing/2014/main" id="{ED03B09E-A190-40DB-B7C3-7DF9280DEAF7}"/>
              </a:ext>
            </a:extLst>
          </p:cNvPr>
          <p:cNvSpPr>
            <a:spLocks noGrp="1"/>
          </p:cNvSpPr>
          <p:nvPr>
            <p:ph type="dt" sz="half" idx="2"/>
          </p:nvPr>
        </p:nvSpPr>
        <p:spPr>
          <a:xfrm>
            <a:off x="684213" y="6329363"/>
            <a:ext cx="2133600" cy="365125"/>
          </a:xfrm>
          <a:prstGeom prst="rect">
            <a:avLst/>
          </a:prstGeom>
        </p:spPr>
        <p:txBody>
          <a:bodyPr vert="horz" lIns="0" tIns="0" rIns="91440" bIns="0" rtlCol="0" anchor="b">
            <a:normAutofit/>
          </a:bodyPr>
          <a:lstStyle>
            <a:lvl1pPr algn="l">
              <a:defRPr sz="1400" b="0">
                <a:solidFill>
                  <a:schemeClr val="tx1">
                    <a:tint val="75000"/>
                  </a:schemeClr>
                </a:solidFill>
                <a:latin typeface="+mn-lt"/>
                <a:ea typeface="+mn-ea"/>
                <a:cs typeface="Times New Roman" pitchFamily="18"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5432" r:id="rId1"/>
    <p:sldLayoutId id="2147485433" r:id="rId2"/>
    <p:sldLayoutId id="2147485434" r:id="rId3"/>
    <p:sldLayoutId id="2147485505" r:id="rId4"/>
    <p:sldLayoutId id="2147485506" r:id="rId5"/>
    <p:sldLayoutId id="2147485507" r:id="rId6"/>
  </p:sldLayoutIdLst>
  <p:hf hdr="0" dt="0"/>
  <p:txStyles>
    <p:titleStyle>
      <a:lvl1pPr algn="l" rtl="0" fontAlgn="base">
        <a:spcBef>
          <a:spcPct val="0"/>
        </a:spcBef>
        <a:spcAft>
          <a:spcPct val="0"/>
        </a:spcAft>
        <a:defRPr sz="2600" cap="all">
          <a:solidFill>
            <a:schemeClr val="tx1"/>
          </a:solidFill>
          <a:latin typeface="+mj-lt"/>
          <a:ea typeface="MS PGothic" pitchFamily="34" charset="-128"/>
          <a:cs typeface="ＭＳ Ｐゴシック" charset="0"/>
        </a:defRPr>
      </a:lvl1pPr>
      <a:lvl2pPr algn="l" rtl="0" fontAlgn="base">
        <a:spcBef>
          <a:spcPct val="0"/>
        </a:spcBef>
        <a:spcAft>
          <a:spcPct val="0"/>
        </a:spcAft>
        <a:defRPr sz="2600">
          <a:solidFill>
            <a:schemeClr val="tx1"/>
          </a:solidFill>
          <a:latin typeface="Arial Bold" charset="0"/>
          <a:ea typeface="MS PGothic" pitchFamily="34" charset="-128"/>
          <a:cs typeface="ＭＳ Ｐゴシック" charset="0"/>
        </a:defRPr>
      </a:lvl2pPr>
      <a:lvl3pPr algn="l" rtl="0" fontAlgn="base">
        <a:spcBef>
          <a:spcPct val="0"/>
        </a:spcBef>
        <a:spcAft>
          <a:spcPct val="0"/>
        </a:spcAft>
        <a:defRPr sz="2600">
          <a:solidFill>
            <a:schemeClr val="tx1"/>
          </a:solidFill>
          <a:latin typeface="Arial Bold" charset="0"/>
          <a:ea typeface="MS PGothic" pitchFamily="34" charset="-128"/>
          <a:cs typeface="ＭＳ Ｐゴシック" charset="0"/>
        </a:defRPr>
      </a:lvl3pPr>
      <a:lvl4pPr algn="l" rtl="0" fontAlgn="base">
        <a:spcBef>
          <a:spcPct val="0"/>
        </a:spcBef>
        <a:spcAft>
          <a:spcPct val="0"/>
        </a:spcAft>
        <a:defRPr sz="2600">
          <a:solidFill>
            <a:schemeClr val="tx1"/>
          </a:solidFill>
          <a:latin typeface="Arial Bold" charset="0"/>
          <a:ea typeface="MS PGothic" pitchFamily="34" charset="-128"/>
          <a:cs typeface="ＭＳ Ｐゴシック" charset="0"/>
        </a:defRPr>
      </a:lvl4pPr>
      <a:lvl5pPr algn="l" rtl="0" fontAlgn="base">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p:titleStyle>
    <p:bodyStyle>
      <a:lvl1pPr marL="342900" indent="-342900" algn="l" rtl="0" fontAlgn="base">
        <a:lnSpc>
          <a:spcPct val="115000"/>
        </a:lnSpc>
        <a:spcBef>
          <a:spcPct val="20000"/>
        </a:spcBef>
        <a:spcAft>
          <a:spcPct val="0"/>
        </a:spcAft>
        <a:buClr>
          <a:srgbClr val="00783C"/>
        </a:buClr>
        <a:defRPr>
          <a:solidFill>
            <a:schemeClr val="tx1"/>
          </a:solidFill>
          <a:latin typeface="+mn-lt"/>
          <a:ea typeface="MS PGothic" pitchFamily="34" charset="-128"/>
          <a:cs typeface="ＭＳ Ｐゴシック" charset="0"/>
        </a:defRPr>
      </a:lvl1pPr>
      <a:lvl2pPr marL="742950" indent="-285750" algn="l" rtl="0" fontAlgn="base">
        <a:spcBef>
          <a:spcPct val="20000"/>
        </a:spcBef>
        <a:spcAft>
          <a:spcPct val="0"/>
        </a:spcAft>
        <a:buClr>
          <a:srgbClr val="00783C"/>
        </a:buClr>
        <a:buFont typeface="Wingdings" panose="05000000000000000000" pitchFamily="2" charset="2"/>
        <a:defRPr>
          <a:solidFill>
            <a:schemeClr val="tx1"/>
          </a:solidFill>
          <a:latin typeface="+mn-lt"/>
          <a:ea typeface="MS PGothic" pitchFamily="34" charset="-128"/>
        </a:defRPr>
      </a:lvl2pPr>
      <a:lvl3pPr marL="4763" indent="909638" algn="l" rtl="0" fontAlgn="base">
        <a:spcBef>
          <a:spcPct val="20000"/>
        </a:spcBef>
        <a:spcAft>
          <a:spcPct val="0"/>
        </a:spcAft>
        <a:buClr>
          <a:srgbClr val="00783C"/>
        </a:buClr>
        <a:defRPr>
          <a:solidFill>
            <a:schemeClr val="tx1"/>
          </a:solidFill>
          <a:latin typeface="+mn-lt"/>
          <a:ea typeface="MS PGothic" pitchFamily="34" charset="-128"/>
        </a:defRPr>
      </a:lvl3pPr>
      <a:lvl4pPr marL="1600200" indent="-228600" algn="l" rtl="0" fontAlgn="base">
        <a:spcBef>
          <a:spcPct val="20000"/>
        </a:spcBef>
        <a:spcAft>
          <a:spcPct val="0"/>
        </a:spcAft>
        <a:buClr>
          <a:srgbClr val="00783C"/>
        </a:buClr>
        <a:defRPr>
          <a:solidFill>
            <a:schemeClr val="tx1"/>
          </a:solidFill>
          <a:latin typeface="+mn-lt"/>
          <a:ea typeface="MS PGothic" pitchFamily="34" charset="-128"/>
        </a:defRPr>
      </a:lvl4pPr>
      <a:lvl5pPr marL="2057400" indent="-228600" algn="l" rtl="0" fontAlgn="base">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a:extLst>
              <a:ext uri="{FF2B5EF4-FFF2-40B4-BE49-F238E27FC236}">
                <a16:creationId xmlns:a16="http://schemas.microsoft.com/office/drawing/2014/main" id="{A0395516-B671-4F92-A043-4E79CC001E60}"/>
              </a:ext>
            </a:extLst>
          </p:cNvPr>
          <p:cNvSpPr>
            <a:spLocks/>
          </p:cNvSpPr>
          <p:nvPr/>
        </p:nvSpPr>
        <p:spPr bwMode="auto">
          <a:xfrm flipH="1">
            <a:off x="8189913" y="6323013"/>
            <a:ext cx="349250"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endParaRPr lang="en-US"/>
          </a:p>
        </p:txBody>
      </p:sp>
      <p:sp>
        <p:nvSpPr>
          <p:cNvPr id="2051" name="Freeform 85">
            <a:extLst>
              <a:ext uri="{FF2B5EF4-FFF2-40B4-BE49-F238E27FC236}">
                <a16:creationId xmlns:a16="http://schemas.microsoft.com/office/drawing/2014/main" id="{9A876958-6681-44E3-8FFF-73B1A3EB73A4}"/>
              </a:ext>
            </a:extLst>
          </p:cNvPr>
          <p:cNvSpPr>
            <a:spLocks/>
          </p:cNvSpPr>
          <p:nvPr/>
        </p:nvSpPr>
        <p:spPr bwMode="auto">
          <a:xfrm flipH="1">
            <a:off x="8545513" y="6146800"/>
            <a:ext cx="246062"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endParaRPr lang="en-US"/>
          </a:p>
        </p:txBody>
      </p:sp>
      <p:sp>
        <p:nvSpPr>
          <p:cNvPr id="2052" name="Rectangle 2">
            <a:extLst>
              <a:ext uri="{FF2B5EF4-FFF2-40B4-BE49-F238E27FC236}">
                <a16:creationId xmlns:a16="http://schemas.microsoft.com/office/drawing/2014/main" id="{B53E3D77-2D79-4C0F-B263-F7A4D2FE72BB}"/>
              </a:ext>
            </a:extLst>
          </p:cNvPr>
          <p:cNvSpPr>
            <a:spLocks noGrp="1" noChangeArrowheads="1"/>
          </p:cNvSpPr>
          <p:nvPr>
            <p:ph type="title"/>
          </p:nvPr>
        </p:nvSpPr>
        <p:spPr bwMode="auto">
          <a:xfrm>
            <a:off x="357188" y="301625"/>
            <a:ext cx="846137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a:extLst>
              <a:ext uri="{FF2B5EF4-FFF2-40B4-BE49-F238E27FC236}">
                <a16:creationId xmlns:a16="http://schemas.microsoft.com/office/drawing/2014/main" id="{E717C7F2-09B8-48FD-92A8-8F7BDD8839B4}"/>
              </a:ext>
            </a:extLst>
          </p:cNvPr>
          <p:cNvSpPr>
            <a:spLocks noGrp="1" noChangeArrowheads="1"/>
          </p:cNvSpPr>
          <p:nvPr>
            <p:ph type="body" idx="1"/>
          </p:nvPr>
        </p:nvSpPr>
        <p:spPr bwMode="auto">
          <a:xfrm>
            <a:off x="357188" y="1697038"/>
            <a:ext cx="8478837"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Paragraph content</a:t>
            </a:r>
          </a:p>
          <a:p>
            <a:pPr lvl="1"/>
            <a:r>
              <a:rPr lang="en-US"/>
              <a:t>Bullets</a:t>
            </a:r>
          </a:p>
          <a:p>
            <a:pPr lvl="5"/>
            <a:r>
              <a:rPr lang="en-US"/>
              <a:t>Bullets</a:t>
            </a:r>
          </a:p>
          <a:p>
            <a:pPr lvl="3"/>
            <a:r>
              <a:rPr lang="en-US"/>
              <a:t>Bullets</a:t>
            </a:r>
          </a:p>
          <a:p>
            <a:pPr lvl="4"/>
            <a:r>
              <a:rPr lang="en-US"/>
              <a:t>Bullets</a:t>
            </a:r>
          </a:p>
        </p:txBody>
      </p:sp>
      <p:sp>
        <p:nvSpPr>
          <p:cNvPr id="2054" name="TextBox 7">
            <a:extLst>
              <a:ext uri="{FF2B5EF4-FFF2-40B4-BE49-F238E27FC236}">
                <a16:creationId xmlns:a16="http://schemas.microsoft.com/office/drawing/2014/main" id="{A5DD15D1-D7E3-4BEF-B088-0F86437D232D}"/>
              </a:ext>
            </a:extLst>
          </p:cNvPr>
          <p:cNvSpPr txBox="1">
            <a:spLocks noChangeArrowheads="1"/>
          </p:cNvSpPr>
          <p:nvPr/>
        </p:nvSpPr>
        <p:spPr bwMode="auto">
          <a:xfrm>
            <a:off x="8683625" y="6207125"/>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hangingPunct="1">
              <a:defRPr/>
            </a:pPr>
            <a:endParaRPr lang="en-US"/>
          </a:p>
        </p:txBody>
      </p:sp>
      <p:sp>
        <p:nvSpPr>
          <p:cNvPr id="4" name="Slide Number Placeholder 3">
            <a:extLst>
              <a:ext uri="{FF2B5EF4-FFF2-40B4-BE49-F238E27FC236}">
                <a16:creationId xmlns:a16="http://schemas.microsoft.com/office/drawing/2014/main" id="{BF949415-C68B-4256-8C6D-36EF938F5E53}"/>
              </a:ext>
            </a:extLst>
          </p:cNvPr>
          <p:cNvSpPr>
            <a:spLocks noGrp="1"/>
          </p:cNvSpPr>
          <p:nvPr>
            <p:ph type="sldNum" sz="quarter" idx="4"/>
          </p:nvPr>
        </p:nvSpPr>
        <p:spPr>
          <a:xfrm>
            <a:off x="360363" y="6356350"/>
            <a:ext cx="317500" cy="365125"/>
          </a:xfrm>
          <a:prstGeom prst="rect">
            <a:avLst/>
          </a:prstGeom>
        </p:spPr>
        <p:txBody>
          <a:bodyPr vert="horz" wrap="square" lIns="0" tIns="0" rIns="0" bIns="0" numCol="1" anchor="ctr" anchorCtr="0" compatLnSpc="1">
            <a:prstTxWarp prst="textNoShape">
              <a:avLst/>
            </a:prstTxWarp>
            <a:normAutofit/>
          </a:bodyPr>
          <a:lstStyle>
            <a:lvl1pPr>
              <a:defRPr sz="1100" b="0">
                <a:solidFill>
                  <a:srgbClr val="595959"/>
                </a:solidFill>
                <a:latin typeface="Arial" panose="020B0604020202020204" pitchFamily="34" charset="0"/>
                <a:cs typeface="Times New Roman" panose="02020603050405020304" pitchFamily="18" charset="0"/>
              </a:defRPr>
            </a:lvl1pPr>
          </a:lstStyle>
          <a:p>
            <a:fld id="{C3D4A14B-44FE-4C93-ADE7-2ADD85523BB2}" type="slidenum">
              <a:rPr lang="en-US" altLang="en-US"/>
              <a:pPr/>
              <a:t>‹#›</a:t>
            </a:fld>
            <a:endParaRPr lang="en-US" altLang="en-US"/>
          </a:p>
        </p:txBody>
      </p:sp>
      <p:sp>
        <p:nvSpPr>
          <p:cNvPr id="5" name="Footer Placeholder 4">
            <a:extLst>
              <a:ext uri="{FF2B5EF4-FFF2-40B4-BE49-F238E27FC236}">
                <a16:creationId xmlns:a16="http://schemas.microsoft.com/office/drawing/2014/main" id="{4405C56D-F3D2-4AAD-A017-DBDF3BC17356}"/>
              </a:ext>
            </a:extLst>
          </p:cNvPr>
          <p:cNvSpPr>
            <a:spLocks noGrp="1"/>
          </p:cNvSpPr>
          <p:nvPr>
            <p:ph type="ftr" sz="quarter" idx="3"/>
          </p:nvPr>
        </p:nvSpPr>
        <p:spPr>
          <a:xfrm>
            <a:off x="741363" y="6356350"/>
            <a:ext cx="5915025"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a:defRPr/>
            </a:pPr>
            <a:r>
              <a:rPr lang="en-US"/>
              <a:t>Presentation Title</a:t>
            </a:r>
          </a:p>
        </p:txBody>
      </p:sp>
    </p:spTree>
  </p:cSld>
  <p:clrMap bg1="lt1" tx1="dk1" bg2="lt2" tx2="dk2" accent1="accent1" accent2="accent2" accent3="accent3" accent4="accent4" accent5="accent5" accent6="accent6" hlink="hlink" folHlink="folHlink"/>
  <p:sldLayoutIdLst>
    <p:sldLayoutId id="2147485435" r:id="rId1"/>
    <p:sldLayoutId id="2147485436" r:id="rId2"/>
    <p:sldLayoutId id="2147485437" r:id="rId3"/>
    <p:sldLayoutId id="2147485420" r:id="rId4"/>
    <p:sldLayoutId id="2147485421" r:id="rId5"/>
    <p:sldLayoutId id="2147485422" r:id="rId6"/>
    <p:sldLayoutId id="2147485423" r:id="rId7"/>
    <p:sldLayoutId id="2147485424" r:id="rId8"/>
    <p:sldLayoutId id="2147485425" r:id="rId9"/>
    <p:sldLayoutId id="2147485438" r:id="rId10"/>
    <p:sldLayoutId id="2147485426" r:id="rId11"/>
    <p:sldLayoutId id="2147485439" r:id="rId12"/>
    <p:sldLayoutId id="2147485427" r:id="rId13"/>
    <p:sldLayoutId id="2147485428" r:id="rId14"/>
    <p:sldLayoutId id="2147485429" r:id="rId15"/>
    <p:sldLayoutId id="2147485430" r:id="rId16"/>
    <p:sldLayoutId id="2147485440" r:id="rId17"/>
    <p:sldLayoutId id="2147485431" r:id="rId18"/>
  </p:sldLayoutIdLst>
  <p:hf hdr="0" dt="0"/>
  <p:txStyles>
    <p:titleStyle>
      <a:lvl1pPr algn="l" rtl="0" eaLnBrk="0" fontAlgn="base" hangingPunct="0">
        <a:spcBef>
          <a:spcPct val="0"/>
        </a:spcBef>
        <a:spcAft>
          <a:spcPct val="0"/>
        </a:spcAft>
        <a:buFont typeface="Arial" panose="020B0604020202020204" pitchFamily="34"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a:extLst>
              <a:ext uri="{FF2B5EF4-FFF2-40B4-BE49-F238E27FC236}">
                <a16:creationId xmlns:a16="http://schemas.microsoft.com/office/drawing/2014/main" id="{A0395516-B671-4F92-A043-4E79CC001E60}"/>
              </a:ext>
            </a:extLst>
          </p:cNvPr>
          <p:cNvSpPr>
            <a:spLocks/>
          </p:cNvSpPr>
          <p:nvPr/>
        </p:nvSpPr>
        <p:spPr bwMode="auto">
          <a:xfrm flipH="1">
            <a:off x="8189913" y="6323013"/>
            <a:ext cx="349250"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endParaRPr lang="en-US"/>
          </a:p>
        </p:txBody>
      </p:sp>
      <p:sp>
        <p:nvSpPr>
          <p:cNvPr id="2051" name="Freeform 85">
            <a:extLst>
              <a:ext uri="{FF2B5EF4-FFF2-40B4-BE49-F238E27FC236}">
                <a16:creationId xmlns:a16="http://schemas.microsoft.com/office/drawing/2014/main" id="{9A876958-6681-44E3-8FFF-73B1A3EB73A4}"/>
              </a:ext>
            </a:extLst>
          </p:cNvPr>
          <p:cNvSpPr>
            <a:spLocks/>
          </p:cNvSpPr>
          <p:nvPr/>
        </p:nvSpPr>
        <p:spPr bwMode="auto">
          <a:xfrm flipH="1">
            <a:off x="8545513" y="6146800"/>
            <a:ext cx="246062"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endParaRPr lang="en-US"/>
          </a:p>
        </p:txBody>
      </p:sp>
      <p:sp>
        <p:nvSpPr>
          <p:cNvPr id="2052" name="Rectangle 2">
            <a:extLst>
              <a:ext uri="{FF2B5EF4-FFF2-40B4-BE49-F238E27FC236}">
                <a16:creationId xmlns:a16="http://schemas.microsoft.com/office/drawing/2014/main" id="{B53E3D77-2D79-4C0F-B263-F7A4D2FE72BB}"/>
              </a:ext>
            </a:extLst>
          </p:cNvPr>
          <p:cNvSpPr>
            <a:spLocks noGrp="1" noChangeArrowheads="1"/>
          </p:cNvSpPr>
          <p:nvPr>
            <p:ph type="title"/>
          </p:nvPr>
        </p:nvSpPr>
        <p:spPr bwMode="auto">
          <a:xfrm>
            <a:off x="357188" y="301625"/>
            <a:ext cx="846137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a:extLst>
              <a:ext uri="{FF2B5EF4-FFF2-40B4-BE49-F238E27FC236}">
                <a16:creationId xmlns:a16="http://schemas.microsoft.com/office/drawing/2014/main" id="{E717C7F2-09B8-48FD-92A8-8F7BDD8839B4}"/>
              </a:ext>
            </a:extLst>
          </p:cNvPr>
          <p:cNvSpPr>
            <a:spLocks noGrp="1" noChangeArrowheads="1"/>
          </p:cNvSpPr>
          <p:nvPr>
            <p:ph type="body" idx="1"/>
          </p:nvPr>
        </p:nvSpPr>
        <p:spPr bwMode="auto">
          <a:xfrm>
            <a:off x="357188" y="1697038"/>
            <a:ext cx="8478837"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Paragraph content</a:t>
            </a:r>
          </a:p>
          <a:p>
            <a:pPr lvl="1"/>
            <a:r>
              <a:rPr lang="en-US"/>
              <a:t>Bullets</a:t>
            </a:r>
          </a:p>
          <a:p>
            <a:pPr lvl="5"/>
            <a:r>
              <a:rPr lang="en-US"/>
              <a:t>Bullets</a:t>
            </a:r>
          </a:p>
          <a:p>
            <a:pPr lvl="3"/>
            <a:r>
              <a:rPr lang="en-US"/>
              <a:t>Bullets</a:t>
            </a:r>
          </a:p>
          <a:p>
            <a:pPr lvl="4"/>
            <a:r>
              <a:rPr lang="en-US"/>
              <a:t>Bullets</a:t>
            </a:r>
          </a:p>
        </p:txBody>
      </p:sp>
      <p:sp>
        <p:nvSpPr>
          <p:cNvPr id="2054" name="TextBox 7">
            <a:extLst>
              <a:ext uri="{FF2B5EF4-FFF2-40B4-BE49-F238E27FC236}">
                <a16:creationId xmlns:a16="http://schemas.microsoft.com/office/drawing/2014/main" id="{A5DD15D1-D7E3-4BEF-B088-0F86437D232D}"/>
              </a:ext>
            </a:extLst>
          </p:cNvPr>
          <p:cNvSpPr txBox="1">
            <a:spLocks noChangeArrowheads="1"/>
          </p:cNvSpPr>
          <p:nvPr/>
        </p:nvSpPr>
        <p:spPr bwMode="auto">
          <a:xfrm>
            <a:off x="8683625" y="6207125"/>
            <a:ext cx="184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hangingPunct="1">
              <a:defRPr/>
            </a:pPr>
            <a:endParaRPr lang="en-US"/>
          </a:p>
        </p:txBody>
      </p:sp>
      <p:sp>
        <p:nvSpPr>
          <p:cNvPr id="4" name="Slide Number Placeholder 3">
            <a:extLst>
              <a:ext uri="{FF2B5EF4-FFF2-40B4-BE49-F238E27FC236}">
                <a16:creationId xmlns:a16="http://schemas.microsoft.com/office/drawing/2014/main" id="{BF949415-C68B-4256-8C6D-36EF938F5E53}"/>
              </a:ext>
            </a:extLst>
          </p:cNvPr>
          <p:cNvSpPr>
            <a:spLocks noGrp="1"/>
          </p:cNvSpPr>
          <p:nvPr>
            <p:ph type="sldNum" sz="quarter" idx="4"/>
          </p:nvPr>
        </p:nvSpPr>
        <p:spPr>
          <a:xfrm>
            <a:off x="360363" y="6356350"/>
            <a:ext cx="317500" cy="365125"/>
          </a:xfrm>
          <a:prstGeom prst="rect">
            <a:avLst/>
          </a:prstGeom>
        </p:spPr>
        <p:txBody>
          <a:bodyPr vert="horz" wrap="square" lIns="0" tIns="0" rIns="0" bIns="0" numCol="1" anchor="ctr" anchorCtr="0" compatLnSpc="1">
            <a:prstTxWarp prst="textNoShape">
              <a:avLst/>
            </a:prstTxWarp>
            <a:normAutofit/>
          </a:bodyPr>
          <a:lstStyle>
            <a:lvl1pPr>
              <a:defRPr sz="1100" b="0">
                <a:solidFill>
                  <a:srgbClr val="595959"/>
                </a:solidFill>
                <a:latin typeface="Arial" panose="020B0604020202020204" pitchFamily="34" charset="0"/>
                <a:cs typeface="Times New Roman" panose="02020603050405020304" pitchFamily="18" charset="0"/>
              </a:defRPr>
            </a:lvl1pPr>
          </a:lstStyle>
          <a:p>
            <a:fld id="{C3D4A14B-44FE-4C93-ADE7-2ADD85523BB2}" type="slidenum">
              <a:rPr lang="en-US" altLang="en-US"/>
              <a:pPr/>
              <a:t>‹#›</a:t>
            </a:fld>
            <a:endParaRPr lang="en-US" altLang="en-US"/>
          </a:p>
        </p:txBody>
      </p:sp>
      <p:sp>
        <p:nvSpPr>
          <p:cNvPr id="5" name="Footer Placeholder 4">
            <a:extLst>
              <a:ext uri="{FF2B5EF4-FFF2-40B4-BE49-F238E27FC236}">
                <a16:creationId xmlns:a16="http://schemas.microsoft.com/office/drawing/2014/main" id="{4405C56D-F3D2-4AAD-A017-DBDF3BC17356}"/>
              </a:ext>
            </a:extLst>
          </p:cNvPr>
          <p:cNvSpPr>
            <a:spLocks noGrp="1"/>
          </p:cNvSpPr>
          <p:nvPr>
            <p:ph type="ftr" sz="quarter" idx="3"/>
          </p:nvPr>
        </p:nvSpPr>
        <p:spPr>
          <a:xfrm>
            <a:off x="741363" y="6356350"/>
            <a:ext cx="5915025"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a:defRPr/>
            </a:pPr>
            <a:r>
              <a:rPr lang="en-US"/>
              <a:t>Presentation Title</a:t>
            </a:r>
          </a:p>
        </p:txBody>
      </p:sp>
    </p:spTree>
    <p:extLst>
      <p:ext uri="{BB962C8B-B14F-4D97-AF65-F5344CB8AC3E}">
        <p14:creationId xmlns:p14="http://schemas.microsoft.com/office/powerpoint/2010/main" val="4236030168"/>
      </p:ext>
    </p:extLst>
  </p:cSld>
  <p:clrMap bg1="lt1" tx1="dk1" bg2="lt2" tx2="dk2" accent1="accent1" accent2="accent2" accent3="accent3" accent4="accent4" accent5="accent5" accent6="accent6" hlink="hlink" folHlink="folHlink"/>
  <p:sldLayoutIdLst>
    <p:sldLayoutId id="2147485474" r:id="rId1"/>
    <p:sldLayoutId id="2147485475" r:id="rId2"/>
    <p:sldLayoutId id="2147485476" r:id="rId3"/>
    <p:sldLayoutId id="2147485477" r:id="rId4"/>
    <p:sldLayoutId id="2147485478" r:id="rId5"/>
    <p:sldLayoutId id="2147485479" r:id="rId6"/>
    <p:sldLayoutId id="2147485480" r:id="rId7"/>
    <p:sldLayoutId id="2147485481" r:id="rId8"/>
    <p:sldLayoutId id="2147485482" r:id="rId9"/>
    <p:sldLayoutId id="2147485483" r:id="rId10"/>
    <p:sldLayoutId id="2147485484" r:id="rId11"/>
    <p:sldLayoutId id="2147485485" r:id="rId12"/>
    <p:sldLayoutId id="2147485486" r:id="rId13"/>
    <p:sldLayoutId id="2147485487" r:id="rId14"/>
    <p:sldLayoutId id="2147485488" r:id="rId15"/>
    <p:sldLayoutId id="2147485489" r:id="rId16"/>
    <p:sldLayoutId id="2147485490" r:id="rId17"/>
    <p:sldLayoutId id="2147485491" r:id="rId18"/>
    <p:sldLayoutId id="2147485492" r:id="rId19"/>
    <p:sldLayoutId id="2147485493" r:id="rId20"/>
  </p:sldLayoutIdLst>
  <p:hf hdr="0" dt="0"/>
  <p:txStyles>
    <p:titleStyle>
      <a:lvl1pPr algn="l" rtl="0" eaLnBrk="0" fontAlgn="base" hangingPunct="0">
        <a:spcBef>
          <a:spcPct val="0"/>
        </a:spcBef>
        <a:spcAft>
          <a:spcPct val="0"/>
        </a:spcAft>
        <a:buFont typeface="Arial" panose="020B0604020202020204" pitchFamily="34"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panose="020B0604020202020204" pitchFamily="34"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bwMode="auto">
          <a:xfrm>
            <a:off x="685800" y="871538"/>
            <a:ext cx="7772400" cy="563562"/>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Footer Placeholder 2"/>
          <p:cNvSpPr>
            <a:spLocks noGrp="1"/>
          </p:cNvSpPr>
          <p:nvPr>
            <p:ph type="ftr" sz="quarter" idx="3"/>
          </p:nvPr>
        </p:nvSpPr>
        <p:spPr>
          <a:xfrm>
            <a:off x="2847975" y="6356352"/>
            <a:ext cx="5600700" cy="328613"/>
          </a:xfrm>
          <a:prstGeom prst="rect">
            <a:avLst/>
          </a:prstGeom>
        </p:spPr>
        <p:txBody>
          <a:bodyPr vert="horz" lIns="0" tIns="0" rIns="91440" bIns="0" rtlCol="0" anchor="b">
            <a:normAutofit/>
          </a:bodyPr>
          <a:lstStyle>
            <a:lvl1pPr algn="r">
              <a:defRPr sz="1400" b="0">
                <a:solidFill>
                  <a:schemeClr val="tx1">
                    <a:tint val="75000"/>
                  </a:schemeClr>
                </a:solidFill>
                <a:latin typeface="+mn-lt"/>
                <a:ea typeface="+mn-ea"/>
                <a:cs typeface="Times New Roman" pitchFamily="18" charset="0"/>
              </a:defRPr>
            </a:lvl1pPr>
          </a:lstStyle>
          <a:p>
            <a:pPr>
              <a:defRPr/>
            </a:pPr>
            <a:r>
              <a:rPr lang="en-US"/>
              <a:t>Slide </a:t>
            </a:r>
          </a:p>
        </p:txBody>
      </p:sp>
      <p:sp>
        <p:nvSpPr>
          <p:cNvPr id="5" name="Date Placeholder 4"/>
          <p:cNvSpPr>
            <a:spLocks noGrp="1"/>
          </p:cNvSpPr>
          <p:nvPr>
            <p:ph type="dt" sz="half" idx="2"/>
          </p:nvPr>
        </p:nvSpPr>
        <p:spPr>
          <a:xfrm>
            <a:off x="684213" y="6329365"/>
            <a:ext cx="2133600" cy="365125"/>
          </a:xfrm>
          <a:prstGeom prst="rect">
            <a:avLst/>
          </a:prstGeom>
        </p:spPr>
        <p:txBody>
          <a:bodyPr vert="horz" lIns="0" tIns="0" rIns="91440" bIns="0" rtlCol="0" anchor="b">
            <a:normAutofit/>
          </a:bodyPr>
          <a:lstStyle>
            <a:lvl1pPr algn="l">
              <a:defRPr sz="1400" b="0">
                <a:solidFill>
                  <a:schemeClr val="tx1">
                    <a:tint val="75000"/>
                  </a:schemeClr>
                </a:solidFill>
                <a:latin typeface="+mn-lt"/>
                <a:ea typeface="+mn-ea"/>
                <a:cs typeface="Times New Roman" pitchFamily="18" charset="0"/>
              </a:defRPr>
            </a:lvl1pPr>
          </a:lstStyle>
          <a:p>
            <a:pPr>
              <a:defRPr/>
            </a:pPr>
            <a:endParaRPr lang="en-US"/>
          </a:p>
        </p:txBody>
      </p:sp>
    </p:spTree>
    <p:extLst>
      <p:ext uri="{BB962C8B-B14F-4D97-AF65-F5344CB8AC3E}">
        <p14:creationId xmlns:p14="http://schemas.microsoft.com/office/powerpoint/2010/main" val="3915509286"/>
      </p:ext>
    </p:extLst>
  </p:cSld>
  <p:clrMap bg1="lt1" tx1="dk1" bg2="lt2" tx2="dk2" accent1="accent1" accent2="accent2" accent3="accent3" accent4="accent4" accent5="accent5" accent6="accent6" hlink="hlink" folHlink="folHlink"/>
  <p:sldLayoutIdLst>
    <p:sldLayoutId id="2147485498" r:id="rId1"/>
    <p:sldLayoutId id="2147485499" r:id="rId2"/>
    <p:sldLayoutId id="2147485500" r:id="rId3"/>
  </p:sldLayoutIdLst>
  <p:hf sldNum="0" hdr="0" ftr="0" dt="0"/>
  <p:txStyles>
    <p:titleStyle>
      <a:lvl1pPr algn="l" rtl="0" eaLnBrk="1" fontAlgn="base" hangingPunct="1">
        <a:spcBef>
          <a:spcPct val="0"/>
        </a:spcBef>
        <a:spcAft>
          <a:spcPct val="0"/>
        </a:spcAft>
        <a:defRPr sz="2600" cap="all">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2pPr>
      <a:lvl3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3pPr>
      <a:lvl4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4pPr>
      <a:lvl5pPr algn="l" rtl="0" eaLnBrk="1" fontAlgn="base" hangingPunct="1">
        <a:spcBef>
          <a:spcPct val="0"/>
        </a:spcBef>
        <a:spcAft>
          <a:spcPct val="0"/>
        </a:spcAft>
        <a:defRPr sz="2600">
          <a:solidFill>
            <a:schemeClr val="tx1"/>
          </a:solidFill>
          <a:latin typeface="Arial Bold" charset="0"/>
          <a:ea typeface="MS PGothic" pitchFamily="34" charset="-128"/>
          <a:cs typeface="ＭＳ Ｐゴシック" charset="0"/>
        </a:defRPr>
      </a:lvl5pPr>
      <a:lvl6pPr marL="457200" algn="ctr" rtl="0" eaLnBrk="1" fontAlgn="base" hangingPunct="1">
        <a:spcBef>
          <a:spcPct val="0"/>
        </a:spcBef>
        <a:spcAft>
          <a:spcPct val="0"/>
        </a:spcAft>
        <a:defRPr sz="2600" b="1">
          <a:solidFill>
            <a:srgbClr val="014C6D"/>
          </a:solidFill>
          <a:latin typeface="Trebuchet MS" pitchFamily="34" charset="0"/>
        </a:defRPr>
      </a:lvl6pPr>
      <a:lvl7pPr marL="914400" algn="ctr" rtl="0" eaLnBrk="1" fontAlgn="base" hangingPunct="1">
        <a:spcBef>
          <a:spcPct val="0"/>
        </a:spcBef>
        <a:spcAft>
          <a:spcPct val="0"/>
        </a:spcAft>
        <a:defRPr sz="2600" b="1">
          <a:solidFill>
            <a:srgbClr val="014C6D"/>
          </a:solidFill>
          <a:latin typeface="Trebuchet MS" pitchFamily="34" charset="0"/>
        </a:defRPr>
      </a:lvl7pPr>
      <a:lvl8pPr marL="1371600" algn="ctr" rtl="0" eaLnBrk="1" fontAlgn="base" hangingPunct="1">
        <a:spcBef>
          <a:spcPct val="0"/>
        </a:spcBef>
        <a:spcAft>
          <a:spcPct val="0"/>
        </a:spcAft>
        <a:defRPr sz="2600" b="1">
          <a:solidFill>
            <a:srgbClr val="014C6D"/>
          </a:solidFill>
          <a:latin typeface="Trebuchet MS" pitchFamily="34" charset="0"/>
        </a:defRPr>
      </a:lvl8pPr>
      <a:lvl9pPr marL="1828800" algn="ctr" rtl="0" eaLnBrk="1" fontAlgn="base" hangingPunct="1">
        <a:spcBef>
          <a:spcPct val="0"/>
        </a:spcBef>
        <a:spcAft>
          <a:spcPct val="0"/>
        </a:spcAft>
        <a:defRPr sz="2600" b="1">
          <a:solidFill>
            <a:srgbClr val="014C6D"/>
          </a:solidFill>
          <a:latin typeface="Trebuchet MS" pitchFamily="34" charset="0"/>
        </a:defRPr>
      </a:lvl9pPr>
    </p:titleStyle>
    <p:body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ＭＳ Ｐゴシック" charset="0"/>
        </a:defRPr>
      </a:lvl1pPr>
      <a:lvl2pPr marL="742950" indent="-285750" algn="l" rtl="0" eaLnBrk="1" fontAlgn="base" hangingPunct="1">
        <a:spcBef>
          <a:spcPct val="20000"/>
        </a:spcBef>
        <a:spcAft>
          <a:spcPct val="0"/>
        </a:spcAft>
        <a:buClr>
          <a:srgbClr val="00783C"/>
        </a:buClr>
        <a:buFont typeface="Wingdings" panose="05000000000000000000"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datanalytics.worldbank.org/PIP-Methodology/acquiring.html" TargetMode="External"/><Relationship Id="rId4" Type="http://schemas.openxmlformats.org/officeDocument/2006/relationships/hyperlink" Target="https://pip.worldbank.org/sol/sol-land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atanalytics.worldbank.org/PIP-Methodology/welfareaggregat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datanalytics.worldbank.org/PIP-Methodology/convert.html" TargetMode="External"/><Relationship Id="rId5" Type="http://schemas.openxmlformats.org/officeDocument/2006/relationships/hyperlink" Target="https://github.com/PIP-Technical-Team/wbpip/blob/PROD/R/compute_spl.R" TargetMode="External"/><Relationship Id="rId4" Type="http://schemas.openxmlformats.org/officeDocument/2006/relationships/hyperlink" Target="https://github.com/PIP-Technical-Team/wbpip/blob/PROD/R/deflate_welfare_mean.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github.com/PIP-Technical-Team/wbpip" TargetMode="External"/><Relationship Id="rId5" Type="http://schemas.openxmlformats.org/officeDocument/2006/relationships/hyperlink" Target="https://documents.worldbank.org/en/publication/documents-reports/documentdetail/488081468157174849/handbook-on-poverty-and-inequality" TargetMode="External"/><Relationship Id="rId4" Type="http://schemas.openxmlformats.org/officeDocument/2006/relationships/hyperlink" Target="https://datanalytics.worldbank.org/PIP-Methodology/surveyestimate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datanalytics.worldbank.org/PIP-Methodology/lineupestimate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pip.worldbank.org/poverty-calculator"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pip.worldbank.org/ap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orldbank/pipr"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nam11.safelinks.protection.outlook.com/?url=http%3A%2F%2Feepurl.com%2FiKHEsI&amp;data=05%7C02%7Cstettehbaah%40worldbank.org%7Ca4653340d3424ef8cadc08dc9416d4ea%7C31a2fec0266b4c67b56e2796d8f59c36%7C0%7C0%7C638548073477392584%7CUnknown%7CTWFpbGZsb3d8eyJWIjoiMC4wLjAwMDAiLCJQIjoiV2luMzIiLCJBTiI6Ik1haWwiLCJXVCI6Mn0%3D%7C0%7C%7C%7C&amp;sdata=501JZopHguFkr1IWU3ouTOGbgunNhk9yKrBJA8Zme3c%3D&amp;reserved=0" TargetMode="External"/><Relationship Id="rId7" Type="http://schemas.openxmlformats.org/officeDocument/2006/relationships/hyperlink" Target="https://github.com/worldbank/pip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worldbank/pip" TargetMode="External"/><Relationship Id="rId5" Type="http://schemas.openxmlformats.org/officeDocument/2006/relationships/hyperlink" Target="https://pip.worldbank.org/home" TargetMode="External"/><Relationship Id="rId4" Type="http://schemas.openxmlformats.org/officeDocument/2006/relationships/hyperlink" Target="https://pip.worldbank.org/ap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datanalytics.worldbank.org/PIP-Methodology/lineupestimates.html#incc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mailto:gcecchinato@worldbank.org"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rpubs.com/tsamuel/pip_slides_ecineq_2023"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datanalytics.worldbank.org/PIP-Methodology/"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blogs.worldbank.org/team/daniel-gerszon-mahler" TargetMode="External"/><Relationship Id="rId13" Type="http://schemas.openxmlformats.org/officeDocument/2006/relationships/image" Target="../media/image8.png"/><Relationship Id="rId18" Type="http://schemas.openxmlformats.org/officeDocument/2006/relationships/hyperlink" Target="https://www.worldbank.org/en/about/people/n/nishant-yonzan" TargetMode="External"/><Relationship Id="rId26" Type="http://schemas.openxmlformats.org/officeDocument/2006/relationships/hyperlink" Target="https://blogs.worldbank.org/en/team/r/rossana-tatulli" TargetMode="External"/><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hyperlink" Target="https://blogs.worldbank.org/team/tony-fujs" TargetMode="External"/><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hyperlink" Target="https://blogs.worldbank.org/team/minh-cong-nguyen" TargetMode="External"/><Relationship Id="rId20" Type="http://schemas.openxmlformats.org/officeDocument/2006/relationships/hyperlink" Target="https://blogs.worldbank.org/team/samuel-kofi-tetteh-baah" TargetMode="External"/><Relationship Id="rId29"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hyperlink" Target="https://www.worldbank.org/en/about/people/c/christoph-lakner" TargetMode="External"/><Relationship Id="rId11" Type="http://schemas.openxmlformats.org/officeDocument/2006/relationships/image" Target="../media/image7.png"/><Relationship Id="rId24" Type="http://schemas.openxmlformats.org/officeDocument/2006/relationships/hyperlink" Target="https://github.com/giorgiacek" TargetMode="External"/><Relationship Id="rId5" Type="http://schemas.openxmlformats.org/officeDocument/2006/relationships/hyperlink" Target="https://www.worldbank.org/en/about/people/d/dean-jolliffe" TargetMode="Externa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hyperlink" Target="https://research.vu.nl/en/persons/diana-garcia-rojas" TargetMode="External"/><Relationship Id="rId10" Type="http://schemas.openxmlformats.org/officeDocument/2006/relationships/hyperlink" Target="https://blogs.worldbank.org/team/r-andres-castaneda-aguilar" TargetMode="Externa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6.png"/><Relationship Id="rId14" Type="http://schemas.openxmlformats.org/officeDocument/2006/relationships/hyperlink" Target="https://blogs.worldbank.org/team/martha-viveros" TargetMode="External"/><Relationship Id="rId22" Type="http://schemas.openxmlformats.org/officeDocument/2006/relationships/hyperlink" Target="https://blogs.worldbank.org/team/zander-prinsloo" TargetMode="External"/><Relationship Id="rId27" Type="http://schemas.openxmlformats.org/officeDocument/2006/relationships/image" Target="../media/image15.png"/><Relationship Id="rId30" Type="http://schemas.openxmlformats.org/officeDocument/2006/relationships/hyperlink" Target="https://blogs.worldbank.org/en/team/c/carolina-diaz-bonill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pip.worldbank.org/multidimensionalpoverty-measur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datatopics.worldbank.org/world-development-indicators/stories/societal-poverty-a-global-measure-of-relative-poverty.html" TargetMode="External"/><Relationship Id="rId4" Type="http://schemas.openxmlformats.org/officeDocument/2006/relationships/hyperlink" Target="https://www.worldbank.org/en/topic/poverty/brief/global-database-of-shared-prosperit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nalytics.worldbank.org/PIP-Methodology/non-technical-summary.html"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B6370F-BA6E-44F5-A426-43F3D7458296}"/>
              </a:ext>
            </a:extLst>
          </p:cNvPr>
          <p:cNvSpPr/>
          <p:nvPr/>
        </p:nvSpPr>
        <p:spPr>
          <a:xfrm>
            <a:off x="369275" y="2258568"/>
            <a:ext cx="3452916" cy="2340864"/>
          </a:xfrm>
          <a:prstGeom prst="rect">
            <a:avLst/>
          </a:prstGeom>
          <a:blipFill dpi="0" rotWithShape="1">
            <a:blip r:embed="rId3">
              <a:alphaModFix amt="30000"/>
            </a:blip>
            <a:srcRect/>
            <a:stretch>
              <a:fillRect/>
            </a:stretch>
          </a:blipFill>
          <a:ln w="9525" cap="flat" cmpd="sng" algn="ctr">
            <a:noFill/>
            <a:prstDash val="solid"/>
          </a:ln>
          <a:effectLst/>
        </p:spPr>
        <p:txBody>
          <a:bodyPr lIns="91345" tIns="45673" rIns="91345" bIns="45673" rtlCol="0" anchor="ctr"/>
          <a:lstStyle/>
          <a:p>
            <a:pPr marL="0" marR="0" lvl="0" indent="0" algn="ctr" defTabSz="45672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8" name="Rectangle 27">
            <a:extLst>
              <a:ext uri="{FF2B5EF4-FFF2-40B4-BE49-F238E27FC236}">
                <a16:creationId xmlns:a16="http://schemas.microsoft.com/office/drawing/2014/main" id="{C9DB78A5-9B64-4998-A10A-B709B5471FAF}"/>
              </a:ext>
            </a:extLst>
          </p:cNvPr>
          <p:cNvSpPr/>
          <p:nvPr/>
        </p:nvSpPr>
        <p:spPr bwMode="auto">
          <a:xfrm>
            <a:off x="0" y="4481753"/>
            <a:ext cx="4058905" cy="62179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29" name="Rectangle 28">
            <a:extLst>
              <a:ext uri="{FF2B5EF4-FFF2-40B4-BE49-F238E27FC236}">
                <a16:creationId xmlns:a16="http://schemas.microsoft.com/office/drawing/2014/main" id="{1E2CCC15-7F87-4EB8-AB8E-90C915FC51D4}"/>
              </a:ext>
            </a:extLst>
          </p:cNvPr>
          <p:cNvSpPr/>
          <p:nvPr/>
        </p:nvSpPr>
        <p:spPr bwMode="auto">
          <a:xfrm>
            <a:off x="-1" y="4304595"/>
            <a:ext cx="9144000" cy="177158"/>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3" name="Picture 2">
            <a:extLst>
              <a:ext uri="{FF2B5EF4-FFF2-40B4-BE49-F238E27FC236}">
                <a16:creationId xmlns:a16="http://schemas.microsoft.com/office/drawing/2014/main" id="{9785463A-7A34-4144-A260-325E6EEA5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467" y="5535062"/>
            <a:ext cx="4131860" cy="822198"/>
          </a:xfrm>
          <a:prstGeom prst="rect">
            <a:avLst/>
          </a:prstGeom>
        </p:spPr>
      </p:pic>
      <p:sp>
        <p:nvSpPr>
          <p:cNvPr id="11" name="Content Placeholder 2">
            <a:extLst>
              <a:ext uri="{FF2B5EF4-FFF2-40B4-BE49-F238E27FC236}">
                <a16:creationId xmlns:a16="http://schemas.microsoft.com/office/drawing/2014/main" id="{EA3172C7-C08C-494A-BC2E-168267D714E1}"/>
              </a:ext>
            </a:extLst>
          </p:cNvPr>
          <p:cNvSpPr txBox="1">
            <a:spLocks/>
          </p:cNvSpPr>
          <p:nvPr/>
        </p:nvSpPr>
        <p:spPr>
          <a:xfrm>
            <a:off x="5904054" y="1691377"/>
            <a:ext cx="3115767" cy="1209867"/>
          </a:xfrm>
          <a:prstGeom prst="rect">
            <a:avLst/>
          </a:prstGeom>
        </p:spPr>
        <p:txBody>
          <a:bodyPr>
            <a:normAutofit fontScale="70000" lnSpcReduction="20000"/>
          </a:bodyPr>
          <a:lstStyle>
            <a:lvl1pPr marL="342900" indent="-342900" algn="l" rtl="0" fontAlgn="base">
              <a:lnSpc>
                <a:spcPct val="115000"/>
              </a:lnSpc>
              <a:spcBef>
                <a:spcPct val="20000"/>
              </a:spcBef>
              <a:spcAft>
                <a:spcPct val="0"/>
              </a:spcAft>
              <a:buClr>
                <a:srgbClr val="00783C"/>
              </a:buClr>
              <a:defRPr>
                <a:solidFill>
                  <a:schemeClr val="tx1"/>
                </a:solidFill>
                <a:latin typeface="+mn-lt"/>
                <a:ea typeface="MS PGothic" pitchFamily="34" charset="-128"/>
                <a:cs typeface="ＭＳ Ｐゴシック" charset="0"/>
              </a:defRPr>
            </a:lvl1pPr>
            <a:lvl2pPr marL="742950" indent="-285750" algn="l" rtl="0" fontAlgn="base">
              <a:spcBef>
                <a:spcPct val="20000"/>
              </a:spcBef>
              <a:spcAft>
                <a:spcPct val="0"/>
              </a:spcAft>
              <a:buClr>
                <a:srgbClr val="00783C"/>
              </a:buClr>
              <a:buFont typeface="Wingdings" panose="05000000000000000000" pitchFamily="2" charset="2"/>
              <a:defRPr>
                <a:solidFill>
                  <a:schemeClr val="tx1"/>
                </a:solidFill>
                <a:latin typeface="+mn-lt"/>
                <a:ea typeface="MS PGothic" pitchFamily="34" charset="-128"/>
              </a:defRPr>
            </a:lvl2pPr>
            <a:lvl3pPr marL="4763" indent="909638" algn="l" rtl="0" fontAlgn="base">
              <a:spcBef>
                <a:spcPct val="20000"/>
              </a:spcBef>
              <a:spcAft>
                <a:spcPct val="0"/>
              </a:spcAft>
              <a:buClr>
                <a:srgbClr val="00783C"/>
              </a:buClr>
              <a:defRPr>
                <a:solidFill>
                  <a:schemeClr val="tx1"/>
                </a:solidFill>
                <a:latin typeface="+mn-lt"/>
                <a:ea typeface="MS PGothic" pitchFamily="34" charset="-128"/>
              </a:defRPr>
            </a:lvl3pPr>
            <a:lvl4pPr marL="1600200" indent="-228600" algn="l" rtl="0" fontAlgn="base">
              <a:spcBef>
                <a:spcPct val="20000"/>
              </a:spcBef>
              <a:spcAft>
                <a:spcPct val="0"/>
              </a:spcAft>
              <a:buClr>
                <a:srgbClr val="00783C"/>
              </a:buClr>
              <a:defRPr>
                <a:solidFill>
                  <a:schemeClr val="tx1"/>
                </a:solidFill>
                <a:latin typeface="+mn-lt"/>
                <a:ea typeface="MS PGothic" pitchFamily="34" charset="-128"/>
              </a:defRPr>
            </a:lvl4pPr>
            <a:lvl5pPr marL="2057400" indent="-228600" algn="l" rtl="0" fontAlgn="base">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0" indent="0" algn="r">
              <a:lnSpc>
                <a:spcPct val="150000"/>
              </a:lnSpc>
            </a:pPr>
            <a:endParaRPr lang="en-US" sz="1400" b="0" kern="0" dirty="0">
              <a:solidFill>
                <a:schemeClr val="bg1"/>
              </a:solidFill>
              <a:latin typeface="Andes" panose="02000000000000000000" pitchFamily="50" charset="0"/>
              <a:cs typeface="Times New Roman" panose="02020603050405020304" pitchFamily="18" charset="0"/>
            </a:endParaRPr>
          </a:p>
          <a:p>
            <a:pPr marL="0" indent="0" algn="r">
              <a:lnSpc>
                <a:spcPct val="150000"/>
              </a:lnSpc>
            </a:pPr>
            <a:r>
              <a:rPr lang="en-US" sz="2300" b="0" kern="0" dirty="0">
                <a:solidFill>
                  <a:schemeClr val="bg1"/>
                </a:solidFill>
                <a:latin typeface="Andes" panose="02000000000000000000" pitchFamily="50" charset="0"/>
                <a:cs typeface="Times New Roman" panose="02020603050405020304" pitchFamily="18" charset="0"/>
              </a:rPr>
              <a:t>Inequality Winter School</a:t>
            </a:r>
          </a:p>
          <a:p>
            <a:pPr marL="0" indent="0" algn="r">
              <a:lnSpc>
                <a:spcPct val="150000"/>
              </a:lnSpc>
            </a:pPr>
            <a:r>
              <a:rPr lang="en-US" sz="1500" b="0" kern="0" dirty="0" err="1">
                <a:solidFill>
                  <a:schemeClr val="bg1"/>
                </a:solidFill>
                <a:latin typeface="Andes" panose="02000000000000000000" pitchFamily="50" charset="0"/>
                <a:cs typeface="Times New Roman" panose="02020603050405020304" pitchFamily="18" charset="0"/>
              </a:rPr>
              <a:t>Canazei</a:t>
            </a:r>
            <a:endParaRPr lang="en-US" sz="1500" b="0" kern="0" dirty="0">
              <a:solidFill>
                <a:schemeClr val="bg1"/>
              </a:solidFill>
              <a:latin typeface="Andes" panose="02000000000000000000" pitchFamily="50" charset="0"/>
              <a:cs typeface="Times New Roman" panose="02020603050405020304" pitchFamily="18" charset="0"/>
            </a:endParaRPr>
          </a:p>
          <a:p>
            <a:pPr marL="0" indent="0" algn="r">
              <a:lnSpc>
                <a:spcPct val="150000"/>
              </a:lnSpc>
            </a:pPr>
            <a:r>
              <a:rPr lang="en-US" sz="1500" b="0" kern="0" dirty="0">
                <a:solidFill>
                  <a:schemeClr val="bg1"/>
                </a:solidFill>
                <a:latin typeface="Andes" panose="02000000000000000000" pitchFamily="50" charset="0"/>
                <a:cs typeface="Times New Roman" panose="02020603050405020304" pitchFamily="18" charset="0"/>
              </a:rPr>
              <a:t>09/10 January 2025</a:t>
            </a:r>
          </a:p>
          <a:p>
            <a:pPr marL="0" indent="0" algn="r">
              <a:lnSpc>
                <a:spcPct val="150000"/>
              </a:lnSpc>
            </a:pPr>
            <a:endParaRPr lang="en-US" sz="1400" b="0" kern="0" dirty="0">
              <a:solidFill>
                <a:schemeClr val="bg1"/>
              </a:solidFill>
              <a:latin typeface="Andes" panose="02000000000000000000" pitchFamily="50" charset="0"/>
              <a:cs typeface="Times New Roman" panose="02020603050405020304" pitchFamily="18" charset="0"/>
            </a:endParaRPr>
          </a:p>
        </p:txBody>
      </p:sp>
      <p:sp>
        <p:nvSpPr>
          <p:cNvPr id="2" name="Rectangle 1">
            <a:extLst>
              <a:ext uri="{FF2B5EF4-FFF2-40B4-BE49-F238E27FC236}">
                <a16:creationId xmlns:a16="http://schemas.microsoft.com/office/drawing/2014/main" id="{4044109E-CB80-61B8-B92F-8CEBB4DFE17A}"/>
              </a:ext>
            </a:extLst>
          </p:cNvPr>
          <p:cNvSpPr>
            <a:spLocks noChangeArrowheads="1"/>
          </p:cNvSpPr>
          <p:nvPr/>
        </p:nvSpPr>
        <p:spPr bwMode="auto">
          <a:xfrm>
            <a:off x="1207910" y="86724"/>
            <a:ext cx="793608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solidFill>
                <a:effectLst/>
                <a:latin typeface="Andes" panose="02000000000000000000" pitchFamily="50" charset="0"/>
              </a:rPr>
              <a:t>How to access and use the World Bank's poverty and inequality data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2"/>
                </a:solidFill>
                <a:effectLst/>
                <a:latin typeface="Andes" panose="02000000000000000000" pitchFamily="50" charset="0"/>
              </a:rPr>
              <a:t>R</a:t>
            </a:r>
            <a:r>
              <a:rPr lang="en-US" altLang="en-US" sz="3200" b="0" dirty="0">
                <a:solidFill>
                  <a:schemeClr val="bg2"/>
                </a:solidFill>
                <a:latin typeface="Andes" panose="02000000000000000000" pitchFamily="50" charset="0"/>
              </a:rPr>
              <a:t> &amp; </a:t>
            </a:r>
            <a:r>
              <a:rPr kumimoji="0" lang="en-US" altLang="en-US" sz="3200" b="0" i="0" u="none" strike="noStrike" cap="none" normalizeH="0" baseline="0" dirty="0">
                <a:ln>
                  <a:noFill/>
                </a:ln>
                <a:solidFill>
                  <a:schemeClr val="bg2"/>
                </a:solidFill>
                <a:effectLst/>
                <a:latin typeface="Andes" panose="02000000000000000000" pitchFamily="50" charset="0"/>
              </a:rPr>
              <a:t>Stata Workshop</a:t>
            </a:r>
          </a:p>
        </p:txBody>
      </p:sp>
    </p:spTree>
    <p:extLst>
      <p:ext uri="{BB962C8B-B14F-4D97-AF65-F5344CB8AC3E}">
        <p14:creationId xmlns:p14="http://schemas.microsoft.com/office/powerpoint/2010/main" val="150805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BCDFE0-7D8E-E434-B8A1-F9B515D9F8AB}"/>
              </a:ext>
            </a:extLst>
          </p:cNvPr>
          <p:cNvPicPr>
            <a:picLocks noChangeAspect="1"/>
          </p:cNvPicPr>
          <p:nvPr/>
        </p:nvPicPr>
        <p:blipFill>
          <a:blip r:embed="rId3">
            <a:alphaModFix amt="35000"/>
          </a:blip>
          <a:stretch>
            <a:fillRect/>
          </a:stretch>
        </p:blipFill>
        <p:spPr>
          <a:xfrm>
            <a:off x="0" y="0"/>
            <a:ext cx="9144000" cy="6858000"/>
          </a:xfrm>
          <a:prstGeom prst="rect">
            <a:avLst/>
          </a:prstGeom>
        </p:spPr>
      </p:pic>
      <p:sp>
        <p:nvSpPr>
          <p:cNvPr id="13" name="Rectangle: Rounded Corners 12">
            <a:extLst>
              <a:ext uri="{FF2B5EF4-FFF2-40B4-BE49-F238E27FC236}">
                <a16:creationId xmlns:a16="http://schemas.microsoft.com/office/drawing/2014/main" id="{F1F61A05-2932-37B8-5932-FF79ED9C8CA4}"/>
              </a:ext>
            </a:extLst>
          </p:cNvPr>
          <p:cNvSpPr/>
          <p:nvPr/>
        </p:nvSpPr>
        <p:spPr bwMode="auto">
          <a:xfrm>
            <a:off x="943095" y="1850997"/>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1</a:t>
            </a:r>
          </a:p>
          <a:p>
            <a:pPr algn="ctr">
              <a:spcBef>
                <a:spcPct val="50000"/>
              </a:spcBef>
            </a:pPr>
            <a:r>
              <a:rPr lang="en-US" sz="1200" dirty="0">
                <a:solidFill>
                  <a:schemeClr val="bg1"/>
                </a:solidFill>
                <a:latin typeface="+mj-lt"/>
                <a:cs typeface="Times New Roman" pitchFamily="18" charset="0"/>
              </a:rPr>
              <a:t>Acquiring Household Data</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14" name="TextBox 13">
            <a:extLst>
              <a:ext uri="{FF2B5EF4-FFF2-40B4-BE49-F238E27FC236}">
                <a16:creationId xmlns:a16="http://schemas.microsoft.com/office/drawing/2014/main" id="{52F5B01A-8BBC-009D-5C4C-BEC73E0FB680}"/>
              </a:ext>
            </a:extLst>
          </p:cNvPr>
          <p:cNvSpPr txBox="1"/>
          <p:nvPr/>
        </p:nvSpPr>
        <p:spPr>
          <a:xfrm>
            <a:off x="936171" y="3336920"/>
            <a:ext cx="7537641" cy="2308324"/>
          </a:xfrm>
          <a:prstGeom prst="rect">
            <a:avLst/>
          </a:prstGeom>
          <a:noFill/>
        </p:spPr>
        <p:txBody>
          <a:bodyPr wrap="none" rtlCol="0">
            <a:spAutoFit/>
          </a:bodyPr>
          <a:lstStyle/>
          <a:p>
            <a:pPr marL="285750" indent="-285750">
              <a:buFont typeface="Arial" panose="020B0604020202020204" pitchFamily="34" charset="0"/>
              <a:buChar char="•"/>
            </a:pPr>
            <a:r>
              <a:rPr lang="en-US" dirty="0"/>
              <a:t>Sources:</a:t>
            </a:r>
          </a:p>
          <a:p>
            <a:pPr marL="742950" lvl="1" indent="-285750">
              <a:buFont typeface="Arial" panose="020B0604020202020204" pitchFamily="34" charset="0"/>
              <a:buChar char="•"/>
            </a:pPr>
            <a:r>
              <a:rPr lang="en-US" b="0" dirty="0"/>
              <a:t>LIC: Surveys collected by National Statistical Offices </a:t>
            </a:r>
          </a:p>
          <a:p>
            <a:pPr marL="742950" lvl="1" indent="-285750">
              <a:buFont typeface="Arial" panose="020B0604020202020204" pitchFamily="34" charset="0"/>
              <a:buChar char="•"/>
            </a:pPr>
            <a:r>
              <a:rPr lang="en-US" b="0" dirty="0"/>
              <a:t>HIC:</a:t>
            </a:r>
          </a:p>
          <a:p>
            <a:pPr marL="1200150" lvl="2" indent="-285750">
              <a:buFont typeface="Arial" panose="020B0604020202020204" pitchFamily="34" charset="0"/>
              <a:buChar char="•"/>
            </a:pPr>
            <a:r>
              <a:rPr lang="en-US" b="0" dirty="0"/>
              <a:t>Europe: EU-SILC.</a:t>
            </a:r>
          </a:p>
          <a:p>
            <a:pPr marL="1200150" lvl="2" indent="-285750">
              <a:buFont typeface="Arial" panose="020B0604020202020204" pitchFamily="34" charset="0"/>
              <a:buChar char="•"/>
            </a:pPr>
            <a:r>
              <a:rPr lang="en-US" b="0" dirty="0"/>
              <a:t>Other (and earlier years): Luxemburg Income Study (LIS)</a:t>
            </a:r>
          </a:p>
          <a:p>
            <a:pPr marL="285750" indent="-285750">
              <a:buFont typeface="Arial" panose="020B0604020202020204" pitchFamily="34" charset="0"/>
              <a:buChar char="•"/>
            </a:pPr>
            <a:r>
              <a:rPr lang="en-US" b="0" dirty="0"/>
              <a:t>Data type: welfare (consumption/income) data at the unit or group level.</a:t>
            </a:r>
          </a:p>
          <a:p>
            <a:pPr marL="285750" indent="-285750">
              <a:buFont typeface="Arial" panose="020B0604020202020204" pitchFamily="34" charset="0"/>
              <a:buChar char="•"/>
            </a:pPr>
            <a:r>
              <a:rPr lang="en-US" b="0" dirty="0"/>
              <a:t>Microdata are </a:t>
            </a:r>
            <a:r>
              <a:rPr lang="en-US" b="0" dirty="0">
                <a:hlinkClick r:id="rId4"/>
              </a:rPr>
              <a:t>available online</a:t>
            </a:r>
            <a:r>
              <a:rPr lang="en-US" b="0" dirty="0"/>
              <a:t>. </a:t>
            </a:r>
            <a:r>
              <a:rPr lang="en-US" b="0" dirty="0">
                <a:solidFill>
                  <a:schemeClr val="accent6"/>
                </a:solidFill>
              </a:rPr>
              <a:t>BUT NOT ON PIP.</a:t>
            </a:r>
          </a:p>
          <a:p>
            <a:pPr marL="285750" indent="-285750">
              <a:buFontTx/>
              <a:buChar char="-"/>
            </a:pPr>
            <a:endParaRPr lang="en-US" dirty="0"/>
          </a:p>
          <a:p>
            <a:pPr marL="285750" indent="-285750">
              <a:buFontTx/>
              <a:buChar char="-"/>
            </a:pPr>
            <a:endParaRPr lang="en-US" dirty="0"/>
          </a:p>
        </p:txBody>
      </p:sp>
      <p:sp>
        <p:nvSpPr>
          <p:cNvPr id="15" name="TextBox 14">
            <a:extLst>
              <a:ext uri="{FF2B5EF4-FFF2-40B4-BE49-F238E27FC236}">
                <a16:creationId xmlns:a16="http://schemas.microsoft.com/office/drawing/2014/main" id="{2437E5F0-6351-7FD0-A23B-17670FD61A77}"/>
              </a:ext>
            </a:extLst>
          </p:cNvPr>
          <p:cNvSpPr txBox="1"/>
          <p:nvPr/>
        </p:nvSpPr>
        <p:spPr>
          <a:xfrm>
            <a:off x="936171" y="6172201"/>
            <a:ext cx="3810000" cy="338554"/>
          </a:xfrm>
          <a:prstGeom prst="rect">
            <a:avLst/>
          </a:prstGeom>
          <a:solidFill>
            <a:schemeClr val="bg1"/>
          </a:solidFill>
        </p:spPr>
        <p:txBody>
          <a:bodyPr wrap="square" rtlCol="0">
            <a:spAutoFit/>
          </a:bodyPr>
          <a:lstStyle/>
          <a:p>
            <a:r>
              <a:rPr lang="en-US" dirty="0"/>
              <a:t>Source: </a:t>
            </a:r>
            <a:r>
              <a:rPr lang="en-US" dirty="0">
                <a:hlinkClick r:id="rId5"/>
              </a:rPr>
              <a:t>Chapter 1 PIP Handbook </a:t>
            </a:r>
            <a:endParaRPr lang="en-US" dirty="0"/>
          </a:p>
        </p:txBody>
      </p:sp>
    </p:spTree>
    <p:extLst>
      <p:ext uri="{BB962C8B-B14F-4D97-AF65-F5344CB8AC3E}">
        <p14:creationId xmlns:p14="http://schemas.microsoft.com/office/powerpoint/2010/main" val="280010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BCDFE0-7D8E-E434-B8A1-F9B515D9F8AB}"/>
              </a:ext>
            </a:extLst>
          </p:cNvPr>
          <p:cNvPicPr>
            <a:picLocks noChangeAspect="1"/>
          </p:cNvPicPr>
          <p:nvPr/>
        </p:nvPicPr>
        <p:blipFill>
          <a:blip r:embed="rId3">
            <a:alphaModFix amt="35000"/>
          </a:blip>
          <a:stretch>
            <a:fillRect/>
          </a:stretch>
        </p:blipFill>
        <p:spPr>
          <a:xfrm>
            <a:off x="0" y="0"/>
            <a:ext cx="9144000" cy="6858000"/>
          </a:xfrm>
          <a:prstGeom prst="rect">
            <a:avLst/>
          </a:prstGeom>
        </p:spPr>
      </p:pic>
      <p:sp>
        <p:nvSpPr>
          <p:cNvPr id="3" name="Rectangle: Rounded Corners 2">
            <a:extLst>
              <a:ext uri="{FF2B5EF4-FFF2-40B4-BE49-F238E27FC236}">
                <a16:creationId xmlns:a16="http://schemas.microsoft.com/office/drawing/2014/main" id="{5AF77CF2-2D29-C087-D207-5EF55829BE15}"/>
              </a:ext>
            </a:extLst>
          </p:cNvPr>
          <p:cNvSpPr/>
          <p:nvPr/>
        </p:nvSpPr>
        <p:spPr bwMode="auto">
          <a:xfrm>
            <a:off x="2398515" y="1832481"/>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2</a:t>
            </a:r>
          </a:p>
          <a:p>
            <a:pPr algn="ctr">
              <a:spcBef>
                <a:spcPct val="50000"/>
              </a:spcBef>
            </a:pPr>
            <a:r>
              <a:rPr lang="en-US" sz="1200" dirty="0">
                <a:solidFill>
                  <a:schemeClr val="bg1"/>
                </a:solidFill>
                <a:latin typeface="+mj-lt"/>
                <a:cs typeface="Times New Roman" pitchFamily="18" charset="0"/>
              </a:rPr>
              <a:t>Constructing Welfare aggregates</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4" name="TextBox 3">
            <a:extLst>
              <a:ext uri="{FF2B5EF4-FFF2-40B4-BE49-F238E27FC236}">
                <a16:creationId xmlns:a16="http://schemas.microsoft.com/office/drawing/2014/main" id="{3203623B-2988-D922-98C2-5CCB4EBB2488}"/>
              </a:ext>
            </a:extLst>
          </p:cNvPr>
          <p:cNvSpPr txBox="1"/>
          <p:nvPr/>
        </p:nvSpPr>
        <p:spPr>
          <a:xfrm>
            <a:off x="936171" y="6172201"/>
            <a:ext cx="3810000" cy="338554"/>
          </a:xfrm>
          <a:prstGeom prst="rect">
            <a:avLst/>
          </a:prstGeom>
          <a:solidFill>
            <a:schemeClr val="bg1"/>
          </a:solidFill>
        </p:spPr>
        <p:txBody>
          <a:bodyPr wrap="square" rtlCol="0">
            <a:spAutoFit/>
          </a:bodyPr>
          <a:lstStyle/>
          <a:p>
            <a:r>
              <a:rPr lang="en-US" dirty="0"/>
              <a:t>Source: </a:t>
            </a:r>
            <a:r>
              <a:rPr lang="en-US" dirty="0">
                <a:hlinkClick r:id="rId4"/>
              </a:rPr>
              <a:t>Chapter 2 PIP Handbook </a:t>
            </a:r>
            <a:endParaRPr lang="en-US" dirty="0"/>
          </a:p>
        </p:txBody>
      </p:sp>
      <p:sp>
        <p:nvSpPr>
          <p:cNvPr id="5" name="TextBox 4">
            <a:extLst>
              <a:ext uri="{FF2B5EF4-FFF2-40B4-BE49-F238E27FC236}">
                <a16:creationId xmlns:a16="http://schemas.microsoft.com/office/drawing/2014/main" id="{782CFD3E-2224-9868-17E0-FFA7BB41034C}"/>
              </a:ext>
            </a:extLst>
          </p:cNvPr>
          <p:cNvSpPr txBox="1"/>
          <p:nvPr/>
        </p:nvSpPr>
        <p:spPr>
          <a:xfrm>
            <a:off x="936171" y="3199805"/>
            <a:ext cx="7579191" cy="3046988"/>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dirty="0"/>
              <a:t>Income vs Consumption </a:t>
            </a:r>
            <a:r>
              <a:rPr lang="en-US" b="0" dirty="0"/>
              <a:t>(</a:t>
            </a:r>
            <a:r>
              <a:rPr lang="en-US" b="0" dirty="0" err="1">
                <a:latin typeface="Courier New" panose="02070309020205020404" pitchFamily="49" charset="0"/>
                <a:cs typeface="Courier New" panose="02070309020205020404" pitchFamily="49" charset="0"/>
              </a:rPr>
              <a:t>welfare_type</a:t>
            </a:r>
            <a:r>
              <a:rPr lang="en-US" b="0" dirty="0"/>
              <a:t>) -&gt; consumption preferred.</a:t>
            </a:r>
          </a:p>
          <a:p>
            <a:pPr marL="285750" indent="-285750">
              <a:buFont typeface="Arial" panose="020B0604020202020204" pitchFamily="34" charset="0"/>
              <a:buChar char="•"/>
            </a:pPr>
            <a:r>
              <a:rPr lang="en-US" b="0" dirty="0"/>
              <a:t>Zeros dropped.</a:t>
            </a:r>
          </a:p>
          <a:p>
            <a:pPr marL="285750" indent="-285750">
              <a:buFont typeface="Arial" panose="020B0604020202020204" pitchFamily="34" charset="0"/>
              <a:buChar char="•"/>
            </a:pPr>
            <a:r>
              <a:rPr lang="en-US" dirty="0"/>
              <a:t>Micro or Grouped Data </a:t>
            </a:r>
            <a:r>
              <a:rPr lang="en-US" b="0" dirty="0"/>
              <a:t>(</a:t>
            </a:r>
            <a:r>
              <a:rPr lang="en-US" b="0" dirty="0" err="1">
                <a:latin typeface="Courier New" panose="02070309020205020404" pitchFamily="49" charset="0"/>
                <a:cs typeface="Courier New" panose="02070309020205020404" pitchFamily="49" charset="0"/>
              </a:rPr>
              <a:t>distribution_type</a:t>
            </a:r>
            <a:r>
              <a:rPr lang="en-US" b="0" dirty="0"/>
              <a:t>)</a:t>
            </a:r>
          </a:p>
          <a:p>
            <a:pPr marL="285750" indent="-285750">
              <a:buFont typeface="Arial" panose="020B0604020202020204" pitchFamily="34" charset="0"/>
              <a:buChar char="•"/>
            </a:pPr>
            <a:r>
              <a:rPr lang="en-US" dirty="0"/>
              <a:t>Additional comparability</a:t>
            </a:r>
            <a:r>
              <a:rPr lang="en-US" b="0" dirty="0"/>
              <a:t> considerations:</a:t>
            </a:r>
          </a:p>
          <a:p>
            <a:pPr marL="742950" lvl="1" indent="-285750">
              <a:buFont typeface="Arial" panose="020B0604020202020204" pitchFamily="34" charset="0"/>
              <a:buChar char="•"/>
            </a:pPr>
            <a:r>
              <a:rPr lang="en-US" b="0" dirty="0"/>
              <a:t>Questionnaire design changes.</a:t>
            </a:r>
          </a:p>
          <a:p>
            <a:pPr marL="742950" lvl="1" indent="-285750">
              <a:buFont typeface="Arial" panose="020B0604020202020204" pitchFamily="34" charset="0"/>
              <a:buChar char="•"/>
            </a:pPr>
            <a:r>
              <a:rPr lang="en-US" b="0" dirty="0"/>
              <a:t>Equivalence scales (-&gt; not used)</a:t>
            </a:r>
          </a:p>
          <a:p>
            <a:pPr marL="742950" lvl="1" indent="-285750">
              <a:buFont typeface="Arial" panose="020B0604020202020204" pitchFamily="34" charset="0"/>
              <a:buChar char="•"/>
            </a:pPr>
            <a:r>
              <a:rPr lang="en-US" b="0" dirty="0" err="1"/>
              <a:t>Spatio</a:t>
            </a:r>
            <a:r>
              <a:rPr lang="en-US" b="0" dirty="0"/>
              <a:t>/temporal adjustments.</a:t>
            </a:r>
          </a:p>
          <a:p>
            <a:pPr marL="742950" lvl="1" indent="-285750">
              <a:buFont typeface="Arial" panose="020B0604020202020204" pitchFamily="34" charset="0"/>
              <a:buChar char="•"/>
            </a:pPr>
            <a:r>
              <a:rPr lang="en-US" b="0" dirty="0"/>
              <a:t>Imputed rent ( -&gt; excluded)</a:t>
            </a:r>
          </a:p>
          <a:p>
            <a:pPr marL="742950" lvl="1" indent="-285750">
              <a:buFont typeface="Arial" panose="020B0604020202020204" pitchFamily="34" charset="0"/>
              <a:buChar char="•"/>
            </a:pPr>
            <a:r>
              <a:rPr lang="en-US" b="0" dirty="0"/>
              <a:t>Tracked in PIP: </a:t>
            </a:r>
            <a:r>
              <a:rPr lang="en-US" b="0" dirty="0" err="1">
                <a:latin typeface="Courier New" panose="02070309020205020404" pitchFamily="49" charset="0"/>
                <a:cs typeface="Courier New" panose="02070309020205020404" pitchFamily="49" charset="0"/>
              </a:rPr>
              <a:t>comparable_spell</a:t>
            </a:r>
            <a:r>
              <a:rPr lang="en-US" b="0" dirty="0">
                <a:latin typeface="Courier New" panose="02070309020205020404" pitchFamily="49" charset="0"/>
                <a:cs typeface="Courier New" panose="02070309020205020404" pitchFamily="49" charset="0"/>
              </a:rPr>
              <a:t> </a:t>
            </a:r>
            <a:r>
              <a:rPr lang="en-US" b="0" dirty="0"/>
              <a:t>and </a:t>
            </a:r>
            <a:r>
              <a:rPr lang="en-US" b="0" dirty="0" err="1">
                <a:latin typeface="Courier New" panose="02070309020205020404" pitchFamily="49" charset="0"/>
                <a:cs typeface="Courier New" panose="02070309020205020404" pitchFamily="49" charset="0"/>
              </a:rPr>
              <a:t>survey_comparability</a:t>
            </a:r>
            <a:r>
              <a:rPr lang="en-US" b="0" dirty="0">
                <a:latin typeface="Courier New" panose="02070309020205020404" pitchFamily="49" charset="0"/>
                <a:cs typeface="Courier New" panose="02070309020205020404" pitchFamily="49" charset="0"/>
              </a:rPr>
              <a:t>.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40472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BCDFE0-7D8E-E434-B8A1-F9B515D9F8AB}"/>
              </a:ext>
            </a:extLst>
          </p:cNvPr>
          <p:cNvPicPr>
            <a:picLocks noChangeAspect="1"/>
          </p:cNvPicPr>
          <p:nvPr/>
        </p:nvPicPr>
        <p:blipFill>
          <a:blip r:embed="rId3">
            <a:alphaModFix amt="35000"/>
          </a:blip>
          <a:stretch>
            <a:fillRect/>
          </a:stretch>
        </p:blipFill>
        <p:spPr>
          <a:xfrm>
            <a:off x="0" y="0"/>
            <a:ext cx="9144000" cy="6858000"/>
          </a:xfrm>
          <a:prstGeom prst="rect">
            <a:avLst/>
          </a:prstGeom>
        </p:spPr>
      </p:pic>
      <p:sp>
        <p:nvSpPr>
          <p:cNvPr id="2" name="Rectangle: Rounded Corners 1">
            <a:extLst>
              <a:ext uri="{FF2B5EF4-FFF2-40B4-BE49-F238E27FC236}">
                <a16:creationId xmlns:a16="http://schemas.microsoft.com/office/drawing/2014/main" id="{7116B0F9-B771-589D-7FC7-28D01150AF91}"/>
              </a:ext>
            </a:extLst>
          </p:cNvPr>
          <p:cNvSpPr/>
          <p:nvPr/>
        </p:nvSpPr>
        <p:spPr bwMode="auto">
          <a:xfrm>
            <a:off x="3888146" y="1840112"/>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3</a:t>
            </a:r>
          </a:p>
          <a:p>
            <a:pPr algn="ctr">
              <a:spcBef>
                <a:spcPct val="50000"/>
              </a:spcBef>
            </a:pPr>
            <a:r>
              <a:rPr lang="en-US" sz="1200" dirty="0">
                <a:solidFill>
                  <a:schemeClr val="bg1"/>
                </a:solidFill>
                <a:latin typeface="+mj-lt"/>
                <a:cs typeface="Times New Roman" pitchFamily="18" charset="0"/>
              </a:rPr>
              <a:t>Adjusting </a:t>
            </a:r>
            <a:r>
              <a:rPr kumimoji="0" lang="en-US" sz="1200" i="0" u="none" strike="noStrike" cap="none" normalizeH="0" baseline="0" dirty="0">
                <a:ln>
                  <a:noFill/>
                </a:ln>
                <a:solidFill>
                  <a:schemeClr val="bg1"/>
                </a:solidFill>
                <a:effectLst/>
                <a:latin typeface="+mj-lt"/>
                <a:cs typeface="Times New Roman" pitchFamily="18" charset="0"/>
              </a:rPr>
              <a:t>Welfare aggregates</a:t>
            </a:r>
          </a:p>
        </p:txBody>
      </p:sp>
      <p:sp>
        <p:nvSpPr>
          <p:cNvPr id="3" name="TextBox 2">
            <a:extLst>
              <a:ext uri="{FF2B5EF4-FFF2-40B4-BE49-F238E27FC236}">
                <a16:creationId xmlns:a16="http://schemas.microsoft.com/office/drawing/2014/main" id="{540844F8-C083-DD2C-A2F6-8B24C47CED49}"/>
              </a:ext>
            </a:extLst>
          </p:cNvPr>
          <p:cNvSpPr txBox="1"/>
          <p:nvPr/>
        </p:nvSpPr>
        <p:spPr>
          <a:xfrm>
            <a:off x="985157" y="3348861"/>
            <a:ext cx="6934200" cy="2062103"/>
          </a:xfrm>
          <a:prstGeom prst="rect">
            <a:avLst/>
          </a:prstGeom>
          <a:noFill/>
        </p:spPr>
        <p:txBody>
          <a:bodyPr wrap="square" rtlCol="0">
            <a:spAutoFit/>
          </a:bodyPr>
          <a:lstStyle/>
          <a:p>
            <a:pPr marL="285750" indent="-285750">
              <a:buFont typeface="Arial" panose="020B0604020202020204" pitchFamily="34" charset="0"/>
              <a:buChar char="•"/>
            </a:pPr>
            <a:r>
              <a:rPr lang="en-US" b="0" dirty="0"/>
              <a:t>Consumer Price Indices (CPIs) (</a:t>
            </a:r>
            <a:r>
              <a:rPr lang="en-US" b="0" dirty="0">
                <a:latin typeface="Courier New" panose="02070309020205020404" pitchFamily="49" charset="0"/>
                <a:cs typeface="Courier New" panose="02070309020205020404" pitchFamily="49" charset="0"/>
              </a:rPr>
              <a:t>cpi</a:t>
            </a:r>
            <a:r>
              <a:rPr lang="en-US" b="0" dirty="0"/>
              <a:t>) &amp; Purchasing Power Parities (PPPs) </a:t>
            </a:r>
            <a:r>
              <a:rPr lang="en-US" b="0" dirty="0">
                <a:cs typeface="Courier New" panose="02070309020205020404" pitchFamily="49" charset="0"/>
              </a:rPr>
              <a:t>(</a:t>
            </a:r>
            <a:r>
              <a:rPr lang="en-US" b="0" dirty="0" err="1">
                <a:latin typeface="Courier New" panose="02070309020205020404" pitchFamily="49" charset="0"/>
                <a:cs typeface="Courier New" panose="02070309020205020404" pitchFamily="49" charset="0"/>
              </a:rPr>
              <a:t>ppp</a:t>
            </a:r>
            <a:r>
              <a:rPr lang="en-US" b="0" dirty="0"/>
              <a:t>) </a:t>
            </a:r>
            <a:r>
              <a:rPr lang="en-US" b="0" dirty="0">
                <a:hlinkClick r:id="rId4"/>
              </a:rPr>
              <a:t>source code </a:t>
            </a:r>
            <a:endParaRPr lang="en-US" b="0" dirty="0"/>
          </a:p>
          <a:p>
            <a:pPr marL="285750" indent="-285750">
              <a:buFont typeface="Arial" panose="020B0604020202020204" pitchFamily="34" charset="0"/>
              <a:buChar char="•"/>
            </a:pPr>
            <a:r>
              <a:rPr lang="en-US" b="0" dirty="0"/>
              <a:t>Derivation of the International Poverty Line  (</a:t>
            </a:r>
            <a:r>
              <a:rPr lang="en-US" b="0" dirty="0" err="1">
                <a:latin typeface="Courier New" panose="02070309020205020404" pitchFamily="49" charset="0"/>
                <a:cs typeface="Courier New" panose="02070309020205020404" pitchFamily="49" charset="0"/>
              </a:rPr>
              <a:t>poverty_line</a:t>
            </a:r>
            <a:r>
              <a:rPr lang="en-US" b="0" dirty="0"/>
              <a:t>) </a:t>
            </a:r>
            <a:r>
              <a:rPr lang="en-US" sz="1200" b="0" dirty="0"/>
              <a:t>Which $2.15/day in 2017 PPPs and is based on the median of harmonized national poverty lines from the poorest countries.</a:t>
            </a:r>
          </a:p>
          <a:p>
            <a:pPr marL="285750" indent="-285750">
              <a:buFont typeface="Arial" panose="020B0604020202020204" pitchFamily="34" charset="0"/>
              <a:buChar char="•"/>
            </a:pPr>
            <a:r>
              <a:rPr lang="en-US" b="0" dirty="0"/>
              <a:t>Derivation of higher poverty lines </a:t>
            </a:r>
            <a:r>
              <a:rPr lang="en-US" sz="1200" b="0" dirty="0"/>
              <a:t>Which are $3.65 and $6.85 in 2017 PPPs and are based on </a:t>
            </a:r>
            <a:r>
              <a:rPr lang="en-US" sz="1200" b="0" i="0" dirty="0">
                <a:effectLst/>
              </a:rPr>
              <a:t>median values of national poverty lines of lower- and upper-middle income countries, respectively.</a:t>
            </a:r>
            <a:endParaRPr lang="en-US" sz="1200" b="0" dirty="0"/>
          </a:p>
          <a:p>
            <a:pPr marL="285750" indent="-285750">
              <a:buFont typeface="Arial" panose="020B0604020202020204" pitchFamily="34" charset="0"/>
              <a:buChar char="•"/>
            </a:pPr>
            <a:r>
              <a:rPr lang="en-US" b="0" dirty="0"/>
              <a:t>Derivation of societal poverty line </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spl</a:t>
            </a:r>
            <a:r>
              <a:rPr lang="en-US" b="0" dirty="0">
                <a:latin typeface="Courier New" panose="02070309020205020404" pitchFamily="49" charset="0"/>
                <a:cs typeface="Courier New" panose="02070309020205020404" pitchFamily="49" charset="0"/>
              </a:rPr>
              <a:t>)</a:t>
            </a:r>
            <a:r>
              <a:rPr lang="en-US" b="0" dirty="0">
                <a:cs typeface="Courier New" panose="02070309020205020404" pitchFamily="49" charset="0"/>
                <a:hlinkClick r:id="rId5"/>
              </a:rPr>
              <a:t>source code</a:t>
            </a:r>
            <a:endParaRPr lang="en-US"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9541D21-295B-CA14-D238-51AFB961075C}"/>
              </a:ext>
            </a:extLst>
          </p:cNvPr>
          <p:cNvSpPr txBox="1"/>
          <p:nvPr/>
        </p:nvSpPr>
        <p:spPr>
          <a:xfrm>
            <a:off x="936171" y="6172201"/>
            <a:ext cx="3810000" cy="338554"/>
          </a:xfrm>
          <a:prstGeom prst="rect">
            <a:avLst/>
          </a:prstGeom>
          <a:solidFill>
            <a:schemeClr val="bg1"/>
          </a:solidFill>
        </p:spPr>
        <p:txBody>
          <a:bodyPr wrap="square" rtlCol="0">
            <a:spAutoFit/>
          </a:bodyPr>
          <a:lstStyle/>
          <a:p>
            <a:r>
              <a:rPr lang="en-US" dirty="0"/>
              <a:t>Source: </a:t>
            </a:r>
            <a:r>
              <a:rPr lang="en-US" dirty="0">
                <a:hlinkClick r:id="rId6"/>
              </a:rPr>
              <a:t>Chapter 3 PIP Handbook </a:t>
            </a:r>
            <a:endParaRPr lang="en-US" dirty="0"/>
          </a:p>
        </p:txBody>
      </p:sp>
    </p:spTree>
    <p:extLst>
      <p:ext uri="{BB962C8B-B14F-4D97-AF65-F5344CB8AC3E}">
        <p14:creationId xmlns:p14="http://schemas.microsoft.com/office/powerpoint/2010/main" val="266832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BCDFE0-7D8E-E434-B8A1-F9B515D9F8AB}"/>
              </a:ext>
            </a:extLst>
          </p:cNvPr>
          <p:cNvPicPr>
            <a:picLocks noChangeAspect="1"/>
          </p:cNvPicPr>
          <p:nvPr/>
        </p:nvPicPr>
        <p:blipFill>
          <a:blip r:embed="rId3">
            <a:alphaModFix amt="35000"/>
          </a:blip>
          <a:stretch>
            <a:fillRect/>
          </a:stretch>
        </p:blipFill>
        <p:spPr>
          <a:xfrm>
            <a:off x="0" y="-10886"/>
            <a:ext cx="9144000" cy="6858000"/>
          </a:xfrm>
          <a:prstGeom prst="rect">
            <a:avLst/>
          </a:prstGeom>
        </p:spPr>
      </p:pic>
      <p:sp>
        <p:nvSpPr>
          <p:cNvPr id="2" name="Rectangle: Rounded Corners 1">
            <a:extLst>
              <a:ext uri="{FF2B5EF4-FFF2-40B4-BE49-F238E27FC236}">
                <a16:creationId xmlns:a16="http://schemas.microsoft.com/office/drawing/2014/main" id="{AF733512-A866-5A90-357A-B6CC848890D1}"/>
              </a:ext>
            </a:extLst>
          </p:cNvPr>
          <p:cNvSpPr/>
          <p:nvPr/>
        </p:nvSpPr>
        <p:spPr bwMode="auto">
          <a:xfrm>
            <a:off x="5331126" y="1829225"/>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4</a:t>
            </a:r>
          </a:p>
          <a:p>
            <a:pPr algn="ctr">
              <a:spcBef>
                <a:spcPct val="50000"/>
              </a:spcBef>
            </a:pPr>
            <a:r>
              <a:rPr lang="en-US" sz="1200" dirty="0">
                <a:solidFill>
                  <a:schemeClr val="bg1"/>
                </a:solidFill>
                <a:latin typeface="+mj-lt"/>
                <a:cs typeface="Times New Roman" pitchFamily="18" charset="0"/>
              </a:rPr>
              <a:t>Calculating survey estimates</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10" name="TextBox 9">
            <a:extLst>
              <a:ext uri="{FF2B5EF4-FFF2-40B4-BE49-F238E27FC236}">
                <a16:creationId xmlns:a16="http://schemas.microsoft.com/office/drawing/2014/main" id="{ADFED7FC-5334-611E-2BDB-F287DE093864}"/>
              </a:ext>
            </a:extLst>
          </p:cNvPr>
          <p:cNvSpPr txBox="1"/>
          <p:nvPr/>
        </p:nvSpPr>
        <p:spPr>
          <a:xfrm>
            <a:off x="936171" y="6172201"/>
            <a:ext cx="3810000" cy="338554"/>
          </a:xfrm>
          <a:prstGeom prst="rect">
            <a:avLst/>
          </a:prstGeom>
          <a:solidFill>
            <a:schemeClr val="bg1"/>
          </a:solidFill>
        </p:spPr>
        <p:txBody>
          <a:bodyPr wrap="square" rtlCol="0">
            <a:spAutoFit/>
          </a:bodyPr>
          <a:lstStyle/>
          <a:p>
            <a:r>
              <a:rPr lang="en-US" dirty="0"/>
              <a:t>Source: </a:t>
            </a:r>
            <a:r>
              <a:rPr lang="en-US" dirty="0">
                <a:hlinkClick r:id="rId4"/>
              </a:rPr>
              <a:t>Chapter 4 PIP Handbook </a:t>
            </a:r>
            <a:endParaRPr lang="en-US" dirty="0"/>
          </a:p>
        </p:txBody>
      </p:sp>
      <p:sp>
        <p:nvSpPr>
          <p:cNvPr id="11" name="TextBox 10">
            <a:extLst>
              <a:ext uri="{FF2B5EF4-FFF2-40B4-BE49-F238E27FC236}">
                <a16:creationId xmlns:a16="http://schemas.microsoft.com/office/drawing/2014/main" id="{3AF314E2-9EAF-17F0-4972-A1A4D75D4E89}"/>
              </a:ext>
            </a:extLst>
          </p:cNvPr>
          <p:cNvSpPr txBox="1"/>
          <p:nvPr/>
        </p:nvSpPr>
        <p:spPr>
          <a:xfrm>
            <a:off x="936171" y="3429000"/>
            <a:ext cx="7342415" cy="1815882"/>
          </a:xfrm>
          <a:prstGeom prst="rect">
            <a:avLst/>
          </a:prstGeom>
          <a:noFill/>
        </p:spPr>
        <p:txBody>
          <a:bodyPr wrap="square" rtlCol="0">
            <a:spAutoFit/>
          </a:bodyPr>
          <a:lstStyle/>
          <a:p>
            <a:pPr marL="285750" indent="-285750">
              <a:buFont typeface="Arial" panose="020B0604020202020204" pitchFamily="34" charset="0"/>
              <a:buChar char="•"/>
            </a:pPr>
            <a:r>
              <a:rPr lang="en-US" b="0" dirty="0"/>
              <a:t>Poverty and Inequality metrics are calculated using adjusted welfare aggregates.</a:t>
            </a:r>
          </a:p>
          <a:p>
            <a:pPr marL="285750" indent="-285750">
              <a:buFont typeface="Arial" panose="020B0604020202020204" pitchFamily="34" charset="0"/>
              <a:buChar char="•"/>
            </a:pPr>
            <a:r>
              <a:rPr lang="en-US" b="0" i="0" dirty="0">
                <a:effectLst/>
              </a:rPr>
              <a:t>Calculations are based on formula in </a:t>
            </a:r>
            <a:r>
              <a:rPr lang="en-US" b="0" i="0" dirty="0">
                <a:solidFill>
                  <a:schemeClr val="accent6"/>
                </a:solidFill>
                <a:effectLst/>
                <a:hlinkClick r:id="rId5"/>
              </a:rPr>
              <a:t>Haughton and Khandker (</a:t>
            </a:r>
            <a:r>
              <a:rPr lang="en-US" b="0" i="0" u="none" strike="noStrike" dirty="0">
                <a:solidFill>
                  <a:schemeClr val="accent6"/>
                </a:solidFill>
                <a:effectLst/>
                <a:hlinkClick r:id="rId5"/>
              </a:rPr>
              <a:t>2009</a:t>
            </a:r>
            <a:r>
              <a:rPr lang="en-US" b="0" i="0" dirty="0">
                <a:solidFill>
                  <a:schemeClr val="accent6"/>
                </a:solidFill>
                <a:effectLst/>
                <a:hlinkClick r:id="rId5"/>
              </a:rPr>
              <a:t>), Handbook on Poverty and Inequality. </a:t>
            </a:r>
            <a:endParaRPr lang="en-US" b="0" i="0" dirty="0">
              <a:solidFill>
                <a:schemeClr val="accent6"/>
              </a:solidFill>
              <a:effectLst/>
            </a:endParaRPr>
          </a:p>
          <a:p>
            <a:pPr marL="285750" indent="-285750">
              <a:buFont typeface="Arial" panose="020B0604020202020204" pitchFamily="34" charset="0"/>
              <a:buChar char="•"/>
            </a:pPr>
            <a:r>
              <a:rPr lang="en-US" b="0" dirty="0">
                <a:hlinkClick r:id="rId6"/>
              </a:rPr>
              <a:t>Source code </a:t>
            </a:r>
            <a:r>
              <a:rPr lang="en-US" b="0" dirty="0"/>
              <a:t>is available on </a:t>
            </a:r>
            <a:r>
              <a:rPr lang="en-US" b="0" dirty="0" err="1"/>
              <a:t>github</a:t>
            </a:r>
            <a:r>
              <a:rPr lang="en-US" b="0" dirty="0"/>
              <a:t> through the package </a:t>
            </a:r>
            <a:r>
              <a:rPr lang="en-US" b="0" dirty="0" err="1">
                <a:latin typeface="Courier New" panose="02070309020205020404" pitchFamily="49" charset="0"/>
                <a:cs typeface="Courier New" panose="02070309020205020404" pitchFamily="49" charset="0"/>
              </a:rPr>
              <a:t>wbpip</a:t>
            </a:r>
            <a:r>
              <a:rPr lang="en-US" b="0" dirty="0"/>
              <a:t>. Check the methodological handbook for links to the specific functions.</a:t>
            </a:r>
            <a:endParaRPr lang="en-US" dirty="0"/>
          </a:p>
          <a:p>
            <a:pPr marL="285750" indent="-285750">
              <a:buFontTx/>
              <a:buChar char="-"/>
            </a:pPr>
            <a:endParaRPr lang="en-US" dirty="0"/>
          </a:p>
        </p:txBody>
      </p:sp>
    </p:spTree>
    <p:extLst>
      <p:ext uri="{BB962C8B-B14F-4D97-AF65-F5344CB8AC3E}">
        <p14:creationId xmlns:p14="http://schemas.microsoft.com/office/powerpoint/2010/main" val="392920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BCDFE0-7D8E-E434-B8A1-F9B515D9F8AB}"/>
              </a:ext>
            </a:extLst>
          </p:cNvPr>
          <p:cNvPicPr>
            <a:picLocks noChangeAspect="1"/>
          </p:cNvPicPr>
          <p:nvPr/>
        </p:nvPicPr>
        <p:blipFill>
          <a:blip r:embed="rId3">
            <a:alphaModFix amt="35000"/>
          </a:blip>
          <a:stretch>
            <a:fillRect/>
          </a:stretch>
        </p:blipFill>
        <p:spPr>
          <a:xfrm>
            <a:off x="0" y="0"/>
            <a:ext cx="9144000" cy="6858000"/>
          </a:xfrm>
          <a:prstGeom prst="rect">
            <a:avLst/>
          </a:prstGeom>
        </p:spPr>
      </p:pic>
      <p:sp>
        <p:nvSpPr>
          <p:cNvPr id="2" name="Rectangle: Rounded Corners 1">
            <a:extLst>
              <a:ext uri="{FF2B5EF4-FFF2-40B4-BE49-F238E27FC236}">
                <a16:creationId xmlns:a16="http://schemas.microsoft.com/office/drawing/2014/main" id="{5BE2A033-9E6B-A0C3-0BB1-B62A8BC77038}"/>
              </a:ext>
            </a:extLst>
          </p:cNvPr>
          <p:cNvSpPr/>
          <p:nvPr/>
        </p:nvSpPr>
        <p:spPr bwMode="auto">
          <a:xfrm>
            <a:off x="6786546" y="1832481"/>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5</a:t>
            </a:r>
          </a:p>
          <a:p>
            <a:pPr algn="ctr">
              <a:spcBef>
                <a:spcPct val="50000"/>
              </a:spcBef>
            </a:pPr>
            <a:r>
              <a:rPr lang="en-US" sz="1200" dirty="0">
                <a:solidFill>
                  <a:schemeClr val="bg1"/>
                </a:solidFill>
                <a:latin typeface="+mj-lt"/>
                <a:cs typeface="Times New Roman" pitchFamily="18" charset="0"/>
              </a:rPr>
              <a:t>Calculating regional aggregates</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3" name="TextBox 2">
            <a:extLst>
              <a:ext uri="{FF2B5EF4-FFF2-40B4-BE49-F238E27FC236}">
                <a16:creationId xmlns:a16="http://schemas.microsoft.com/office/drawing/2014/main" id="{1FF9FD58-F130-1E81-3836-B88C911A06FA}"/>
              </a:ext>
            </a:extLst>
          </p:cNvPr>
          <p:cNvSpPr txBox="1"/>
          <p:nvPr/>
        </p:nvSpPr>
        <p:spPr>
          <a:xfrm>
            <a:off x="936171" y="6172201"/>
            <a:ext cx="3810000" cy="338554"/>
          </a:xfrm>
          <a:prstGeom prst="rect">
            <a:avLst/>
          </a:prstGeom>
          <a:solidFill>
            <a:schemeClr val="bg1"/>
          </a:solidFill>
        </p:spPr>
        <p:txBody>
          <a:bodyPr wrap="square" rtlCol="0">
            <a:spAutoFit/>
          </a:bodyPr>
          <a:lstStyle/>
          <a:p>
            <a:r>
              <a:rPr lang="en-US" dirty="0"/>
              <a:t>Source: </a:t>
            </a:r>
            <a:r>
              <a:rPr lang="en-US" dirty="0">
                <a:hlinkClick r:id="rId4"/>
              </a:rPr>
              <a:t>Chapter 5 PIP Handbook </a:t>
            </a:r>
            <a:endParaRPr lang="en-US" dirty="0"/>
          </a:p>
        </p:txBody>
      </p:sp>
      <p:sp>
        <p:nvSpPr>
          <p:cNvPr id="5" name="TextBox 4">
            <a:extLst>
              <a:ext uri="{FF2B5EF4-FFF2-40B4-BE49-F238E27FC236}">
                <a16:creationId xmlns:a16="http://schemas.microsoft.com/office/drawing/2014/main" id="{BB3235C4-35CC-511F-442B-974F4DC84583}"/>
              </a:ext>
            </a:extLst>
          </p:cNvPr>
          <p:cNvSpPr txBox="1"/>
          <p:nvPr/>
        </p:nvSpPr>
        <p:spPr>
          <a:xfrm>
            <a:off x="1012371" y="3429000"/>
            <a:ext cx="7287567" cy="2308324"/>
          </a:xfrm>
          <a:prstGeom prst="rect">
            <a:avLst/>
          </a:prstGeom>
          <a:noFill/>
        </p:spPr>
        <p:txBody>
          <a:bodyPr wrap="square" rtlCol="0">
            <a:spAutoFit/>
          </a:bodyPr>
          <a:lstStyle/>
          <a:p>
            <a:r>
              <a:rPr lang="en-US" dirty="0"/>
              <a:t>Few steps:</a:t>
            </a:r>
          </a:p>
          <a:p>
            <a:endParaRPr lang="en-US" dirty="0"/>
          </a:p>
          <a:p>
            <a:pPr marL="342900" indent="-342900">
              <a:buAutoNum type="arabicPeriod"/>
            </a:pPr>
            <a:r>
              <a:rPr lang="en-US" b="0" dirty="0"/>
              <a:t>Extrapolations and/or Interpolations (</a:t>
            </a:r>
            <a:r>
              <a:rPr lang="en-US" b="0" dirty="0" err="1">
                <a:latin typeface="Courier New" panose="02070309020205020404" pitchFamily="49" charset="0"/>
                <a:cs typeface="Courier New" panose="02070309020205020404" pitchFamily="49" charset="0"/>
              </a:rPr>
              <a:t>fill_gaps</a:t>
            </a:r>
            <a:r>
              <a:rPr lang="en-US" b="0" dirty="0"/>
              <a:t>) </a:t>
            </a:r>
          </a:p>
          <a:p>
            <a:pPr marL="342900" indent="-342900">
              <a:buAutoNum type="arabicPeriod"/>
            </a:pPr>
            <a:r>
              <a:rPr lang="en-US" b="0" dirty="0"/>
              <a:t>Nowcasts (</a:t>
            </a:r>
            <a:r>
              <a:rPr lang="en-US" b="0" dirty="0">
                <a:latin typeface="Courier New" panose="02070309020205020404" pitchFamily="49" charset="0"/>
                <a:cs typeface="Courier New" panose="02070309020205020404" pitchFamily="49" charset="0"/>
              </a:rPr>
              <a:t>nowcast</a:t>
            </a:r>
            <a:r>
              <a:rPr lang="en-US" b="0" dirty="0"/>
              <a:t>)</a:t>
            </a:r>
          </a:p>
          <a:p>
            <a:pPr marL="342900" indent="-342900">
              <a:buAutoNum type="arabicPeriod"/>
            </a:pPr>
            <a:r>
              <a:rPr lang="en-US" b="0" dirty="0"/>
              <a:t>Regional classification</a:t>
            </a:r>
          </a:p>
          <a:p>
            <a:pPr marL="342900" indent="-342900">
              <a:buAutoNum type="arabicPeriod"/>
            </a:pPr>
            <a:r>
              <a:rPr lang="en-US" b="0" dirty="0"/>
              <a:t>Population adjustments</a:t>
            </a:r>
          </a:p>
          <a:p>
            <a:pPr marL="342900" indent="-342900">
              <a:buAutoNum type="arabicPeriod"/>
            </a:pPr>
            <a:r>
              <a:rPr lang="en-US" dirty="0"/>
              <a:t>Coverage rules </a:t>
            </a:r>
            <a:r>
              <a:rPr lang="en-US" b="0" dirty="0"/>
              <a:t>applied.</a:t>
            </a:r>
          </a:p>
          <a:p>
            <a:pPr marL="342900" indent="-342900">
              <a:buAutoNum type="arabicPeriod"/>
            </a:pPr>
            <a:endParaRPr lang="en-US" b="0" dirty="0"/>
          </a:p>
          <a:p>
            <a:pPr marL="285750" indent="-285750">
              <a:buFontTx/>
              <a:buChar char="-"/>
            </a:pPr>
            <a:endParaRPr lang="en-US" b="0" dirty="0"/>
          </a:p>
        </p:txBody>
      </p:sp>
    </p:spTree>
    <p:extLst>
      <p:ext uri="{BB962C8B-B14F-4D97-AF65-F5344CB8AC3E}">
        <p14:creationId xmlns:p14="http://schemas.microsoft.com/office/powerpoint/2010/main" val="144044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25C16-554F-27CA-3FE0-9C7C471049E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D6C7730-9F8B-4D7C-F768-E5E0103BE40A}"/>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i="0" u="none" strike="noStrike" kern="1200" cap="none" spc="0" normalizeH="0" baseline="0" noProof="0" dirty="0">
                <a:ln>
                  <a:noFill/>
                </a:ln>
                <a:solidFill>
                  <a:schemeClr val="bg1"/>
                </a:solidFill>
                <a:effectLst/>
                <a:uLnTx/>
                <a:uFillTx/>
                <a:latin typeface="Trebuchet MS" panose="020B0703020202090204" pitchFamily="34" charset="0"/>
                <a:cs typeface="Times New Roman" pitchFamily="18" charset="0"/>
              </a:rPr>
              <a:t>1. Scope of PIP: Pipeline</a:t>
            </a:r>
          </a:p>
        </p:txBody>
      </p:sp>
      <p:sp>
        <p:nvSpPr>
          <p:cNvPr id="4" name="Rectangle 3">
            <a:extLst>
              <a:ext uri="{FF2B5EF4-FFF2-40B4-BE49-F238E27FC236}">
                <a16:creationId xmlns:a16="http://schemas.microsoft.com/office/drawing/2014/main" id="{36D60073-76F7-9A37-699C-565929CE0F9A}"/>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pic>
        <p:nvPicPr>
          <p:cNvPr id="11" name="Picture 10" descr="A diagram of a pip data flow&#10;&#10;Description automatically generated">
            <a:extLst>
              <a:ext uri="{FF2B5EF4-FFF2-40B4-BE49-F238E27FC236}">
                <a16:creationId xmlns:a16="http://schemas.microsoft.com/office/drawing/2014/main" id="{72BA54DB-F496-452E-17DC-E22BE4497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07" y="1461477"/>
            <a:ext cx="8009386" cy="3935045"/>
          </a:xfrm>
          <a:prstGeom prst="rect">
            <a:avLst/>
          </a:prstGeom>
        </p:spPr>
      </p:pic>
    </p:spTree>
    <p:extLst>
      <p:ext uri="{BB962C8B-B14F-4D97-AF65-F5344CB8AC3E}">
        <p14:creationId xmlns:p14="http://schemas.microsoft.com/office/powerpoint/2010/main" val="237249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ED693-134E-E677-532B-E791781E240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A6B6716-214A-9F81-14C8-1184BDEC913A}"/>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i="0" u="none" strike="noStrike" kern="1200" cap="none" spc="0" normalizeH="0" baseline="0" noProof="0" dirty="0">
                <a:ln>
                  <a:noFill/>
                </a:ln>
                <a:solidFill>
                  <a:schemeClr val="bg1"/>
                </a:solidFill>
                <a:effectLst/>
                <a:uLnTx/>
                <a:uFillTx/>
                <a:latin typeface="Trebuchet MS" panose="020B0703020202090204" pitchFamily="34" charset="0"/>
                <a:cs typeface="Times New Roman" pitchFamily="18" charset="0"/>
              </a:rPr>
              <a:t>2. API and UI</a:t>
            </a:r>
          </a:p>
        </p:txBody>
      </p:sp>
      <p:sp>
        <p:nvSpPr>
          <p:cNvPr id="4" name="Rectangle 3">
            <a:extLst>
              <a:ext uri="{FF2B5EF4-FFF2-40B4-BE49-F238E27FC236}">
                <a16:creationId xmlns:a16="http://schemas.microsoft.com/office/drawing/2014/main" id="{DF2DDBBE-57DD-ABE0-299C-DEDD48A633D4}"/>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2" name="TextBox 1">
            <a:extLst>
              <a:ext uri="{FF2B5EF4-FFF2-40B4-BE49-F238E27FC236}">
                <a16:creationId xmlns:a16="http://schemas.microsoft.com/office/drawing/2014/main" id="{BEDE6D28-29FE-3D32-8F83-B9FFB9B9D8E2}"/>
              </a:ext>
            </a:extLst>
          </p:cNvPr>
          <p:cNvSpPr txBox="1"/>
          <p:nvPr/>
        </p:nvSpPr>
        <p:spPr>
          <a:xfrm>
            <a:off x="447403" y="1619794"/>
            <a:ext cx="3569426" cy="830997"/>
          </a:xfrm>
          <a:prstGeom prst="rect">
            <a:avLst/>
          </a:prstGeom>
          <a:noFill/>
        </p:spPr>
        <p:txBody>
          <a:bodyPr wrap="square" rtlCol="0">
            <a:spAutoFit/>
          </a:bodyPr>
          <a:lstStyle/>
          <a:p>
            <a:r>
              <a:rPr lang="en-US" b="0" dirty="0"/>
              <a:t>You can access all data with the </a:t>
            </a:r>
            <a:r>
              <a:rPr lang="en-US" dirty="0"/>
              <a:t>UI</a:t>
            </a:r>
            <a:r>
              <a:rPr lang="en-US" b="0" dirty="0"/>
              <a:t>: </a:t>
            </a:r>
          </a:p>
          <a:p>
            <a:r>
              <a:rPr lang="en-US" dirty="0">
                <a:hlinkClick r:id="rId3"/>
              </a:rPr>
              <a:t>https://pip.worldbank.org/poverty-calculator</a:t>
            </a:r>
            <a:r>
              <a:rPr lang="en-US" dirty="0"/>
              <a:t> </a:t>
            </a:r>
          </a:p>
        </p:txBody>
      </p:sp>
      <p:sp>
        <p:nvSpPr>
          <p:cNvPr id="5" name="TextBox 4">
            <a:extLst>
              <a:ext uri="{FF2B5EF4-FFF2-40B4-BE49-F238E27FC236}">
                <a16:creationId xmlns:a16="http://schemas.microsoft.com/office/drawing/2014/main" id="{F6E05946-E263-1120-CBD7-ECB074FAEE9F}"/>
              </a:ext>
            </a:extLst>
          </p:cNvPr>
          <p:cNvSpPr txBox="1"/>
          <p:nvPr/>
        </p:nvSpPr>
        <p:spPr>
          <a:xfrm>
            <a:off x="4685211" y="1628502"/>
            <a:ext cx="3370217" cy="1077218"/>
          </a:xfrm>
          <a:prstGeom prst="rect">
            <a:avLst/>
          </a:prstGeom>
          <a:noFill/>
        </p:spPr>
        <p:txBody>
          <a:bodyPr wrap="square" rtlCol="0">
            <a:spAutoFit/>
          </a:bodyPr>
          <a:lstStyle/>
          <a:p>
            <a:r>
              <a:rPr lang="en-US" b="0" dirty="0"/>
              <a:t>You can call the </a:t>
            </a:r>
            <a:r>
              <a:rPr lang="en-US" dirty="0"/>
              <a:t>API</a:t>
            </a:r>
            <a:r>
              <a:rPr lang="en-US" b="0" dirty="0"/>
              <a:t> directly:</a:t>
            </a:r>
          </a:p>
          <a:p>
            <a:r>
              <a:rPr lang="en-US" dirty="0">
                <a:hlinkClick r:id="rId4"/>
              </a:rPr>
              <a:t>https://pip.worldbank.org/api</a:t>
            </a:r>
            <a:r>
              <a:rPr lang="en-US" dirty="0"/>
              <a:t> </a:t>
            </a:r>
          </a:p>
          <a:p>
            <a:r>
              <a:rPr lang="en-US" dirty="0"/>
              <a:t> </a:t>
            </a:r>
          </a:p>
          <a:p>
            <a:pPr marL="285750" indent="-285750">
              <a:buFontTx/>
              <a:buChar char="-"/>
            </a:pPr>
            <a:endParaRPr lang="en-US" dirty="0"/>
          </a:p>
        </p:txBody>
      </p:sp>
      <p:pic>
        <p:nvPicPr>
          <p:cNvPr id="7" name="Picture 6" descr="A screenshot of a computer&#10;&#10;Description automatically generated">
            <a:extLst>
              <a:ext uri="{FF2B5EF4-FFF2-40B4-BE49-F238E27FC236}">
                <a16:creationId xmlns:a16="http://schemas.microsoft.com/office/drawing/2014/main" id="{4E23A2C6-DA7A-BDA6-250A-5BA1D84F90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8790" y="2640106"/>
            <a:ext cx="4328162" cy="3024349"/>
          </a:xfrm>
          <a:prstGeom prst="rect">
            <a:avLst/>
          </a:prstGeom>
        </p:spPr>
      </p:pic>
      <p:pic>
        <p:nvPicPr>
          <p:cNvPr id="9" name="Picture 8" descr="A screenshot of a graph&#10;&#10;Description automatically generated">
            <a:extLst>
              <a:ext uri="{FF2B5EF4-FFF2-40B4-BE49-F238E27FC236}">
                <a16:creationId xmlns:a16="http://schemas.microsoft.com/office/drawing/2014/main" id="{9C43A65D-8037-6D63-0F4A-72C692E86A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481" y="2705720"/>
            <a:ext cx="3916907" cy="2607835"/>
          </a:xfrm>
          <a:prstGeom prst="rect">
            <a:avLst/>
          </a:prstGeom>
        </p:spPr>
      </p:pic>
    </p:spTree>
    <p:extLst>
      <p:ext uri="{BB962C8B-B14F-4D97-AF65-F5344CB8AC3E}">
        <p14:creationId xmlns:p14="http://schemas.microsoft.com/office/powerpoint/2010/main" val="196932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39C7A9-4707-2B1D-F112-11A7E71135DC}"/>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4" name="Rectangle 3">
            <a:extLst>
              <a:ext uri="{FF2B5EF4-FFF2-40B4-BE49-F238E27FC236}">
                <a16:creationId xmlns:a16="http://schemas.microsoft.com/office/drawing/2014/main" id="{9265E77F-4645-F5D7-7CF7-35EAE8A88055}"/>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2" name="Rectangle 1">
            <a:extLst>
              <a:ext uri="{FF2B5EF4-FFF2-40B4-BE49-F238E27FC236}">
                <a16:creationId xmlns:a16="http://schemas.microsoft.com/office/drawing/2014/main" id="{1094576A-09B0-C482-E48A-C46D3B13C7F6}"/>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i="0" u="none" strike="noStrike" kern="1200" cap="none" spc="0" normalizeH="0" baseline="0" noProof="0" dirty="0">
                <a:ln>
                  <a:noFill/>
                </a:ln>
                <a:solidFill>
                  <a:schemeClr val="bg1"/>
                </a:solidFill>
                <a:effectLst/>
                <a:uLnTx/>
                <a:uFillTx/>
                <a:cs typeface="Times New Roman" pitchFamily="18" charset="0"/>
              </a:rPr>
              <a:t>3. PIP wrappers </a:t>
            </a:r>
            <a:r>
              <a:rPr lang="en-US" sz="3000" i="1" dirty="0" err="1">
                <a:solidFill>
                  <a:schemeClr val="bg1"/>
                </a:solidFill>
                <a:cs typeface="Times New Roman" pitchFamily="18" charset="0"/>
              </a:rPr>
              <a:t>cheatsheet</a:t>
            </a:r>
            <a:endParaRPr kumimoji="0" lang="en-US" sz="3000" i="1" u="none" strike="noStrike" kern="1200" cap="none" spc="0" normalizeH="0" baseline="0" noProof="0" dirty="0">
              <a:ln>
                <a:noFill/>
              </a:ln>
              <a:solidFill>
                <a:schemeClr val="bg1"/>
              </a:solidFill>
              <a:effectLst/>
              <a:uLnTx/>
              <a:uFillTx/>
              <a:cs typeface="Times New Roman" pitchFamily="18" charset="0"/>
            </a:endParaRPr>
          </a:p>
        </p:txBody>
      </p:sp>
      <p:sp>
        <p:nvSpPr>
          <p:cNvPr id="5" name="Flowchart: Process 4">
            <a:extLst>
              <a:ext uri="{FF2B5EF4-FFF2-40B4-BE49-F238E27FC236}">
                <a16:creationId xmlns:a16="http://schemas.microsoft.com/office/drawing/2014/main" id="{D3D7BA8C-E7D0-F839-96B4-15F002FC0D17}"/>
              </a:ext>
            </a:extLst>
          </p:cNvPr>
          <p:cNvSpPr/>
          <p:nvPr/>
        </p:nvSpPr>
        <p:spPr bwMode="auto">
          <a:xfrm>
            <a:off x="0" y="1104900"/>
            <a:ext cx="4452257" cy="5753100"/>
          </a:xfrm>
          <a:prstGeom prst="flowChartProcess">
            <a:avLst/>
          </a:prstGeom>
          <a:solidFill>
            <a:schemeClr val="accent5">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 </a:t>
            </a:r>
            <a:endParaRPr lang="en-US" sz="1400" b="0" dirty="0"/>
          </a:p>
        </p:txBody>
      </p:sp>
      <p:sp>
        <p:nvSpPr>
          <p:cNvPr id="9" name="Flowchart: Process 8">
            <a:extLst>
              <a:ext uri="{FF2B5EF4-FFF2-40B4-BE49-F238E27FC236}">
                <a16:creationId xmlns:a16="http://schemas.microsoft.com/office/drawing/2014/main" id="{C8B21582-6004-5A00-1156-8710871AF46F}"/>
              </a:ext>
            </a:extLst>
          </p:cNvPr>
          <p:cNvSpPr/>
          <p:nvPr/>
        </p:nvSpPr>
        <p:spPr bwMode="auto">
          <a:xfrm>
            <a:off x="4691743" y="1104900"/>
            <a:ext cx="4452257" cy="5753100"/>
          </a:xfrm>
          <a:prstGeom prst="flowChartProcess">
            <a:avLst/>
          </a:prstGeom>
          <a:solidFill>
            <a:schemeClr val="accent5">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FCFBEE0-71C6-700C-3FA1-A3A44EF6E189}"/>
              </a:ext>
            </a:extLst>
          </p:cNvPr>
          <p:cNvSpPr txBox="1"/>
          <p:nvPr/>
        </p:nvSpPr>
        <p:spPr>
          <a:xfrm>
            <a:off x="209006" y="1240972"/>
            <a:ext cx="3994504" cy="615553"/>
          </a:xfrm>
          <a:prstGeom prst="rect">
            <a:avLst/>
          </a:prstGeom>
          <a:noFill/>
        </p:spPr>
        <p:txBody>
          <a:bodyPr wrap="square" rtlCol="0">
            <a:spAutoFit/>
          </a:bodyPr>
          <a:lstStyle/>
          <a:p>
            <a:pPr algn="ctr"/>
            <a:r>
              <a:rPr lang="en-US" sz="2000" dirty="0">
                <a:solidFill>
                  <a:schemeClr val="accent3"/>
                </a:solidFill>
              </a:rPr>
              <a:t>R</a:t>
            </a:r>
          </a:p>
          <a:p>
            <a:pPr algn="ctr"/>
            <a:r>
              <a:rPr lang="en-US" sz="1400" dirty="0">
                <a:solidFill>
                  <a:schemeClr val="accent3"/>
                </a:solidFill>
                <a:hlinkClick r:id="rId3"/>
              </a:rPr>
              <a:t>https://github.com/worldbank/pipr</a:t>
            </a:r>
            <a:r>
              <a:rPr lang="en-US" sz="1400" dirty="0">
                <a:solidFill>
                  <a:schemeClr val="accent3"/>
                </a:solidFill>
              </a:rPr>
              <a:t> </a:t>
            </a:r>
          </a:p>
        </p:txBody>
      </p:sp>
      <p:sp>
        <p:nvSpPr>
          <p:cNvPr id="7" name="TextBox 6">
            <a:extLst>
              <a:ext uri="{FF2B5EF4-FFF2-40B4-BE49-F238E27FC236}">
                <a16:creationId xmlns:a16="http://schemas.microsoft.com/office/drawing/2014/main" id="{2DCBB72E-7D19-06EE-65F9-913913FFE54E}"/>
              </a:ext>
            </a:extLst>
          </p:cNvPr>
          <p:cNvSpPr txBox="1"/>
          <p:nvPr/>
        </p:nvSpPr>
        <p:spPr>
          <a:xfrm>
            <a:off x="4919254" y="1240971"/>
            <a:ext cx="3997234" cy="923330"/>
          </a:xfrm>
          <a:prstGeom prst="rect">
            <a:avLst/>
          </a:prstGeom>
          <a:noFill/>
        </p:spPr>
        <p:txBody>
          <a:bodyPr wrap="square" rtlCol="0">
            <a:spAutoFit/>
          </a:bodyPr>
          <a:lstStyle/>
          <a:p>
            <a:pPr algn="ctr"/>
            <a:r>
              <a:rPr lang="en-US" sz="2000" dirty="0">
                <a:solidFill>
                  <a:schemeClr val="accent3"/>
                </a:solidFill>
              </a:rPr>
              <a:t>Stata</a:t>
            </a:r>
          </a:p>
          <a:p>
            <a:pPr algn="ctr"/>
            <a:r>
              <a:rPr lang="en-US" sz="1400" dirty="0">
                <a:solidFill>
                  <a:schemeClr val="accent3"/>
                </a:solidFill>
                <a:hlinkClick r:id="rId3"/>
              </a:rPr>
              <a:t>https://github.com/worldbank/pip</a:t>
            </a:r>
            <a:r>
              <a:rPr lang="en-US" sz="1400" dirty="0">
                <a:solidFill>
                  <a:schemeClr val="accent3"/>
                </a:solidFill>
              </a:rPr>
              <a:t> </a:t>
            </a:r>
          </a:p>
          <a:p>
            <a:pPr algn="ctr"/>
            <a:endParaRPr lang="en-US" sz="2000" dirty="0">
              <a:solidFill>
                <a:schemeClr val="accent3"/>
              </a:solidFill>
            </a:endParaRPr>
          </a:p>
        </p:txBody>
      </p:sp>
      <p:sp>
        <p:nvSpPr>
          <p:cNvPr id="8" name="TextBox 7">
            <a:extLst>
              <a:ext uri="{FF2B5EF4-FFF2-40B4-BE49-F238E27FC236}">
                <a16:creationId xmlns:a16="http://schemas.microsoft.com/office/drawing/2014/main" id="{D61CE352-3E5D-94F5-4A45-88BC69595863}"/>
              </a:ext>
            </a:extLst>
          </p:cNvPr>
          <p:cNvSpPr txBox="1"/>
          <p:nvPr/>
        </p:nvSpPr>
        <p:spPr>
          <a:xfrm>
            <a:off x="104503" y="1933303"/>
            <a:ext cx="4347753" cy="1354217"/>
          </a:xfrm>
          <a:prstGeom prst="rect">
            <a:avLst/>
          </a:prstGeom>
          <a:noFill/>
        </p:spPr>
        <p:txBody>
          <a:bodyPr wrap="square" rtlCol="0">
            <a:spAutoFit/>
          </a:bodyPr>
          <a:lstStyle/>
          <a:p>
            <a:r>
              <a:rPr lang="en-US" dirty="0" err="1"/>
              <a:t>get_stats</a:t>
            </a:r>
            <a:r>
              <a:rPr lang="en-US" dirty="0"/>
              <a:t>() </a:t>
            </a:r>
            <a:r>
              <a:rPr lang="en-US" sz="1100" dirty="0"/>
              <a:t>poverty and inequality metrics, country level</a:t>
            </a:r>
            <a:endParaRPr lang="en-US" dirty="0"/>
          </a:p>
          <a:p>
            <a:r>
              <a:rPr lang="en-US" sz="1100" b="0" dirty="0">
                <a:solidFill>
                  <a:schemeClr val="accent6"/>
                </a:solidFill>
              </a:rPr>
              <a:t>country</a:t>
            </a:r>
            <a:r>
              <a:rPr lang="en-US" sz="1100" b="0" dirty="0"/>
              <a:t> “all” , “Albania” or “ALB” , </a:t>
            </a:r>
            <a:r>
              <a:rPr lang="en-US" sz="1100" b="0" dirty="0">
                <a:solidFill>
                  <a:schemeClr val="accent6"/>
                </a:solidFill>
              </a:rPr>
              <a:t>year</a:t>
            </a:r>
            <a:r>
              <a:rPr lang="en-US" sz="1100" b="0" dirty="0"/>
              <a:t> “all” or #</a:t>
            </a:r>
          </a:p>
          <a:p>
            <a:r>
              <a:rPr lang="en-US" sz="1100" b="0" dirty="0" err="1">
                <a:solidFill>
                  <a:schemeClr val="accent6"/>
                </a:solidFill>
              </a:rPr>
              <a:t>povline</a:t>
            </a:r>
            <a:r>
              <a:rPr lang="en-US" sz="1100" b="0" dirty="0"/>
              <a:t> default is 2.15$, 2017 PPP</a:t>
            </a:r>
          </a:p>
          <a:p>
            <a:r>
              <a:rPr lang="en-US" sz="1100" b="0" dirty="0" err="1">
                <a:solidFill>
                  <a:schemeClr val="accent6"/>
                </a:solidFill>
              </a:rPr>
              <a:t>popshare</a:t>
            </a:r>
            <a:r>
              <a:rPr lang="en-US" sz="1100" b="0" dirty="0"/>
              <a:t> instead of </a:t>
            </a:r>
            <a:r>
              <a:rPr lang="en-US" sz="1100" b="0" dirty="0" err="1"/>
              <a:t>povline</a:t>
            </a:r>
            <a:r>
              <a:rPr lang="en-US" sz="1100" b="0" dirty="0"/>
              <a:t>, 0.1-1</a:t>
            </a:r>
          </a:p>
          <a:p>
            <a:r>
              <a:rPr lang="en-US" sz="1100" b="0" dirty="0" err="1">
                <a:solidFill>
                  <a:schemeClr val="accent6"/>
                </a:solidFill>
              </a:rPr>
              <a:t>fillgaps</a:t>
            </a:r>
            <a:r>
              <a:rPr lang="en-US" sz="1100" b="0" dirty="0">
                <a:solidFill>
                  <a:schemeClr val="accent6"/>
                </a:solidFill>
              </a:rPr>
              <a:t> nowcasts </a:t>
            </a:r>
            <a:r>
              <a:rPr lang="en-US" sz="1100" b="0" dirty="0"/>
              <a:t>true/false </a:t>
            </a:r>
          </a:p>
          <a:p>
            <a:r>
              <a:rPr lang="en-US" sz="1100" b="0" dirty="0" err="1">
                <a:solidFill>
                  <a:schemeClr val="accent5"/>
                </a:solidFill>
                <a:latin typeface="Courier New" panose="02070309020205020404" pitchFamily="49" charset="0"/>
                <a:cs typeface="Courier New" panose="02070309020205020404" pitchFamily="49" charset="0"/>
              </a:rPr>
              <a:t>get_stats</a:t>
            </a:r>
            <a:r>
              <a:rPr lang="en-US" sz="1100" b="0" dirty="0">
                <a:solidFill>
                  <a:schemeClr val="accent5"/>
                </a:solidFill>
                <a:latin typeface="Courier New" panose="02070309020205020404" pitchFamily="49" charset="0"/>
                <a:cs typeface="Courier New" panose="02070309020205020404" pitchFamily="49" charset="0"/>
              </a:rPr>
              <a:t>(country = “ALB”, year = 2018, </a:t>
            </a:r>
            <a:r>
              <a:rPr lang="en-US" sz="1100" b="0" dirty="0" err="1">
                <a:solidFill>
                  <a:schemeClr val="accent5"/>
                </a:solidFill>
                <a:latin typeface="Courier New" panose="02070309020205020404" pitchFamily="49" charset="0"/>
                <a:cs typeface="Courier New" panose="02070309020205020404" pitchFamily="49" charset="0"/>
              </a:rPr>
              <a:t>povline</a:t>
            </a:r>
            <a:r>
              <a:rPr lang="en-US" sz="1100" b="0" dirty="0">
                <a:solidFill>
                  <a:schemeClr val="accent5"/>
                </a:solidFill>
                <a:latin typeface="Courier New" panose="02070309020205020404" pitchFamily="49" charset="0"/>
                <a:cs typeface="Courier New" panose="02070309020205020404" pitchFamily="49" charset="0"/>
              </a:rPr>
              <a:t> = 1.9)  </a:t>
            </a:r>
          </a:p>
        </p:txBody>
      </p:sp>
      <p:sp>
        <p:nvSpPr>
          <p:cNvPr id="10" name="TextBox 9">
            <a:extLst>
              <a:ext uri="{FF2B5EF4-FFF2-40B4-BE49-F238E27FC236}">
                <a16:creationId xmlns:a16="http://schemas.microsoft.com/office/drawing/2014/main" id="{A72ADEBB-957C-A304-CD90-E215EC02F053}"/>
              </a:ext>
            </a:extLst>
          </p:cNvPr>
          <p:cNvSpPr txBox="1"/>
          <p:nvPr/>
        </p:nvSpPr>
        <p:spPr>
          <a:xfrm>
            <a:off x="4691742" y="1978039"/>
            <a:ext cx="4347753" cy="1354217"/>
          </a:xfrm>
          <a:prstGeom prst="rect">
            <a:avLst/>
          </a:prstGeom>
          <a:noFill/>
        </p:spPr>
        <p:txBody>
          <a:bodyPr wrap="square" rtlCol="0">
            <a:spAutoFit/>
          </a:bodyPr>
          <a:lstStyle/>
          <a:p>
            <a:r>
              <a:rPr lang="en-US" dirty="0"/>
              <a:t>pip </a:t>
            </a:r>
          </a:p>
          <a:p>
            <a:r>
              <a:rPr lang="en-US" sz="1100" b="0" dirty="0">
                <a:solidFill>
                  <a:schemeClr val="accent6"/>
                </a:solidFill>
              </a:rPr>
              <a:t>country, year </a:t>
            </a:r>
            <a:r>
              <a:rPr lang="en-US" sz="1100" b="0" dirty="0">
                <a:solidFill>
                  <a:schemeClr val="accent4"/>
                </a:solidFill>
              </a:rPr>
              <a:t>“”</a:t>
            </a:r>
          </a:p>
          <a:p>
            <a:r>
              <a:rPr lang="en-US" sz="1100" b="0" dirty="0" err="1">
                <a:solidFill>
                  <a:schemeClr val="accent6"/>
                </a:solidFill>
              </a:rPr>
              <a:t>povline</a:t>
            </a:r>
            <a:r>
              <a:rPr lang="en-US" sz="1100" b="0" dirty="0">
                <a:solidFill>
                  <a:schemeClr val="accent6"/>
                </a:solidFill>
              </a:rPr>
              <a:t>  </a:t>
            </a:r>
            <a:r>
              <a:rPr lang="en-US" sz="1100" b="0" dirty="0">
                <a:solidFill>
                  <a:schemeClr val="accent4"/>
                </a:solidFill>
              </a:rPr>
              <a:t>“”</a:t>
            </a:r>
          </a:p>
          <a:p>
            <a:r>
              <a:rPr lang="en-US" sz="1100" b="0" dirty="0" err="1">
                <a:solidFill>
                  <a:schemeClr val="accent6"/>
                </a:solidFill>
              </a:rPr>
              <a:t>popshare</a:t>
            </a:r>
            <a:r>
              <a:rPr lang="en-US" sz="1100" b="0" dirty="0">
                <a:solidFill>
                  <a:schemeClr val="accent6"/>
                </a:solidFill>
              </a:rPr>
              <a:t> </a:t>
            </a:r>
            <a:r>
              <a:rPr lang="en-US" sz="1100" b="0" dirty="0">
                <a:solidFill>
                  <a:schemeClr val="accent4"/>
                </a:solidFill>
              </a:rPr>
              <a:t>“”</a:t>
            </a:r>
          </a:p>
          <a:p>
            <a:r>
              <a:rPr lang="en-US" sz="1100" b="0" dirty="0" err="1">
                <a:solidFill>
                  <a:schemeClr val="accent6"/>
                </a:solidFill>
              </a:rPr>
              <a:t>fillgaps</a:t>
            </a:r>
            <a:r>
              <a:rPr lang="en-US" sz="1100" b="0" dirty="0">
                <a:solidFill>
                  <a:schemeClr val="accent6"/>
                </a:solidFill>
              </a:rPr>
              <a:t> nowcasts </a:t>
            </a:r>
            <a:r>
              <a:rPr lang="en-US" sz="1100" b="0" dirty="0">
                <a:solidFill>
                  <a:schemeClr val="accent4"/>
                </a:solidFill>
              </a:rPr>
              <a:t>“”</a:t>
            </a:r>
          </a:p>
          <a:p>
            <a:r>
              <a:rPr lang="en-US" sz="1100" b="0" dirty="0">
                <a:solidFill>
                  <a:schemeClr val="accent5"/>
                </a:solidFill>
                <a:latin typeface="Courier New" panose="02070309020205020404" pitchFamily="49" charset="0"/>
                <a:cs typeface="Courier New" panose="02070309020205020404" pitchFamily="49" charset="0"/>
              </a:rPr>
              <a:t>pip country(ALB) year(2018) </a:t>
            </a:r>
            <a:r>
              <a:rPr lang="en-US" sz="1100" b="0" dirty="0" err="1">
                <a:solidFill>
                  <a:schemeClr val="accent5"/>
                </a:solidFill>
                <a:latin typeface="Courier New" panose="02070309020205020404" pitchFamily="49" charset="0"/>
                <a:cs typeface="Courier New" panose="02070309020205020404" pitchFamily="49" charset="0"/>
              </a:rPr>
              <a:t>povline</a:t>
            </a:r>
            <a:r>
              <a:rPr lang="en-US" sz="1100" b="0" dirty="0">
                <a:solidFill>
                  <a:schemeClr val="accent5"/>
                </a:solidFill>
                <a:latin typeface="Courier New" panose="02070309020205020404" pitchFamily="49" charset="0"/>
                <a:cs typeface="Courier New" panose="02070309020205020404" pitchFamily="49" charset="0"/>
              </a:rPr>
              <a:t>(1.9)  </a:t>
            </a:r>
          </a:p>
          <a:p>
            <a:endParaRPr lang="en-US" sz="1100" b="0" dirty="0"/>
          </a:p>
        </p:txBody>
      </p:sp>
      <p:sp>
        <p:nvSpPr>
          <p:cNvPr id="11" name="TextBox 10">
            <a:extLst>
              <a:ext uri="{FF2B5EF4-FFF2-40B4-BE49-F238E27FC236}">
                <a16:creationId xmlns:a16="http://schemas.microsoft.com/office/drawing/2014/main" id="{DCF48D95-C330-A777-1D93-ABE9B3BB7892}"/>
              </a:ext>
            </a:extLst>
          </p:cNvPr>
          <p:cNvSpPr txBox="1"/>
          <p:nvPr/>
        </p:nvSpPr>
        <p:spPr>
          <a:xfrm>
            <a:off x="104501" y="3166210"/>
            <a:ext cx="4347753" cy="1938992"/>
          </a:xfrm>
          <a:prstGeom prst="rect">
            <a:avLst/>
          </a:prstGeom>
          <a:noFill/>
        </p:spPr>
        <p:txBody>
          <a:bodyPr wrap="square" rtlCol="0">
            <a:spAutoFit/>
          </a:bodyPr>
          <a:lstStyle/>
          <a:p>
            <a:r>
              <a:rPr lang="en-US" dirty="0" err="1"/>
              <a:t>get_wb</a:t>
            </a:r>
            <a:r>
              <a:rPr lang="en-US" dirty="0"/>
              <a:t>() </a:t>
            </a:r>
            <a:r>
              <a:rPr lang="en-US" sz="1100" dirty="0"/>
              <a:t>poverty and inequality metrics, region level</a:t>
            </a:r>
            <a:endParaRPr lang="en-US" dirty="0"/>
          </a:p>
          <a:p>
            <a:r>
              <a:rPr lang="en-US" sz="1100" b="0" dirty="0"/>
              <a:t>country “all”, year “all”</a:t>
            </a:r>
          </a:p>
          <a:p>
            <a:r>
              <a:rPr lang="en-US" sz="1100" b="0" dirty="0" err="1">
                <a:solidFill>
                  <a:schemeClr val="accent6"/>
                </a:solidFill>
              </a:rPr>
              <a:t>povline</a:t>
            </a:r>
            <a:r>
              <a:rPr lang="en-US" sz="1100" b="0" dirty="0"/>
              <a:t> default is 2.15$, 2017 PPP</a:t>
            </a:r>
          </a:p>
          <a:p>
            <a:r>
              <a:rPr lang="en-US" sz="1100" b="0" dirty="0" err="1">
                <a:solidFill>
                  <a:schemeClr val="accent5"/>
                </a:solidFill>
                <a:latin typeface="Courier New" panose="02070309020205020404" pitchFamily="49" charset="0"/>
                <a:cs typeface="Courier New" panose="02070309020205020404" pitchFamily="49" charset="0"/>
              </a:rPr>
              <a:t>get_wb</a:t>
            </a:r>
            <a:r>
              <a:rPr lang="en-US" sz="1100" b="0" dirty="0">
                <a:solidFill>
                  <a:schemeClr val="accent5"/>
                </a:solidFill>
                <a:latin typeface="Courier New" panose="02070309020205020404" pitchFamily="49" charset="0"/>
                <a:cs typeface="Courier New" panose="02070309020205020404" pitchFamily="49" charset="0"/>
              </a:rPr>
              <a:t>() , which equals to:</a:t>
            </a:r>
          </a:p>
          <a:p>
            <a:r>
              <a:rPr lang="en-US" sz="1100" b="0" dirty="0" err="1">
                <a:solidFill>
                  <a:schemeClr val="accent5"/>
                </a:solidFill>
                <a:latin typeface="Courier New" panose="02070309020205020404" pitchFamily="49" charset="0"/>
                <a:cs typeface="Courier New" panose="02070309020205020404" pitchFamily="49" charset="0"/>
              </a:rPr>
              <a:t>get_stats</a:t>
            </a:r>
            <a:r>
              <a:rPr lang="en-US" sz="1100" b="0" dirty="0">
                <a:solidFill>
                  <a:schemeClr val="accent5"/>
                </a:solidFill>
                <a:latin typeface="Courier New" panose="02070309020205020404" pitchFamily="49" charset="0"/>
                <a:cs typeface="Courier New" panose="02070309020205020404" pitchFamily="49" charset="0"/>
              </a:rPr>
              <a:t>(country = “all”, year = “all”, subgroup = ”</a:t>
            </a:r>
            <a:r>
              <a:rPr lang="en-US" sz="1100" b="0" dirty="0" err="1">
                <a:solidFill>
                  <a:schemeClr val="accent5"/>
                </a:solidFill>
                <a:latin typeface="Courier New" panose="02070309020205020404" pitchFamily="49" charset="0"/>
                <a:cs typeface="Courier New" panose="02070309020205020404" pitchFamily="49" charset="0"/>
              </a:rPr>
              <a:t>wb</a:t>
            </a:r>
            <a:r>
              <a:rPr lang="en-US" sz="1100" b="0" dirty="0">
                <a:solidFill>
                  <a:schemeClr val="accent5"/>
                </a:solidFill>
                <a:latin typeface="Courier New" panose="02070309020205020404" pitchFamily="49" charset="0"/>
                <a:cs typeface="Courier New" panose="02070309020205020404" pitchFamily="49" charset="0"/>
              </a:rPr>
              <a:t>”)</a:t>
            </a:r>
          </a:p>
          <a:p>
            <a:endParaRPr lang="en-US" sz="1100" b="0" dirty="0"/>
          </a:p>
          <a:p>
            <a:endParaRPr lang="en-US" sz="1100" b="0" dirty="0"/>
          </a:p>
          <a:p>
            <a:endParaRPr lang="en-US" sz="1100" b="0" dirty="0"/>
          </a:p>
          <a:p>
            <a:r>
              <a:rPr lang="en-US" dirty="0"/>
              <a:t> </a:t>
            </a:r>
            <a:endParaRPr lang="en-US" b="0" dirty="0"/>
          </a:p>
        </p:txBody>
      </p:sp>
      <p:sp>
        <p:nvSpPr>
          <p:cNvPr id="12" name="TextBox 11">
            <a:extLst>
              <a:ext uri="{FF2B5EF4-FFF2-40B4-BE49-F238E27FC236}">
                <a16:creationId xmlns:a16="http://schemas.microsoft.com/office/drawing/2014/main" id="{AB318A96-4297-C748-EF87-D8DF40DCF49F}"/>
              </a:ext>
            </a:extLst>
          </p:cNvPr>
          <p:cNvSpPr txBox="1"/>
          <p:nvPr/>
        </p:nvSpPr>
        <p:spPr>
          <a:xfrm>
            <a:off x="4691742" y="3090446"/>
            <a:ext cx="4347753" cy="1261884"/>
          </a:xfrm>
          <a:prstGeom prst="rect">
            <a:avLst/>
          </a:prstGeom>
          <a:noFill/>
        </p:spPr>
        <p:txBody>
          <a:bodyPr wrap="square" rtlCol="0">
            <a:spAutoFit/>
          </a:bodyPr>
          <a:lstStyle/>
          <a:p>
            <a:r>
              <a:rPr lang="en-US" dirty="0"/>
              <a:t>pip </a:t>
            </a:r>
            <a:r>
              <a:rPr lang="en-US" dirty="0" err="1"/>
              <a:t>wb</a:t>
            </a:r>
            <a:r>
              <a:rPr lang="en-US" dirty="0"/>
              <a:t> </a:t>
            </a:r>
            <a:r>
              <a:rPr lang="en-US" sz="1100" dirty="0"/>
              <a:t>poverty and inequality metrics, region level</a:t>
            </a:r>
          </a:p>
          <a:p>
            <a:r>
              <a:rPr lang="en-US" sz="1100" b="0" dirty="0">
                <a:solidFill>
                  <a:schemeClr val="accent6"/>
                </a:solidFill>
              </a:rPr>
              <a:t>region, </a:t>
            </a:r>
            <a:r>
              <a:rPr lang="en-US" sz="1100" b="0" dirty="0">
                <a:solidFill>
                  <a:schemeClr val="accent4"/>
                </a:solidFill>
              </a:rPr>
              <a:t>”all” or e.g. SAR</a:t>
            </a:r>
            <a:r>
              <a:rPr lang="en-US" sz="1100" b="0" dirty="0">
                <a:solidFill>
                  <a:schemeClr val="accent6"/>
                </a:solidFill>
              </a:rPr>
              <a:t>, year </a:t>
            </a:r>
            <a:r>
              <a:rPr lang="en-US" sz="1100" b="0" dirty="0">
                <a:solidFill>
                  <a:schemeClr val="accent4"/>
                </a:solidFill>
              </a:rPr>
              <a:t>“all” or #</a:t>
            </a:r>
          </a:p>
          <a:p>
            <a:r>
              <a:rPr lang="en-US" sz="1100" b="0" dirty="0" err="1">
                <a:solidFill>
                  <a:schemeClr val="accent6"/>
                </a:solidFill>
              </a:rPr>
              <a:t>povline</a:t>
            </a:r>
            <a:r>
              <a:rPr lang="en-US" sz="1100" b="0" dirty="0">
                <a:solidFill>
                  <a:schemeClr val="accent6"/>
                </a:solidFill>
              </a:rPr>
              <a:t> </a:t>
            </a:r>
            <a:r>
              <a:rPr lang="en-US" sz="1100" b="0" dirty="0">
                <a:solidFill>
                  <a:schemeClr val="accent4"/>
                </a:solidFill>
              </a:rPr>
              <a:t>“”</a:t>
            </a:r>
          </a:p>
          <a:p>
            <a:r>
              <a:rPr lang="en-US" sz="1100" b="0" dirty="0">
                <a:solidFill>
                  <a:schemeClr val="accent5"/>
                </a:solidFill>
                <a:latin typeface="Courier New" panose="02070309020205020404" pitchFamily="49" charset="0"/>
                <a:cs typeface="Courier New" panose="02070309020205020404" pitchFamily="49" charset="0"/>
              </a:rPr>
              <a:t>pip </a:t>
            </a:r>
            <a:r>
              <a:rPr lang="en-US" sz="1100" b="0" dirty="0" err="1">
                <a:solidFill>
                  <a:schemeClr val="accent5"/>
                </a:solidFill>
                <a:latin typeface="Courier New" panose="02070309020205020404" pitchFamily="49" charset="0"/>
                <a:cs typeface="Courier New" panose="02070309020205020404" pitchFamily="49" charset="0"/>
              </a:rPr>
              <a:t>wb</a:t>
            </a:r>
            <a:r>
              <a:rPr lang="en-US" sz="1100" b="0" dirty="0">
                <a:solidFill>
                  <a:schemeClr val="accent5"/>
                </a:solidFill>
                <a:latin typeface="Courier New" panose="02070309020205020404" pitchFamily="49" charset="0"/>
                <a:cs typeface="Courier New" panose="02070309020205020404" pitchFamily="49" charset="0"/>
              </a:rPr>
              <a:t>, clear region(SAR LAC)</a:t>
            </a:r>
          </a:p>
          <a:p>
            <a:endParaRPr lang="en-US" sz="1100" dirty="0"/>
          </a:p>
          <a:p>
            <a:endParaRPr lang="en-US" b="0" dirty="0"/>
          </a:p>
        </p:txBody>
      </p:sp>
      <p:sp>
        <p:nvSpPr>
          <p:cNvPr id="13" name="TextBox 12">
            <a:extLst>
              <a:ext uri="{FF2B5EF4-FFF2-40B4-BE49-F238E27FC236}">
                <a16:creationId xmlns:a16="http://schemas.microsoft.com/office/drawing/2014/main" id="{4801D89F-DC6A-E7E5-B72C-55C71E72DDF4}"/>
              </a:ext>
            </a:extLst>
          </p:cNvPr>
          <p:cNvSpPr txBox="1"/>
          <p:nvPr/>
        </p:nvSpPr>
        <p:spPr>
          <a:xfrm>
            <a:off x="104500" y="4395651"/>
            <a:ext cx="4347753" cy="923330"/>
          </a:xfrm>
          <a:prstGeom prst="rect">
            <a:avLst/>
          </a:prstGeom>
          <a:noFill/>
        </p:spPr>
        <p:txBody>
          <a:bodyPr wrap="square" rtlCol="0">
            <a:spAutoFit/>
          </a:bodyPr>
          <a:lstStyle/>
          <a:p>
            <a:r>
              <a:rPr lang="en-US" dirty="0" err="1"/>
              <a:t>get_aux</a:t>
            </a:r>
            <a:r>
              <a:rPr lang="en-US" dirty="0"/>
              <a:t>() </a:t>
            </a:r>
            <a:r>
              <a:rPr lang="en-US" sz="1100" dirty="0"/>
              <a:t>auxiliary tables used in metrics estimation</a:t>
            </a:r>
          </a:p>
          <a:p>
            <a:r>
              <a:rPr lang="en-US" sz="1100" b="0" dirty="0" err="1">
                <a:solidFill>
                  <a:schemeClr val="accent5"/>
                </a:solidFill>
                <a:latin typeface="Courier New" panose="02070309020205020404" pitchFamily="49" charset="0"/>
                <a:cs typeface="Courier New" panose="02070309020205020404" pitchFamily="49" charset="0"/>
              </a:rPr>
              <a:t>get_aux</a:t>
            </a:r>
            <a:r>
              <a:rPr lang="en-US" sz="1100" b="0" dirty="0">
                <a:solidFill>
                  <a:schemeClr val="accent5"/>
                </a:solidFill>
                <a:latin typeface="Courier New" panose="02070309020205020404" pitchFamily="49" charset="0"/>
                <a:cs typeface="Courier New" panose="02070309020205020404" pitchFamily="49" charset="0"/>
              </a:rPr>
              <a:t>()</a:t>
            </a:r>
            <a:r>
              <a:rPr lang="en-US" sz="1100" b="0" dirty="0">
                <a:solidFill>
                  <a:schemeClr val="accent5"/>
                </a:solidFill>
              </a:rPr>
              <a:t> </a:t>
            </a:r>
            <a:r>
              <a:rPr lang="en-US" sz="1100" b="0" dirty="0"/>
              <a:t>gets all available tables </a:t>
            </a:r>
            <a:r>
              <a:rPr lang="en-US" sz="1100" b="0" dirty="0" err="1"/>
              <a:t>gdp</a:t>
            </a:r>
            <a:r>
              <a:rPr lang="en-US" sz="1100" b="0" dirty="0"/>
              <a:t>, cpi, countries,…</a:t>
            </a:r>
          </a:p>
          <a:p>
            <a:r>
              <a:rPr lang="en-US" sz="1100" b="0" dirty="0" err="1">
                <a:solidFill>
                  <a:schemeClr val="accent5"/>
                </a:solidFill>
                <a:latin typeface="Courier New" panose="02070309020205020404" pitchFamily="49" charset="0"/>
                <a:cs typeface="Courier New" panose="02070309020205020404" pitchFamily="49" charset="0"/>
              </a:rPr>
              <a:t>get_aux</a:t>
            </a:r>
            <a:r>
              <a:rPr lang="en-US" sz="1100" b="0" dirty="0">
                <a:solidFill>
                  <a:schemeClr val="accent5"/>
                </a:solidFill>
                <a:latin typeface="Courier New" panose="02070309020205020404" pitchFamily="49" charset="0"/>
                <a:cs typeface="Courier New" panose="02070309020205020404" pitchFamily="49" charset="0"/>
              </a:rPr>
              <a:t>(“countries”)</a:t>
            </a:r>
            <a:r>
              <a:rPr lang="en-US" sz="1100" b="0" dirty="0">
                <a:latin typeface="Courier New" panose="02070309020205020404" pitchFamily="49" charset="0"/>
                <a:cs typeface="Courier New" panose="02070309020205020404" pitchFamily="49" charset="0"/>
              </a:rPr>
              <a:t>, </a:t>
            </a:r>
            <a:r>
              <a:rPr lang="en-US" sz="1100" b="0" dirty="0">
                <a:solidFill>
                  <a:schemeClr val="accent4"/>
                </a:solidFill>
                <a:latin typeface="Trebuchet MS" panose="020B0703020202090204" pitchFamily="34" charset="0"/>
                <a:cs typeface="Courier New" panose="02070309020205020404" pitchFamily="49" charset="0"/>
              </a:rPr>
              <a:t>equals to </a:t>
            </a:r>
            <a:r>
              <a:rPr lang="en-US" sz="1100" b="0" dirty="0" err="1">
                <a:solidFill>
                  <a:schemeClr val="accent5"/>
                </a:solidFill>
                <a:latin typeface="Courier New" panose="02070309020205020404" pitchFamily="49" charset="0"/>
                <a:cs typeface="Courier New" panose="02070309020205020404" pitchFamily="49" charset="0"/>
              </a:rPr>
              <a:t>get_countries</a:t>
            </a:r>
            <a:r>
              <a:rPr lang="en-US" sz="1100" b="0" dirty="0">
                <a:solidFill>
                  <a:schemeClr val="accent5"/>
                </a:solidFill>
                <a:latin typeface="Courier New" panose="02070309020205020404" pitchFamily="49" charset="0"/>
                <a:cs typeface="Courier New" panose="02070309020205020404" pitchFamily="49" charset="0"/>
              </a:rPr>
              <a:t>() </a:t>
            </a:r>
          </a:p>
          <a:p>
            <a:endParaRPr lang="en-US" b="0" dirty="0"/>
          </a:p>
        </p:txBody>
      </p:sp>
      <p:sp>
        <p:nvSpPr>
          <p:cNvPr id="14" name="TextBox 13">
            <a:extLst>
              <a:ext uri="{FF2B5EF4-FFF2-40B4-BE49-F238E27FC236}">
                <a16:creationId xmlns:a16="http://schemas.microsoft.com/office/drawing/2014/main" id="{210B3BA3-B12E-8726-3B65-5A5805895131}"/>
              </a:ext>
            </a:extLst>
          </p:cNvPr>
          <p:cNvSpPr txBox="1"/>
          <p:nvPr/>
        </p:nvSpPr>
        <p:spPr>
          <a:xfrm>
            <a:off x="4691742" y="4395651"/>
            <a:ext cx="4347753" cy="677108"/>
          </a:xfrm>
          <a:prstGeom prst="rect">
            <a:avLst/>
          </a:prstGeom>
          <a:noFill/>
        </p:spPr>
        <p:txBody>
          <a:bodyPr wrap="square" rtlCol="0">
            <a:spAutoFit/>
          </a:bodyPr>
          <a:lstStyle/>
          <a:p>
            <a:r>
              <a:rPr lang="en-US" dirty="0"/>
              <a:t>pip tables </a:t>
            </a:r>
            <a:r>
              <a:rPr lang="en-US" sz="1100" dirty="0"/>
              <a:t>auxiliary tables used in metrics estimation</a:t>
            </a:r>
          </a:p>
          <a:p>
            <a:r>
              <a:rPr lang="en-US" sz="1100" b="0" dirty="0">
                <a:solidFill>
                  <a:schemeClr val="accent5"/>
                </a:solidFill>
                <a:latin typeface="Courier New" panose="02070309020205020404" pitchFamily="49" charset="0"/>
                <a:cs typeface="Courier New" panose="02070309020205020404" pitchFamily="49" charset="0"/>
              </a:rPr>
              <a:t>pip tables </a:t>
            </a:r>
            <a:r>
              <a:rPr lang="en-US" sz="1100" b="0" dirty="0">
                <a:solidFill>
                  <a:schemeClr val="accent4"/>
                </a:solidFill>
                <a:latin typeface="Trebuchet MS" panose="020B0703020202090204" pitchFamily="34" charset="0"/>
                <a:cs typeface="Courier New" panose="02070309020205020404" pitchFamily="49" charset="0"/>
              </a:rPr>
              <a:t>“”</a:t>
            </a:r>
          </a:p>
          <a:p>
            <a:r>
              <a:rPr lang="en-US" sz="1100" b="0" dirty="0">
                <a:solidFill>
                  <a:schemeClr val="accent5"/>
                </a:solidFill>
                <a:latin typeface="Courier New" panose="02070309020205020404" pitchFamily="49" charset="0"/>
                <a:cs typeface="Courier New" panose="02070309020205020404" pitchFamily="49" charset="0"/>
              </a:rPr>
              <a:t>pip tables, table(countries) </a:t>
            </a:r>
            <a:r>
              <a:rPr lang="en-US" sz="1100" b="0" dirty="0">
                <a:solidFill>
                  <a:schemeClr val="accent4"/>
                </a:solidFill>
                <a:latin typeface="Trebuchet MS" panose="020B0703020202090204" pitchFamily="34" charset="0"/>
                <a:cs typeface="Courier New" panose="02070309020205020404" pitchFamily="49" charset="0"/>
              </a:rPr>
              <a:t>“”</a:t>
            </a:r>
          </a:p>
        </p:txBody>
      </p:sp>
      <p:sp>
        <p:nvSpPr>
          <p:cNvPr id="15" name="TextBox 14">
            <a:extLst>
              <a:ext uri="{FF2B5EF4-FFF2-40B4-BE49-F238E27FC236}">
                <a16:creationId xmlns:a16="http://schemas.microsoft.com/office/drawing/2014/main" id="{4CB8C07C-495B-EA1E-E775-E4F6529A3B61}"/>
              </a:ext>
            </a:extLst>
          </p:cNvPr>
          <p:cNvSpPr txBox="1"/>
          <p:nvPr/>
        </p:nvSpPr>
        <p:spPr>
          <a:xfrm>
            <a:off x="104500" y="5324641"/>
            <a:ext cx="4347753" cy="507831"/>
          </a:xfrm>
          <a:prstGeom prst="rect">
            <a:avLst/>
          </a:prstGeom>
          <a:noFill/>
        </p:spPr>
        <p:txBody>
          <a:bodyPr wrap="square" rtlCol="0">
            <a:spAutoFit/>
          </a:bodyPr>
          <a:lstStyle/>
          <a:p>
            <a:r>
              <a:rPr lang="en-US" dirty="0" err="1"/>
              <a:t>get_gd</a:t>
            </a:r>
            <a:r>
              <a:rPr lang="en-US" dirty="0"/>
              <a:t>() </a:t>
            </a:r>
            <a:r>
              <a:rPr lang="en-US" sz="1100" dirty="0"/>
              <a:t>group data metrics and parameters</a:t>
            </a:r>
          </a:p>
          <a:p>
            <a:r>
              <a:rPr lang="en-US" sz="1100" b="0" dirty="0">
                <a:solidFill>
                  <a:schemeClr val="accent6"/>
                </a:solidFill>
              </a:rPr>
              <a:t>estimate</a:t>
            </a:r>
            <a:r>
              <a:rPr lang="en-US" sz="1100" b="0" dirty="0"/>
              <a:t> “</a:t>
            </a:r>
            <a:r>
              <a:rPr lang="en-US" sz="1100" b="0" dirty="0" err="1"/>
              <a:t>lorenz</a:t>
            </a:r>
            <a:r>
              <a:rPr lang="en-US" sz="1100" b="0" dirty="0"/>
              <a:t>” “params” “stats”</a:t>
            </a:r>
            <a:endParaRPr lang="en-US" b="0" dirty="0"/>
          </a:p>
        </p:txBody>
      </p:sp>
      <p:sp>
        <p:nvSpPr>
          <p:cNvPr id="16" name="TextBox 15">
            <a:extLst>
              <a:ext uri="{FF2B5EF4-FFF2-40B4-BE49-F238E27FC236}">
                <a16:creationId xmlns:a16="http://schemas.microsoft.com/office/drawing/2014/main" id="{8C527F0A-F4E9-EDD3-6534-456DFDE89C7B}"/>
              </a:ext>
            </a:extLst>
          </p:cNvPr>
          <p:cNvSpPr txBox="1"/>
          <p:nvPr/>
        </p:nvSpPr>
        <p:spPr>
          <a:xfrm>
            <a:off x="104499" y="5904411"/>
            <a:ext cx="4347753" cy="507831"/>
          </a:xfrm>
          <a:prstGeom prst="rect">
            <a:avLst/>
          </a:prstGeom>
          <a:noFill/>
        </p:spPr>
        <p:txBody>
          <a:bodyPr wrap="square" rtlCol="0">
            <a:spAutoFit/>
          </a:bodyPr>
          <a:lstStyle/>
          <a:p>
            <a:r>
              <a:rPr lang="en-US" dirty="0" err="1"/>
              <a:t>get_cp</a:t>
            </a:r>
            <a:r>
              <a:rPr lang="en-US" dirty="0"/>
              <a:t>() / </a:t>
            </a:r>
            <a:r>
              <a:rPr lang="en-US" dirty="0" err="1"/>
              <a:t>get_cp_ki</a:t>
            </a:r>
            <a:r>
              <a:rPr lang="en-US" dirty="0"/>
              <a:t>() </a:t>
            </a:r>
            <a:r>
              <a:rPr lang="en-US" sz="1100" dirty="0"/>
              <a:t>country profile data</a:t>
            </a:r>
          </a:p>
          <a:p>
            <a:r>
              <a:rPr lang="en-US" sz="1100" b="0" dirty="0"/>
              <a:t>See ?</a:t>
            </a:r>
            <a:r>
              <a:rPr lang="en-US" sz="1100" b="0" dirty="0" err="1"/>
              <a:t>pip_cp</a:t>
            </a:r>
            <a:r>
              <a:rPr lang="en-US" sz="1100" b="0" dirty="0"/>
              <a:t>/?</a:t>
            </a:r>
            <a:r>
              <a:rPr lang="en-US" sz="1100" b="0" dirty="0" err="1"/>
              <a:t>pip_cp_ki</a:t>
            </a:r>
            <a:endParaRPr lang="en-US" b="0" dirty="0"/>
          </a:p>
        </p:txBody>
      </p:sp>
    </p:spTree>
    <p:extLst>
      <p:ext uri="{BB962C8B-B14F-4D97-AF65-F5344CB8AC3E}">
        <p14:creationId xmlns:p14="http://schemas.microsoft.com/office/powerpoint/2010/main" val="382112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419D-1F3B-CE1E-46B6-F683D8867C7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C291E8C-81CC-510F-4BA9-C2724AFBE4DF}"/>
              </a:ext>
            </a:extLst>
          </p:cNvPr>
          <p:cNvSpPr/>
          <p:nvPr/>
        </p:nvSpPr>
        <p:spPr bwMode="auto">
          <a:xfrm>
            <a:off x="679268" y="4928088"/>
            <a:ext cx="6930899" cy="1107996"/>
          </a:xfrm>
          <a:prstGeom prst="rect">
            <a:avLst/>
          </a:prstGeom>
          <a:solidFill>
            <a:schemeClr val="accent6">
              <a:alpha val="30196"/>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3" name="Rectangle 2">
            <a:extLst>
              <a:ext uri="{FF2B5EF4-FFF2-40B4-BE49-F238E27FC236}">
                <a16:creationId xmlns:a16="http://schemas.microsoft.com/office/drawing/2014/main" id="{715F3E82-8AB2-35C7-F12F-76F9E1347F9E}"/>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i="0" u="none" strike="noStrike" kern="1200" cap="none" spc="0" normalizeH="0" baseline="0" noProof="0" dirty="0">
                <a:ln>
                  <a:noFill/>
                </a:ln>
                <a:solidFill>
                  <a:schemeClr val="bg1"/>
                </a:solidFill>
                <a:effectLst/>
                <a:uLnTx/>
                <a:uFillTx/>
                <a:latin typeface="Trebuchet MS" panose="020B0703020202090204" pitchFamily="34" charset="0"/>
                <a:cs typeface="Times New Roman" pitchFamily="18" charset="0"/>
              </a:rPr>
              <a:t>4. PIP Overview</a:t>
            </a:r>
          </a:p>
        </p:txBody>
      </p:sp>
      <p:sp>
        <p:nvSpPr>
          <p:cNvPr id="4" name="Rectangle 3">
            <a:extLst>
              <a:ext uri="{FF2B5EF4-FFF2-40B4-BE49-F238E27FC236}">
                <a16:creationId xmlns:a16="http://schemas.microsoft.com/office/drawing/2014/main" id="{825601FB-D5BE-130F-95CE-7E7EC96D0F78}"/>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6" name="TextBox 5">
            <a:extLst>
              <a:ext uri="{FF2B5EF4-FFF2-40B4-BE49-F238E27FC236}">
                <a16:creationId xmlns:a16="http://schemas.microsoft.com/office/drawing/2014/main" id="{C376649B-EBF3-F850-830C-7A7CDF3A3950}"/>
              </a:ext>
            </a:extLst>
          </p:cNvPr>
          <p:cNvSpPr txBox="1"/>
          <p:nvPr/>
        </p:nvSpPr>
        <p:spPr>
          <a:xfrm>
            <a:off x="679269" y="1547151"/>
            <a:ext cx="71976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data/code/slides for this lecture are available in a public repo:</a:t>
            </a:r>
          </a:p>
          <a:p>
            <a:endParaRPr lang="en-US" dirty="0"/>
          </a:p>
          <a:p>
            <a:pPr algn="ctr"/>
            <a:r>
              <a:rPr lang="en-US" sz="2400" dirty="0">
                <a:solidFill>
                  <a:schemeClr val="bg2"/>
                </a:solidFill>
              </a:rPr>
              <a:t>https://github/giorgiacek/pip_canazei_2025</a:t>
            </a:r>
          </a:p>
          <a:p>
            <a:endParaRPr lang="en-US" dirty="0"/>
          </a:p>
        </p:txBody>
      </p:sp>
      <p:sp>
        <p:nvSpPr>
          <p:cNvPr id="7" name="TextBox 6">
            <a:extLst>
              <a:ext uri="{FF2B5EF4-FFF2-40B4-BE49-F238E27FC236}">
                <a16:creationId xmlns:a16="http://schemas.microsoft.com/office/drawing/2014/main" id="{B02D4863-4121-0D50-7F3C-DEFC5B51B4CC}"/>
              </a:ext>
            </a:extLst>
          </p:cNvPr>
          <p:cNvSpPr txBox="1"/>
          <p:nvPr/>
        </p:nvSpPr>
        <p:spPr>
          <a:xfrm>
            <a:off x="679269" y="3014908"/>
            <a:ext cx="6714309" cy="3816429"/>
          </a:xfrm>
          <a:prstGeom prst="rect">
            <a:avLst/>
          </a:prstGeom>
          <a:noFill/>
        </p:spPr>
        <p:txBody>
          <a:bodyPr wrap="square" rtlCol="0">
            <a:spAutoFit/>
          </a:bodyPr>
          <a:lstStyle/>
          <a:p>
            <a:pPr marL="285750" indent="-285750">
              <a:buFont typeface="Arial" panose="020B0604020202020204" pitchFamily="34" charset="0"/>
              <a:buChar char="•"/>
            </a:pPr>
            <a:r>
              <a:rPr lang="en-US" dirty="0"/>
              <a:t>I will mostly follow a Quarto (R) document (code in the repo, html in the repo too) but Stata code is available as well:</a:t>
            </a:r>
          </a:p>
          <a:p>
            <a:endParaRPr lang="en-US" dirty="0"/>
          </a:p>
          <a:p>
            <a:endParaRPr lang="en-US" dirty="0"/>
          </a:p>
          <a:p>
            <a:r>
              <a:rPr lang="en-US" sz="1800" dirty="0">
                <a:solidFill>
                  <a:schemeClr val="bg2"/>
                </a:solidFill>
              </a:rPr>
              <a:t>R</a:t>
            </a:r>
            <a:r>
              <a:rPr lang="en-US" sz="1800" dirty="0"/>
              <a:t> ~03_R\</a:t>
            </a:r>
          </a:p>
          <a:p>
            <a:r>
              <a:rPr lang="en-US" b="0" dirty="0"/>
              <a:t>Today: R_part_1.qmd/.html</a:t>
            </a:r>
          </a:p>
          <a:p>
            <a:r>
              <a:rPr lang="en-US" b="0" dirty="0"/>
              <a:t>Tomorrow: R_part_2.qmd/.html</a:t>
            </a:r>
          </a:p>
          <a:p>
            <a:endParaRPr lang="en-US" dirty="0"/>
          </a:p>
          <a:p>
            <a:pPr marL="285750" indent="-285750">
              <a:buFont typeface="Arial" panose="020B0604020202020204" pitchFamily="34" charset="0"/>
              <a:buChar char="•"/>
            </a:pPr>
            <a:r>
              <a:rPr lang="en-US" dirty="0"/>
              <a:t>How to see the .html version in your browser: </a:t>
            </a:r>
            <a:r>
              <a:rPr lang="en-US" b="0" dirty="0"/>
              <a:t>download the single .html file from the repository, or clone the whole repository, then open the file. It will open in your default browser.</a:t>
            </a:r>
          </a:p>
          <a:p>
            <a:pPr marL="285750" indent="-285750">
              <a:buFont typeface="Arial" panose="020B0604020202020204" pitchFamily="34" charset="0"/>
              <a:buChar char="•"/>
            </a:pPr>
            <a:endParaRPr lang="en-US" dirty="0"/>
          </a:p>
          <a:p>
            <a:r>
              <a:rPr lang="en-US" dirty="0"/>
              <a:t>	</a:t>
            </a:r>
          </a:p>
          <a:p>
            <a:endParaRPr lang="en-US" dirty="0"/>
          </a:p>
          <a:p>
            <a:endParaRPr lang="en-US" dirty="0"/>
          </a:p>
        </p:txBody>
      </p:sp>
      <p:sp>
        <p:nvSpPr>
          <p:cNvPr id="8" name="TextBox 7">
            <a:extLst>
              <a:ext uri="{FF2B5EF4-FFF2-40B4-BE49-F238E27FC236}">
                <a16:creationId xmlns:a16="http://schemas.microsoft.com/office/drawing/2014/main" id="{98893FB2-EF28-05E8-78AD-EBD6786B1A00}"/>
              </a:ext>
            </a:extLst>
          </p:cNvPr>
          <p:cNvSpPr txBox="1"/>
          <p:nvPr/>
        </p:nvSpPr>
        <p:spPr>
          <a:xfrm>
            <a:off x="4572000" y="3971498"/>
            <a:ext cx="4203511" cy="1107996"/>
          </a:xfrm>
          <a:prstGeom prst="rect">
            <a:avLst/>
          </a:prstGeom>
          <a:noFill/>
        </p:spPr>
        <p:txBody>
          <a:bodyPr wrap="square" rtlCol="0">
            <a:spAutoFit/>
          </a:bodyPr>
          <a:lstStyle/>
          <a:p>
            <a:r>
              <a:rPr lang="en-US" sz="1800" dirty="0">
                <a:solidFill>
                  <a:schemeClr val="bg2"/>
                </a:solidFill>
              </a:rPr>
              <a:t>Stata</a:t>
            </a:r>
            <a:r>
              <a:rPr lang="en-US" sz="1800" dirty="0"/>
              <a:t> ~04_Stata\</a:t>
            </a:r>
          </a:p>
          <a:p>
            <a:r>
              <a:rPr lang="en-US" b="0" dirty="0"/>
              <a:t>Today: Stata_part_1.do</a:t>
            </a:r>
          </a:p>
          <a:p>
            <a:r>
              <a:rPr lang="en-US" b="0" dirty="0"/>
              <a:t>Tomorrow: Stata_part_2.do</a:t>
            </a:r>
          </a:p>
          <a:p>
            <a:endParaRPr lang="en-US" dirty="0"/>
          </a:p>
        </p:txBody>
      </p:sp>
    </p:spTree>
    <p:extLst>
      <p:ext uri="{BB962C8B-B14F-4D97-AF65-F5344CB8AC3E}">
        <p14:creationId xmlns:p14="http://schemas.microsoft.com/office/powerpoint/2010/main" val="3465350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a:extLst>
            <a:ext uri="{FF2B5EF4-FFF2-40B4-BE49-F238E27FC236}">
              <a16:creationId xmlns:a16="http://schemas.microsoft.com/office/drawing/2014/main" id="{A1154688-D2A5-5B77-96B1-6CCDD07D8CA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DFB4FA4-8B8C-7D5C-4BA8-1C58003B489D}"/>
              </a:ext>
            </a:extLst>
          </p:cNvPr>
          <p:cNvSpPr txBox="1"/>
          <p:nvPr/>
        </p:nvSpPr>
        <p:spPr>
          <a:xfrm>
            <a:off x="783020" y="1516907"/>
            <a:ext cx="7577959" cy="3484031"/>
          </a:xfrm>
          <a:prstGeom prst="rect">
            <a:avLst/>
          </a:prstGeom>
          <a:noFill/>
        </p:spPr>
        <p:txBody>
          <a:bodyPr wrap="square">
            <a:spAutoFit/>
          </a:bodyPr>
          <a:lstStyle/>
          <a:p>
            <a:pPr marL="0" marR="0" lvl="0" indent="0" algn="ctr" defTabSz="457200" rtl="0" eaLnBrk="0" fontAlgn="base" latinLnBrk="0" hangingPunct="0">
              <a:lnSpc>
                <a:spcPct val="100000"/>
              </a:lnSpc>
              <a:spcBef>
                <a:spcPct val="30000"/>
              </a:spcBef>
              <a:spcAft>
                <a:spcPct val="0"/>
              </a:spcAft>
              <a:buClrTx/>
              <a:buSzTx/>
              <a:buFontTx/>
              <a:buNone/>
              <a:tabLst/>
              <a:defRPr/>
            </a:pPr>
            <a:r>
              <a:rPr lang="en-US" sz="5400" dirty="0">
                <a:solidFill>
                  <a:schemeClr val="bg1"/>
                </a:solidFill>
              </a:rPr>
              <a:t>open</a:t>
            </a:r>
            <a:r>
              <a:rPr lang="en-US" sz="5400" b="0" dirty="0">
                <a:solidFill>
                  <a:schemeClr val="bg1"/>
                </a:solidFill>
              </a:rPr>
              <a:t> R_part_1.qmd</a:t>
            </a:r>
          </a:p>
          <a:p>
            <a:pPr marL="0" marR="0" lvl="0" indent="0" algn="ctr" defTabSz="457200" rtl="0" eaLnBrk="0" fontAlgn="base" latinLnBrk="0" hangingPunct="0">
              <a:lnSpc>
                <a:spcPct val="100000"/>
              </a:lnSpc>
              <a:spcBef>
                <a:spcPct val="30000"/>
              </a:spcBef>
              <a:spcAft>
                <a:spcPct val="0"/>
              </a:spcAft>
              <a:buClrTx/>
              <a:buSzTx/>
              <a:buFontTx/>
              <a:buNone/>
              <a:tabLst/>
              <a:defRPr/>
            </a:pPr>
            <a:r>
              <a:rPr lang="en-US" sz="5400" b="0" dirty="0">
                <a:solidFill>
                  <a:schemeClr val="bg1"/>
                </a:solidFill>
              </a:rPr>
              <a:t>(or .html)</a:t>
            </a:r>
            <a:endParaRPr lang="en-US" sz="4800" b="0" dirty="0">
              <a:solidFill>
                <a:schemeClr val="bg1"/>
              </a:solidFill>
            </a:endParaRPr>
          </a:p>
          <a:p>
            <a:pPr algn="ctr" defTabSz="457200" eaLnBrk="0" hangingPunct="0">
              <a:spcBef>
                <a:spcPct val="30000"/>
              </a:spcBef>
              <a:defRPr/>
            </a:pPr>
            <a:endParaRPr lang="en-US" sz="2000" b="0" kern="0" dirty="0">
              <a:solidFill>
                <a:schemeClr val="bg1"/>
              </a:solidFill>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5400" dirty="0">
              <a:solidFill>
                <a:schemeClr val="bg1"/>
              </a:solidFill>
            </a:endParaRPr>
          </a:p>
        </p:txBody>
      </p:sp>
    </p:spTree>
    <p:extLst>
      <p:ext uri="{BB962C8B-B14F-4D97-AF65-F5344CB8AC3E}">
        <p14:creationId xmlns:p14="http://schemas.microsoft.com/office/powerpoint/2010/main" val="57696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2E3AB8-9E21-42BA-9CB7-CBBBF0A1FFFD}"/>
              </a:ext>
            </a:extLst>
          </p:cNvPr>
          <p:cNvSpPr>
            <a:spLocks noGrp="1"/>
          </p:cNvSpPr>
          <p:nvPr>
            <p:ph type="sldNum" sz="quarter" idx="19"/>
          </p:nvPr>
        </p:nvSpPr>
        <p:spPr>
          <a:xfrm>
            <a:off x="8767763" y="6367462"/>
            <a:ext cx="317500"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1</a:t>
            </a:fld>
            <a:endPar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A2142170-5528-4485-885A-6EEEDD0EE6E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rPr>
              <a:t>The Poverty and Inequality Platform (PIP)</a:t>
            </a: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11" name="Rectangle 10">
            <a:extLst>
              <a:ext uri="{FF2B5EF4-FFF2-40B4-BE49-F238E27FC236}">
                <a16:creationId xmlns:a16="http://schemas.microsoft.com/office/drawing/2014/main" id="{D4232372-4C9A-44CE-9308-049E78062937}"/>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D2C09F96-CDEB-418A-8EB3-3F8D8C8DEC16}"/>
              </a:ext>
            </a:extLst>
          </p:cNvPr>
          <p:cNvSpPr txBox="1"/>
          <p:nvPr/>
        </p:nvSpPr>
        <p:spPr>
          <a:xfrm>
            <a:off x="4016754" y="236099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8E22164F-48FC-4B48-8CBC-2BBE43EAADF0}"/>
              </a:ext>
            </a:extLst>
          </p:cNvPr>
          <p:cNvSpPr txBox="1"/>
          <p:nvPr/>
        </p:nvSpPr>
        <p:spPr>
          <a:xfrm>
            <a:off x="7374172" y="236099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095349F2-EA8B-4E4B-BB0F-DAD993ADBCC7}"/>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7" name="Content Placeholder 3">
            <a:extLst>
              <a:ext uri="{FF2B5EF4-FFF2-40B4-BE49-F238E27FC236}">
                <a16:creationId xmlns:a16="http://schemas.microsoft.com/office/drawing/2014/main" id="{9744721A-8156-4B5B-9211-E8AEA4096703}"/>
              </a:ext>
            </a:extLst>
          </p:cNvPr>
          <p:cNvSpPr txBox="1">
            <a:spLocks/>
          </p:cNvSpPr>
          <p:nvPr/>
        </p:nvSpPr>
        <p:spPr>
          <a:xfrm>
            <a:off x="1" y="1116088"/>
            <a:ext cx="9249507" cy="5866996"/>
          </a:xfrm>
          <a:prstGeom prst="rect">
            <a:avLst/>
          </a:prstGeom>
        </p:spPr>
        <p:txBody>
          <a:bodyPr>
            <a:normAutofit/>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285750" lvl="3">
              <a:spcBef>
                <a:spcPts val="0"/>
              </a:spcBef>
              <a:spcAft>
                <a:spcPts val="600"/>
              </a:spcAft>
              <a:buClr>
                <a:srgbClr val="00B0F0"/>
              </a:buClr>
              <a:buSzPct val="100000"/>
            </a:pPr>
            <a:endParaRPr lang="en-US" sz="1800" b="0" dirty="0">
              <a:solidFill>
                <a:srgbClr val="002345"/>
              </a:solidFill>
            </a:endParaRPr>
          </a:p>
        </p:txBody>
      </p:sp>
      <p:sp>
        <p:nvSpPr>
          <p:cNvPr id="16" name="TextBox 15">
            <a:extLst>
              <a:ext uri="{FF2B5EF4-FFF2-40B4-BE49-F238E27FC236}">
                <a16:creationId xmlns:a16="http://schemas.microsoft.com/office/drawing/2014/main" id="{CC9DF4D4-9D37-E63B-3528-BB77A7AA8439}"/>
              </a:ext>
            </a:extLst>
          </p:cNvPr>
          <p:cNvSpPr txBox="1"/>
          <p:nvPr/>
        </p:nvSpPr>
        <p:spPr>
          <a:xfrm>
            <a:off x="58737" y="1116088"/>
            <a:ext cx="8881108" cy="5509200"/>
          </a:xfrm>
          <a:prstGeom prst="rect">
            <a:avLst/>
          </a:prstGeom>
          <a:noFill/>
        </p:spPr>
        <p:txBody>
          <a:bodyPr wrap="square">
            <a:spAutoFit/>
          </a:bodyPr>
          <a:lstStyle/>
          <a:p>
            <a:pPr marL="342900" indent="-342900">
              <a:buFont typeface="Arial" panose="020B0604020202020204" pitchFamily="34" charset="0"/>
              <a:buChar char="•"/>
            </a:pPr>
            <a:r>
              <a:rPr lang="en-US" b="0" dirty="0">
                <a:latin typeface="+mn-lt"/>
              </a:rPr>
              <a:t>PIP is the World Bank’s online data portal for poverty and inequality estimates at the country, regional and global levels. </a:t>
            </a:r>
          </a:p>
          <a:p>
            <a:endParaRPr lang="en-US" b="0" dirty="0">
              <a:latin typeface="+mn-lt"/>
            </a:endParaRPr>
          </a:p>
          <a:p>
            <a:pPr marL="342900" indent="-342900">
              <a:buFont typeface="Arial" panose="020B0604020202020204" pitchFamily="34" charset="0"/>
              <a:buChar char="•"/>
            </a:pPr>
            <a:r>
              <a:rPr lang="en-US" b="0" dirty="0">
                <a:latin typeface="+mn-lt"/>
              </a:rPr>
              <a:t>PIP is the source of data for </a:t>
            </a:r>
            <a:r>
              <a:rPr lang="en-US" dirty="0">
                <a:latin typeface="+mn-lt"/>
              </a:rPr>
              <a:t>monitoring SDG 1 </a:t>
            </a:r>
            <a:r>
              <a:rPr lang="en-US" b="0" dirty="0">
                <a:latin typeface="+mn-lt"/>
              </a:rPr>
              <a:t>(end poverty everywhere by 2030).</a:t>
            </a:r>
          </a:p>
          <a:p>
            <a:pPr marL="342900" indent="-342900">
              <a:buFont typeface="Arial" panose="020B0604020202020204" pitchFamily="34" charset="0"/>
              <a:buChar char="•"/>
            </a:pPr>
            <a:endParaRPr lang="en-US" b="0" dirty="0">
              <a:latin typeface="+mn-lt"/>
            </a:endParaRPr>
          </a:p>
          <a:p>
            <a:pPr marL="342900" indent="-342900">
              <a:buFont typeface="Arial" panose="020B0604020202020204" pitchFamily="34" charset="0"/>
              <a:buChar char="•"/>
            </a:pPr>
            <a:r>
              <a:rPr lang="en-US" b="0" dirty="0">
                <a:latin typeface="+mn-lt"/>
              </a:rPr>
              <a:t>PIP is </a:t>
            </a:r>
            <a:r>
              <a:rPr lang="en-US" dirty="0">
                <a:latin typeface="+mn-lt"/>
              </a:rPr>
              <a:t>updated twice a year </a:t>
            </a:r>
            <a:r>
              <a:rPr lang="en-US" b="0" dirty="0">
                <a:latin typeface="+mn-lt"/>
              </a:rPr>
              <a:t>– in </a:t>
            </a:r>
            <a:r>
              <a:rPr lang="en-US" b="0" dirty="0">
                <a:solidFill>
                  <a:schemeClr val="accent6">
                    <a:lumMod val="75000"/>
                  </a:schemeClr>
                </a:solidFill>
                <a:latin typeface="+mn-lt"/>
              </a:rPr>
              <a:t>March/April </a:t>
            </a:r>
            <a:r>
              <a:rPr lang="en-US" b="0" dirty="0">
                <a:latin typeface="+mn-lt"/>
              </a:rPr>
              <a:t>and </a:t>
            </a:r>
            <a:r>
              <a:rPr lang="en-US" b="0" dirty="0">
                <a:solidFill>
                  <a:schemeClr val="accent6">
                    <a:lumMod val="75000"/>
                  </a:schemeClr>
                </a:solidFill>
                <a:latin typeface="+mn-lt"/>
              </a:rPr>
              <a:t>September/October</a:t>
            </a:r>
            <a:r>
              <a:rPr lang="en-US" b="0" i="1" dirty="0">
                <a:latin typeface="+mn-lt"/>
              </a:rPr>
              <a:t> (</a:t>
            </a:r>
            <a:r>
              <a:rPr lang="en-US" b="0" i="1" dirty="0">
                <a:latin typeface="+mn-lt"/>
                <a:ea typeface="Calibri" panose="020F0502020204030204" pitchFamily="34" charset="0"/>
              </a:rPr>
              <a:t>R</a:t>
            </a:r>
            <a:r>
              <a:rPr lang="en-US" b="0" i="1" dirty="0">
                <a:effectLst/>
                <a:latin typeface="+mn-lt"/>
                <a:ea typeface="Calibri" panose="020F0502020204030204" pitchFamily="34" charset="0"/>
              </a:rPr>
              <a:t>egister for our </a:t>
            </a:r>
            <a:r>
              <a:rPr lang="en-US" i="1" dirty="0">
                <a:effectLst/>
                <a:latin typeface="+mn-lt"/>
                <a:ea typeface="Calibri" panose="020F0502020204030204" pitchFamily="34" charset="0"/>
              </a:rPr>
              <a:t>newsletter</a:t>
            </a:r>
            <a:r>
              <a:rPr lang="en-US" i="1" dirty="0">
                <a:solidFill>
                  <a:schemeClr val="accent6">
                    <a:lumMod val="75000"/>
                  </a:schemeClr>
                </a:solidFill>
                <a:effectLst/>
                <a:latin typeface="+mn-lt"/>
                <a:ea typeface="Calibri" panose="020F0502020204030204" pitchFamily="34" charset="0"/>
              </a:rPr>
              <a:t> </a:t>
            </a:r>
            <a:r>
              <a:rPr lang="en-US" i="1" u="none" strike="noStrike" dirty="0">
                <a:solidFill>
                  <a:schemeClr val="accent6">
                    <a:lumMod val="75000"/>
                  </a:schemeClr>
                </a:solidFill>
                <a:effectLst/>
                <a:latin typeface="+mn-lt"/>
                <a:ea typeface="Calibri" panose="020F0502020204030204" pitchFamily="34" charset="0"/>
                <a:hlinkClick r:id="rId3">
                  <a:extLst>
                    <a:ext uri="{A12FA001-AC4F-418D-AE19-62706E023703}">
                      <ahyp:hlinkClr xmlns:ahyp="http://schemas.microsoft.com/office/drawing/2018/hyperlinkcolor" val="tx"/>
                    </a:ext>
                  </a:extLst>
                </a:hlinkClick>
              </a:rPr>
              <a:t>here</a:t>
            </a:r>
            <a:r>
              <a:rPr lang="en-US" i="1" u="none" strike="noStrike" dirty="0">
                <a:solidFill>
                  <a:srgbClr val="333333"/>
                </a:solidFill>
                <a:latin typeface="+mn-lt"/>
                <a:ea typeface="Calibri" panose="020F0502020204030204" pitchFamily="34" charset="0"/>
              </a:rPr>
              <a:t>).</a:t>
            </a:r>
            <a:r>
              <a:rPr lang="en-US" b="0" i="1" dirty="0">
                <a:latin typeface="+mn-lt"/>
              </a:rPr>
              <a:t> </a:t>
            </a:r>
          </a:p>
          <a:p>
            <a:endParaRPr lang="en-US" b="0" dirty="0">
              <a:latin typeface="+mn-lt"/>
            </a:endParaRPr>
          </a:p>
          <a:p>
            <a:pPr marL="342900" indent="-342900">
              <a:buFont typeface="Arial" panose="020B0604020202020204" pitchFamily="34" charset="0"/>
              <a:buChar char="•"/>
            </a:pPr>
            <a:r>
              <a:rPr lang="en-US" b="0" dirty="0">
                <a:latin typeface="+mn-lt"/>
              </a:rPr>
              <a:t>PIP is managed by the </a:t>
            </a:r>
            <a:r>
              <a:rPr lang="en-US" dirty="0">
                <a:latin typeface="+mn-lt"/>
              </a:rPr>
              <a:t>Global Poverty and Inequality Data (GPID) team</a:t>
            </a:r>
            <a:r>
              <a:rPr lang="en-US" b="0" dirty="0">
                <a:latin typeface="+mn-lt"/>
              </a:rPr>
              <a:t>, in the World Bank’s Development Economics Data Group. </a:t>
            </a:r>
          </a:p>
          <a:p>
            <a:endParaRPr lang="en-US" b="0" dirty="0">
              <a:latin typeface="+mn-lt"/>
            </a:endParaRPr>
          </a:p>
          <a:p>
            <a:pPr marL="342900" indent="-342900">
              <a:buFont typeface="Arial" panose="020B0604020202020204" pitchFamily="34" charset="0"/>
              <a:buChar char="•"/>
            </a:pPr>
            <a:r>
              <a:rPr lang="en-US" b="0" dirty="0">
                <a:latin typeface="+mn-lt"/>
              </a:rPr>
              <a:t>However, the publication of PIP data is a huge collaborative work across multiple country and regional teams in the </a:t>
            </a:r>
            <a:r>
              <a:rPr lang="en-US" dirty="0">
                <a:latin typeface="+mn-lt"/>
              </a:rPr>
              <a:t>Poverty and Equity Global Practice of the World Bank</a:t>
            </a:r>
            <a:r>
              <a:rPr lang="en-US" b="0" dirty="0">
                <a:latin typeface="+mn-lt"/>
              </a:rPr>
              <a:t>.</a:t>
            </a:r>
          </a:p>
          <a:p>
            <a:pPr algn="l"/>
            <a:endParaRPr lang="en-US" b="0" dirty="0">
              <a:latin typeface="+mn-lt"/>
            </a:endParaRPr>
          </a:p>
          <a:p>
            <a:pPr marL="342900" indent="-342900" algn="l">
              <a:buFont typeface="Arial" panose="020B0604020202020204" pitchFamily="34" charset="0"/>
              <a:buChar char="•"/>
            </a:pPr>
            <a:r>
              <a:rPr lang="en-US" b="0" dirty="0">
                <a:latin typeface="+mn-lt"/>
              </a:rPr>
              <a:t>PIP data is available online through:</a:t>
            </a:r>
          </a:p>
          <a:p>
            <a:pPr marL="742950" lvl="1" indent="-285750">
              <a:buFont typeface="Arial" panose="020B0604020202020204" pitchFamily="34" charset="0"/>
              <a:buChar char="•"/>
            </a:pPr>
            <a:r>
              <a:rPr lang="en-US" dirty="0">
                <a:latin typeface="+mn-lt"/>
              </a:rPr>
              <a:t>API </a:t>
            </a:r>
            <a:r>
              <a:rPr lang="en-US" b="0" dirty="0">
                <a:latin typeface="+mn-lt"/>
              </a:rPr>
              <a:t>(</a:t>
            </a:r>
            <a:r>
              <a:rPr lang="en-US" b="0" dirty="0">
                <a:latin typeface="+mn-lt"/>
                <a:hlinkClick r:id="rId4"/>
              </a:rPr>
              <a:t>https://pip.worldbank.org/api</a:t>
            </a:r>
            <a:r>
              <a:rPr lang="en-US" b="0" dirty="0">
                <a:latin typeface="+mn-lt"/>
              </a:rPr>
              <a:t>)</a:t>
            </a:r>
          </a:p>
          <a:p>
            <a:pPr marL="742950" lvl="1" indent="-285750">
              <a:buFont typeface="Arial" panose="020B0604020202020204" pitchFamily="34" charset="0"/>
              <a:buChar char="•"/>
            </a:pPr>
            <a:r>
              <a:rPr lang="en-US" b="0" dirty="0">
                <a:latin typeface="+mn-lt"/>
              </a:rPr>
              <a:t>User Interface (</a:t>
            </a:r>
            <a:r>
              <a:rPr lang="en-US" dirty="0">
                <a:latin typeface="+mn-lt"/>
              </a:rPr>
              <a:t>UI</a:t>
            </a:r>
            <a:r>
              <a:rPr lang="en-US" b="0" dirty="0">
                <a:latin typeface="+mn-lt"/>
              </a:rPr>
              <a:t>) – for journalists, quick data access and visualizations.(</a:t>
            </a:r>
            <a:r>
              <a:rPr lang="en-US" b="0" dirty="0">
                <a:latin typeface="+mn-lt"/>
                <a:hlinkClick r:id="rId5"/>
              </a:rPr>
              <a:t>https://pip.worldbank.org/home</a:t>
            </a:r>
            <a:r>
              <a:rPr lang="en-US" b="0" dirty="0">
                <a:latin typeface="+mn-lt"/>
              </a:rPr>
              <a:t>)</a:t>
            </a:r>
          </a:p>
          <a:p>
            <a:pPr marL="742950" lvl="1" indent="-285750">
              <a:buFont typeface="Arial" panose="020B0604020202020204" pitchFamily="34" charset="0"/>
              <a:buChar char="•"/>
            </a:pPr>
            <a:r>
              <a:rPr lang="en-US" dirty="0">
                <a:latin typeface="+mn-lt"/>
              </a:rPr>
              <a:t>W</a:t>
            </a:r>
            <a:r>
              <a:rPr lang="en-US" i="0" u="none" strike="noStrike" baseline="0" dirty="0">
                <a:latin typeface="+mn-lt"/>
              </a:rPr>
              <a:t>rappers</a:t>
            </a:r>
            <a:r>
              <a:rPr lang="en-US" b="0" i="0" u="none" strike="noStrike" baseline="0" dirty="0">
                <a:latin typeface="+mn-lt"/>
              </a:rPr>
              <a:t> – for advanced users, researchers, students</a:t>
            </a:r>
            <a:r>
              <a:rPr lang="en-US" b="0" dirty="0">
                <a:latin typeface="+mn-lt"/>
              </a:rPr>
              <a:t>:</a:t>
            </a:r>
          </a:p>
          <a:p>
            <a:pPr marL="1200150" lvl="2" indent="-285750">
              <a:buFont typeface="Arial" panose="020B0604020202020204" pitchFamily="34" charset="0"/>
              <a:buChar char="•"/>
            </a:pPr>
            <a:r>
              <a:rPr lang="en-US" i="0" u="none" strike="noStrike" baseline="0" dirty="0">
                <a:latin typeface="+mn-lt"/>
              </a:rPr>
              <a:t>S</a:t>
            </a:r>
            <a:r>
              <a:rPr lang="en-US" dirty="0">
                <a:latin typeface="+mn-lt"/>
              </a:rPr>
              <a:t>tata</a:t>
            </a:r>
            <a:r>
              <a:rPr lang="en-US" b="0" dirty="0">
                <a:latin typeface="+mn-lt"/>
              </a:rPr>
              <a:t>: </a:t>
            </a:r>
            <a:r>
              <a:rPr lang="en-US" b="0" dirty="0">
                <a:latin typeface="+mn-lt"/>
                <a:hlinkClick r:id="rId6"/>
              </a:rPr>
              <a:t>https://github.com/worldbank/pip</a:t>
            </a:r>
            <a:endParaRPr lang="en-US" b="0" dirty="0">
              <a:latin typeface="+mn-lt"/>
            </a:endParaRPr>
          </a:p>
          <a:p>
            <a:pPr marL="1200150" lvl="2" indent="-285750">
              <a:buFont typeface="Arial" panose="020B0604020202020204" pitchFamily="34" charset="0"/>
              <a:buChar char="•"/>
            </a:pPr>
            <a:r>
              <a:rPr lang="en-US" i="0" u="none" strike="noStrike" baseline="0" dirty="0">
                <a:latin typeface="+mn-lt"/>
              </a:rPr>
              <a:t>R</a:t>
            </a:r>
            <a:r>
              <a:rPr lang="en-US" b="0" i="0" u="none" strike="noStrike" baseline="0" dirty="0">
                <a:latin typeface="+mn-lt"/>
              </a:rPr>
              <a:t>: </a:t>
            </a:r>
            <a:r>
              <a:rPr lang="en-US" b="0" i="0" u="none" strike="noStrike" baseline="0" dirty="0">
                <a:latin typeface="+mn-lt"/>
                <a:hlinkClick r:id="rId7"/>
              </a:rPr>
              <a:t>https://github.com/worldbank/pipr</a:t>
            </a:r>
            <a:endParaRPr lang="en-US" b="0" i="0" u="none" strike="noStrike" baseline="0" dirty="0">
              <a:latin typeface="+mn-lt"/>
            </a:endParaRPr>
          </a:p>
          <a:p>
            <a:endParaRPr lang="en-US" b="0" dirty="0">
              <a:latin typeface="+mn-lt"/>
            </a:endParaRPr>
          </a:p>
        </p:txBody>
      </p:sp>
    </p:spTree>
    <p:extLst>
      <p:ext uri="{BB962C8B-B14F-4D97-AF65-F5344CB8AC3E}">
        <p14:creationId xmlns:p14="http://schemas.microsoft.com/office/powerpoint/2010/main" val="40376448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9B662F1A-AEA1-84CF-F13A-6113DD5846CD}"/>
              </a:ext>
            </a:extLst>
          </p:cNvPr>
          <p:cNvSpPr>
            <a:spLocks noGrp="1"/>
          </p:cNvSpPr>
          <p:nvPr>
            <p:ph idx="1"/>
          </p:nvPr>
        </p:nvSpPr>
        <p:spPr>
          <a:xfrm>
            <a:off x="628650" y="1366345"/>
            <a:ext cx="8305800" cy="4246212"/>
          </a:xfrm>
        </p:spPr>
        <p:txBody>
          <a:bodyPr/>
          <a:lstStyle/>
          <a:p>
            <a:pPr>
              <a:buFont typeface="Arial" panose="020B0604020202020204" pitchFamily="34" charset="0"/>
              <a:buChar char="•"/>
            </a:pPr>
            <a:r>
              <a:rPr lang="en-US" sz="1650" dirty="0"/>
              <a:t>Not all 169 countries in PIP have survey estimates of poverty every year.</a:t>
            </a:r>
          </a:p>
          <a:p>
            <a:endParaRPr lang="en-US" sz="1650" dirty="0"/>
          </a:p>
          <a:p>
            <a:endParaRPr lang="en-US" sz="1650" dirty="0"/>
          </a:p>
          <a:p>
            <a:endParaRPr lang="en-US" sz="1650" dirty="0"/>
          </a:p>
          <a:p>
            <a:endParaRPr lang="en-US" sz="1650" dirty="0"/>
          </a:p>
          <a:p>
            <a:endParaRPr lang="en-US" sz="1650" dirty="0"/>
          </a:p>
          <a:p>
            <a:endParaRPr lang="en-US" sz="1650" dirty="0"/>
          </a:p>
          <a:p>
            <a:endParaRPr lang="en-US" sz="1650" dirty="0"/>
          </a:p>
          <a:p>
            <a:endParaRPr lang="en-US" sz="1650" dirty="0"/>
          </a:p>
          <a:p>
            <a:endParaRPr lang="en-US" sz="1650" dirty="0"/>
          </a:p>
          <a:p>
            <a:endParaRPr lang="en-US" sz="1650" dirty="0"/>
          </a:p>
          <a:p>
            <a:pPr>
              <a:buFont typeface="Arial" panose="020B0604020202020204" pitchFamily="34" charset="0"/>
              <a:buChar char="•"/>
            </a:pPr>
            <a:endParaRPr lang="en-US" sz="1650" dirty="0">
              <a:solidFill>
                <a:srgbClr val="FF0000"/>
              </a:solidFill>
            </a:endParaRPr>
          </a:p>
          <a:p>
            <a:pPr>
              <a:buFont typeface="Arial" panose="020B0604020202020204" pitchFamily="34" charset="0"/>
              <a:buChar char="•"/>
            </a:pPr>
            <a:r>
              <a:rPr lang="en-US" sz="1650" dirty="0">
                <a:solidFill>
                  <a:srgbClr val="FF0000"/>
                </a:solidFill>
              </a:rPr>
              <a:t>For regional and global aggregation of poverty data, how do we fill in the gaps for every year?</a:t>
            </a:r>
          </a:p>
          <a:p>
            <a:pPr marL="385763" indent="-385763">
              <a:buFont typeface="+mj-lt"/>
              <a:buAutoNum type="arabicPeriod"/>
            </a:pPr>
            <a:endParaRPr lang="en-US" dirty="0"/>
          </a:p>
        </p:txBody>
      </p:sp>
      <p:sp>
        <p:nvSpPr>
          <p:cNvPr id="3" name="Rectangle 2">
            <a:extLst>
              <a:ext uri="{FF2B5EF4-FFF2-40B4-BE49-F238E27FC236}">
                <a16:creationId xmlns:a16="http://schemas.microsoft.com/office/drawing/2014/main" id="{A969FE7F-B1F9-7BAD-1919-F49CD5B6C67C}"/>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rPr>
              <a:t>Notes on </a:t>
            </a:r>
            <a:r>
              <a:rPr lang="en-US" sz="3000" dirty="0" err="1">
                <a:solidFill>
                  <a:schemeClr val="bg1"/>
                </a:solidFill>
              </a:rPr>
              <a:t>fill_gaps</a:t>
            </a: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6" name="Rectangle 5">
            <a:extLst>
              <a:ext uri="{FF2B5EF4-FFF2-40B4-BE49-F238E27FC236}">
                <a16:creationId xmlns:a16="http://schemas.microsoft.com/office/drawing/2014/main" id="{9BF5916D-E28C-D324-B187-3DFDE0A400A1}"/>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pic>
        <p:nvPicPr>
          <p:cNvPr id="4" name="Picture 3">
            <a:extLst>
              <a:ext uri="{FF2B5EF4-FFF2-40B4-BE49-F238E27FC236}">
                <a16:creationId xmlns:a16="http://schemas.microsoft.com/office/drawing/2014/main" id="{CEA1CAFB-8575-0711-84CD-0EB4DD0CBDC0}"/>
              </a:ext>
            </a:extLst>
          </p:cNvPr>
          <p:cNvPicPr>
            <a:picLocks noChangeAspect="1"/>
          </p:cNvPicPr>
          <p:nvPr/>
        </p:nvPicPr>
        <p:blipFill>
          <a:blip r:embed="rId3"/>
          <a:stretch>
            <a:fillRect/>
          </a:stretch>
        </p:blipFill>
        <p:spPr>
          <a:xfrm>
            <a:off x="1167802" y="1858495"/>
            <a:ext cx="5386908" cy="3496484"/>
          </a:xfrm>
          <a:prstGeom prst="rect">
            <a:avLst/>
          </a:prstGeom>
        </p:spPr>
      </p:pic>
    </p:spTree>
    <p:extLst>
      <p:ext uri="{BB962C8B-B14F-4D97-AF65-F5344CB8AC3E}">
        <p14:creationId xmlns:p14="http://schemas.microsoft.com/office/powerpoint/2010/main" val="3067115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365EEB-FDFF-19EC-7B5B-63EF82B585E5}"/>
              </a:ext>
            </a:extLst>
          </p:cNvPr>
          <p:cNvPicPr>
            <a:picLocks noChangeAspect="1"/>
          </p:cNvPicPr>
          <p:nvPr/>
        </p:nvPicPr>
        <p:blipFill>
          <a:blip r:embed="rId3"/>
          <a:stretch>
            <a:fillRect/>
          </a:stretch>
        </p:blipFill>
        <p:spPr>
          <a:xfrm>
            <a:off x="870958" y="1389781"/>
            <a:ext cx="6240832" cy="3924533"/>
          </a:xfrm>
          <a:prstGeom prst="rect">
            <a:avLst/>
          </a:prstGeom>
        </p:spPr>
      </p:pic>
      <p:sp>
        <p:nvSpPr>
          <p:cNvPr id="12" name="TextBox 11">
            <a:extLst>
              <a:ext uri="{FF2B5EF4-FFF2-40B4-BE49-F238E27FC236}">
                <a16:creationId xmlns:a16="http://schemas.microsoft.com/office/drawing/2014/main" id="{315A9416-B4FD-1C1D-91BB-7D4D3661BED7}"/>
              </a:ext>
            </a:extLst>
          </p:cNvPr>
          <p:cNvSpPr txBox="1"/>
          <p:nvPr/>
        </p:nvSpPr>
        <p:spPr>
          <a:xfrm>
            <a:off x="1676587" y="5599196"/>
            <a:ext cx="4781810" cy="276999"/>
          </a:xfrm>
          <a:prstGeom prst="rect">
            <a:avLst/>
          </a:prstGeom>
          <a:noFill/>
        </p:spPr>
        <p:txBody>
          <a:bodyPr wrap="square">
            <a:spAutoFit/>
          </a:bodyPr>
          <a:lstStyle/>
          <a:p>
            <a:r>
              <a:rPr lang="en-US" sz="1200" dirty="0"/>
              <a:t>Source: </a:t>
            </a:r>
            <a:r>
              <a:rPr lang="en-US" sz="1200" dirty="0">
                <a:hlinkClick r:id="rId4"/>
              </a:rPr>
              <a:t>Poverty and Inequality Platform Methodology Handbook</a:t>
            </a:r>
            <a:endParaRPr lang="en-US" sz="1200" dirty="0"/>
          </a:p>
        </p:txBody>
      </p:sp>
      <p:sp>
        <p:nvSpPr>
          <p:cNvPr id="13" name="TextBox 12">
            <a:extLst>
              <a:ext uri="{FF2B5EF4-FFF2-40B4-BE49-F238E27FC236}">
                <a16:creationId xmlns:a16="http://schemas.microsoft.com/office/drawing/2014/main" id="{2D68C9F8-B5F3-7CD1-AF4B-D3EEAE98FFC4}"/>
              </a:ext>
            </a:extLst>
          </p:cNvPr>
          <p:cNvSpPr txBox="1"/>
          <p:nvPr/>
        </p:nvSpPr>
        <p:spPr>
          <a:xfrm>
            <a:off x="6044544" y="1623167"/>
            <a:ext cx="2813050" cy="461665"/>
          </a:xfrm>
          <a:prstGeom prst="rect">
            <a:avLst/>
          </a:prstGeom>
          <a:noFill/>
        </p:spPr>
        <p:txBody>
          <a:bodyPr wrap="square">
            <a:spAutoFit/>
          </a:bodyPr>
          <a:lstStyle/>
          <a:p>
            <a:r>
              <a:rPr lang="en-US" sz="1200" dirty="0">
                <a:solidFill>
                  <a:srgbClr val="FF0000"/>
                </a:solidFill>
              </a:rPr>
              <a:t>Good news: PIP does all this for you with the </a:t>
            </a:r>
            <a:r>
              <a:rPr lang="en-US" sz="1200" dirty="0">
                <a:solidFill>
                  <a:srgbClr val="FF0000"/>
                </a:solidFill>
                <a:latin typeface="Consolas" panose="020B0609020204030204" pitchFamily="49" charset="0"/>
              </a:rPr>
              <a:t>fillgaps</a:t>
            </a:r>
            <a:r>
              <a:rPr lang="en-US" sz="1200" dirty="0">
                <a:solidFill>
                  <a:srgbClr val="FF0000"/>
                </a:solidFill>
              </a:rPr>
              <a:t> option!</a:t>
            </a:r>
          </a:p>
        </p:txBody>
      </p:sp>
      <p:sp>
        <p:nvSpPr>
          <p:cNvPr id="3" name="Rectangle 2">
            <a:extLst>
              <a:ext uri="{FF2B5EF4-FFF2-40B4-BE49-F238E27FC236}">
                <a16:creationId xmlns:a16="http://schemas.microsoft.com/office/drawing/2014/main" id="{59FF4EC7-E2EE-7237-E6B8-3EA830E41CDD}"/>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rPr>
              <a:t>Notes on </a:t>
            </a:r>
            <a:r>
              <a:rPr lang="en-US" sz="3000" dirty="0" err="1">
                <a:solidFill>
                  <a:schemeClr val="bg1"/>
                </a:solidFill>
              </a:rPr>
              <a:t>fill_gaps</a:t>
            </a: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4" name="Rectangle 3">
            <a:extLst>
              <a:ext uri="{FF2B5EF4-FFF2-40B4-BE49-F238E27FC236}">
                <a16:creationId xmlns:a16="http://schemas.microsoft.com/office/drawing/2014/main" id="{3E16C513-1442-1ED0-FB0A-05A63F899931}"/>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Tree>
    <p:extLst>
      <p:ext uri="{BB962C8B-B14F-4D97-AF65-F5344CB8AC3E}">
        <p14:creationId xmlns:p14="http://schemas.microsoft.com/office/powerpoint/2010/main" val="194127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34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1E346B-8611-B3C3-E6D6-DD9912A5B284}"/>
              </a:ext>
            </a:extLst>
          </p:cNvPr>
          <p:cNvSpPr txBox="1"/>
          <p:nvPr/>
        </p:nvSpPr>
        <p:spPr>
          <a:xfrm>
            <a:off x="783020" y="1516907"/>
            <a:ext cx="7577959" cy="3484031"/>
          </a:xfrm>
          <a:prstGeom prst="rect">
            <a:avLst/>
          </a:prstGeom>
          <a:noFill/>
        </p:spPr>
        <p:txBody>
          <a:bodyPr wrap="square">
            <a:spAutoFit/>
          </a:bodyPr>
          <a:lstStyle/>
          <a:p>
            <a:pPr marL="0" marR="0" lvl="0" indent="0" algn="ctr" defTabSz="457200" rtl="0" eaLnBrk="0" fontAlgn="base" latinLnBrk="0" hangingPunct="0">
              <a:lnSpc>
                <a:spcPct val="100000"/>
              </a:lnSpc>
              <a:spcBef>
                <a:spcPct val="30000"/>
              </a:spcBef>
              <a:spcAft>
                <a:spcPct val="0"/>
              </a:spcAft>
              <a:buClrTx/>
              <a:buSzTx/>
              <a:buFontTx/>
              <a:buNone/>
              <a:tabLst/>
              <a:defRPr/>
            </a:pPr>
            <a:r>
              <a:rPr lang="en-US" sz="5400" dirty="0">
                <a:solidFill>
                  <a:schemeClr val="bg1"/>
                </a:solidFill>
              </a:rPr>
              <a:t>PART 2</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5400" dirty="0">
              <a:solidFill>
                <a:schemeClr val="bg1"/>
              </a:solidFill>
            </a:endParaRPr>
          </a:p>
          <a:p>
            <a:pPr algn="ctr" defTabSz="457200" eaLnBrk="0" hangingPunct="0">
              <a:spcBef>
                <a:spcPct val="30000"/>
              </a:spcBef>
              <a:defRPr/>
            </a:pPr>
            <a:endParaRPr lang="en-US" sz="2000" b="0" kern="0" dirty="0">
              <a:solidFill>
                <a:schemeClr val="bg1"/>
              </a:solidFill>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5400" dirty="0">
              <a:solidFill>
                <a:schemeClr val="bg1"/>
              </a:solidFill>
            </a:endParaRPr>
          </a:p>
        </p:txBody>
      </p:sp>
    </p:spTree>
    <p:extLst>
      <p:ext uri="{BB962C8B-B14F-4D97-AF65-F5344CB8AC3E}">
        <p14:creationId xmlns:p14="http://schemas.microsoft.com/office/powerpoint/2010/main" val="2260674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87D19-13D4-5CBE-3902-275346238B5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0099790-868A-A7E9-E1EA-8C380EFC1EF0}"/>
              </a:ext>
            </a:extLst>
          </p:cNvPr>
          <p:cNvSpPr/>
          <p:nvPr/>
        </p:nvSpPr>
        <p:spPr bwMode="auto">
          <a:xfrm>
            <a:off x="79022" y="4364673"/>
            <a:ext cx="8805334" cy="2349902"/>
          </a:xfrm>
          <a:prstGeom prst="rect">
            <a:avLst/>
          </a:prstGeom>
          <a:solidFill>
            <a:srgbClr val="C7F1FF">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3" name="Rectangle 2">
            <a:extLst>
              <a:ext uri="{FF2B5EF4-FFF2-40B4-BE49-F238E27FC236}">
                <a16:creationId xmlns:a16="http://schemas.microsoft.com/office/drawing/2014/main" id="{C14E730C-AB95-5200-C381-1252277AEF2D}"/>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cs typeface="Times New Roman" pitchFamily="18" charset="0"/>
              </a:rPr>
              <a:t>Today’s Plan</a:t>
            </a:r>
            <a:endParaRPr kumimoji="0" lang="en-US" sz="3000" i="0" u="none" strike="noStrike" kern="1200" cap="none" spc="0" normalizeH="0" baseline="0" noProof="0" dirty="0">
              <a:ln>
                <a:noFill/>
              </a:ln>
              <a:solidFill>
                <a:schemeClr val="bg1"/>
              </a:solidFill>
              <a:effectLst/>
              <a:uLnTx/>
              <a:uFillTx/>
              <a:cs typeface="Times New Roman" pitchFamily="18" charset="0"/>
            </a:endParaRPr>
          </a:p>
        </p:txBody>
      </p:sp>
      <p:sp>
        <p:nvSpPr>
          <p:cNvPr id="4" name="Rectangle 3">
            <a:extLst>
              <a:ext uri="{FF2B5EF4-FFF2-40B4-BE49-F238E27FC236}">
                <a16:creationId xmlns:a16="http://schemas.microsoft.com/office/drawing/2014/main" id="{96ADFF78-26D6-7DD6-A275-ABE5C0EB8EEF}"/>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2" name="TextBox 1">
            <a:extLst>
              <a:ext uri="{FF2B5EF4-FFF2-40B4-BE49-F238E27FC236}">
                <a16:creationId xmlns:a16="http://schemas.microsoft.com/office/drawing/2014/main" id="{12A22522-F0AD-C995-893D-7143C45A7F4B}"/>
              </a:ext>
            </a:extLst>
          </p:cNvPr>
          <p:cNvSpPr txBox="1"/>
          <p:nvPr/>
        </p:nvSpPr>
        <p:spPr>
          <a:xfrm>
            <a:off x="169333" y="1563906"/>
            <a:ext cx="8715023" cy="2800767"/>
          </a:xfrm>
          <a:prstGeom prst="rect">
            <a:avLst/>
          </a:prstGeom>
          <a:noFill/>
        </p:spPr>
        <p:txBody>
          <a:bodyPr wrap="square" rtlCol="0">
            <a:spAutoFit/>
          </a:bodyPr>
          <a:lstStyle/>
          <a:p>
            <a:pPr marL="342900" indent="-342900">
              <a:buAutoNum type="arabicPeriod"/>
            </a:pPr>
            <a:r>
              <a:rPr lang="en-US" dirty="0"/>
              <a:t>Scope of PIP</a:t>
            </a:r>
            <a:r>
              <a:rPr lang="en-US" b="0" dirty="0"/>
              <a:t>: from surveys to poverty measures </a:t>
            </a:r>
            <a:r>
              <a:rPr lang="en-US" b="0" dirty="0">
                <a:solidFill>
                  <a:schemeClr val="accent6"/>
                </a:solidFill>
              </a:rPr>
              <a:t>15”</a:t>
            </a:r>
          </a:p>
          <a:p>
            <a:pPr marL="342900" indent="-342900">
              <a:buAutoNum type="arabicPeriod"/>
            </a:pPr>
            <a:r>
              <a:rPr lang="en-US" dirty="0"/>
              <a:t>API and UI</a:t>
            </a:r>
            <a:r>
              <a:rPr lang="en-US" b="0" dirty="0"/>
              <a:t>: quick overview </a:t>
            </a:r>
            <a:r>
              <a:rPr lang="en-US" b="0" dirty="0">
                <a:solidFill>
                  <a:schemeClr val="accent6"/>
                </a:solidFill>
              </a:rPr>
              <a:t>5”</a:t>
            </a:r>
          </a:p>
          <a:p>
            <a:pPr marL="342900" indent="-342900">
              <a:buAutoNum type="arabicPeriod"/>
            </a:pPr>
            <a:r>
              <a:rPr lang="en-US" dirty="0"/>
              <a:t>PIP wrappers </a:t>
            </a:r>
            <a:r>
              <a:rPr lang="en-US" b="0" dirty="0"/>
              <a:t>overview</a:t>
            </a:r>
            <a:r>
              <a:rPr lang="en-US" b="0" dirty="0">
                <a:sym typeface="Wingdings" panose="05000000000000000000" pitchFamily="2" charset="2"/>
              </a:rPr>
              <a:t> </a:t>
            </a:r>
            <a:r>
              <a:rPr lang="en-US" b="0" dirty="0">
                <a:solidFill>
                  <a:schemeClr val="accent6"/>
                </a:solidFill>
                <a:sym typeface="Wingdings" panose="05000000000000000000" pitchFamily="2" charset="2"/>
              </a:rPr>
              <a:t>35” </a:t>
            </a:r>
            <a:r>
              <a:rPr lang="en-US" b="0" dirty="0">
                <a:solidFill>
                  <a:schemeClr val="accent5"/>
                </a:solidFill>
                <a:sym typeface="Wingdings" panose="05000000000000000000" pitchFamily="2" charset="2"/>
              </a:rPr>
              <a:t>Stata and R</a:t>
            </a:r>
            <a:endParaRPr lang="en-US" b="0" dirty="0">
              <a:solidFill>
                <a:schemeClr val="accent5"/>
              </a:solidFill>
            </a:endParaRPr>
          </a:p>
          <a:p>
            <a:pPr marL="857250" lvl="1" indent="-400050">
              <a:buFont typeface="+mj-lt"/>
              <a:buAutoNum type="romanUcPeriod"/>
            </a:pPr>
            <a:r>
              <a:rPr lang="en-US" b="0" dirty="0"/>
              <a:t>Access country level estimates (</a:t>
            </a:r>
            <a:r>
              <a:rPr lang="en-US" b="0" dirty="0">
                <a:latin typeface="Courier New" panose="02070309020205020404" pitchFamily="49" charset="0"/>
                <a:cs typeface="Courier New" panose="02070309020205020404" pitchFamily="49" charset="0"/>
              </a:rPr>
              <a:t>pip</a:t>
            </a:r>
            <a:r>
              <a:rPr lang="en-US" b="0" dirty="0"/>
              <a:t>) (</a:t>
            </a:r>
            <a:r>
              <a:rPr lang="en-US" b="0" dirty="0" err="1">
                <a:latin typeface="Courier New" panose="02070309020205020404" pitchFamily="49" charset="0"/>
                <a:cs typeface="Courier New" panose="02070309020205020404" pitchFamily="49" charset="0"/>
              </a:rPr>
              <a:t>get_stats</a:t>
            </a:r>
            <a:r>
              <a:rPr lang="en-US" b="0" dirty="0"/>
              <a:t>)</a:t>
            </a:r>
          </a:p>
          <a:p>
            <a:pPr marL="857250" lvl="1" indent="-400050">
              <a:buFont typeface="+mj-lt"/>
              <a:buAutoNum type="romanUcPeriod"/>
            </a:pPr>
            <a:r>
              <a:rPr lang="en-US" b="0" dirty="0"/>
              <a:t>Access aggregate-level estimates (</a:t>
            </a:r>
            <a:r>
              <a:rPr lang="en-US" b="0" dirty="0">
                <a:latin typeface="Courier New" panose="02070309020205020404" pitchFamily="49" charset="0"/>
                <a:cs typeface="Courier New" panose="02070309020205020404" pitchFamily="49" charset="0"/>
              </a:rPr>
              <a:t>pip </a:t>
            </a:r>
            <a:r>
              <a:rPr lang="en-US" b="0" dirty="0" err="1">
                <a:latin typeface="Courier New" panose="02070309020205020404" pitchFamily="49" charset="0"/>
                <a:cs typeface="Courier New" panose="02070309020205020404" pitchFamily="49" charset="0"/>
              </a:rPr>
              <a:t>wb</a:t>
            </a:r>
            <a:r>
              <a:rPr lang="en-US" b="0" dirty="0"/>
              <a:t>) (</a:t>
            </a:r>
            <a:r>
              <a:rPr lang="en-US" b="0" dirty="0" err="1">
                <a:latin typeface="Courier New" panose="02070309020205020404" pitchFamily="49" charset="0"/>
                <a:cs typeface="Courier New" panose="02070309020205020404" pitchFamily="49" charset="0"/>
              </a:rPr>
              <a:t>get_wb</a:t>
            </a:r>
            <a:r>
              <a:rPr lang="en-US" b="0" dirty="0"/>
              <a:t>)</a:t>
            </a:r>
          </a:p>
          <a:p>
            <a:pPr marL="857250" lvl="1" indent="-400050">
              <a:buFont typeface="+mj-lt"/>
              <a:buAutoNum type="romanUcPeriod"/>
            </a:pPr>
            <a:r>
              <a:rPr lang="en-US" b="0" dirty="0"/>
              <a:t>Access group data parameters (</a:t>
            </a:r>
            <a:r>
              <a:rPr lang="en-US" b="0" dirty="0">
                <a:latin typeface="Courier New" panose="02070309020205020404" pitchFamily="49" charset="0"/>
                <a:cs typeface="Courier New" panose="02070309020205020404" pitchFamily="49" charset="0"/>
              </a:rPr>
              <a:t>pip </a:t>
            </a:r>
            <a:r>
              <a:rPr lang="en-US" b="0" dirty="0" err="1">
                <a:latin typeface="Courier New" panose="02070309020205020404" pitchFamily="49" charset="0"/>
                <a:cs typeface="Courier New" panose="02070309020205020404" pitchFamily="49" charset="0"/>
              </a:rPr>
              <a:t>gd</a:t>
            </a:r>
            <a:r>
              <a:rPr lang="en-US" b="0" dirty="0"/>
              <a:t>) (</a:t>
            </a:r>
            <a:r>
              <a:rPr lang="en-US" b="0" dirty="0" err="1">
                <a:latin typeface="Courier New" panose="02070309020205020404" pitchFamily="49" charset="0"/>
                <a:cs typeface="Courier New" panose="02070309020205020404" pitchFamily="49" charset="0"/>
              </a:rPr>
              <a:t>get_gd</a:t>
            </a:r>
            <a:r>
              <a:rPr lang="en-US" b="0" dirty="0"/>
              <a:t>)</a:t>
            </a:r>
          </a:p>
          <a:p>
            <a:pPr marL="857250" lvl="1" indent="-400050">
              <a:buFont typeface="+mj-lt"/>
              <a:buAutoNum type="romanUcPeriod"/>
            </a:pPr>
            <a:endParaRPr lang="en-US" b="0" dirty="0"/>
          </a:p>
          <a:p>
            <a:pPr marL="857250" lvl="1" indent="-400050">
              <a:buFont typeface="+mj-lt"/>
              <a:buAutoNum type="romanUcPeriod"/>
            </a:pPr>
            <a:r>
              <a:rPr lang="en-US" b="0" dirty="0"/>
              <a:t>Special arguments: </a:t>
            </a:r>
          </a:p>
          <a:p>
            <a:pPr marL="1314450" lvl="2" indent="-400050">
              <a:buFont typeface="Arial" panose="020B0604020202020204" pitchFamily="34" charset="0"/>
              <a:buChar char="•"/>
            </a:pPr>
            <a:r>
              <a:rPr lang="en-US" b="0" dirty="0"/>
              <a:t>Interpolated values (</a:t>
            </a:r>
            <a:r>
              <a:rPr lang="en-US" b="0" dirty="0" err="1">
                <a:latin typeface="Courier New" panose="02070309020205020404" pitchFamily="49" charset="0"/>
                <a:cs typeface="Courier New" panose="02070309020205020404" pitchFamily="49" charset="0"/>
              </a:rPr>
              <a:t>fillgaps</a:t>
            </a:r>
            <a:r>
              <a:rPr lang="en-US" b="0" dirty="0"/>
              <a:t>) &amp; nowcasts (</a:t>
            </a:r>
            <a:r>
              <a:rPr lang="en-US" b="0" dirty="0">
                <a:latin typeface="Courier New" panose="02070309020205020404" pitchFamily="49" charset="0"/>
                <a:cs typeface="Courier New" panose="02070309020205020404" pitchFamily="49" charset="0"/>
              </a:rPr>
              <a:t>nowcast</a:t>
            </a:r>
            <a:r>
              <a:rPr lang="en-US" b="0" dirty="0"/>
              <a:t>)</a:t>
            </a:r>
          </a:p>
          <a:p>
            <a:pPr marL="1314450" lvl="2" indent="-400050">
              <a:buFont typeface="Arial" panose="020B0604020202020204" pitchFamily="34" charset="0"/>
              <a:buChar char="•"/>
            </a:pPr>
            <a:r>
              <a:rPr lang="en-US" b="0" dirty="0"/>
              <a:t>Population share (</a:t>
            </a:r>
            <a:r>
              <a:rPr lang="en-US" b="0" dirty="0" err="1">
                <a:latin typeface="Courier New" panose="02070309020205020404" pitchFamily="49" charset="0"/>
                <a:cs typeface="Courier New" panose="02070309020205020404" pitchFamily="49" charset="0"/>
              </a:rPr>
              <a:t>popshare</a:t>
            </a:r>
            <a:r>
              <a:rPr lang="en-US" b="0" dirty="0"/>
              <a:t>)</a:t>
            </a:r>
          </a:p>
          <a:p>
            <a:pPr marL="342900" indent="-342900">
              <a:buAutoNum type="arabicPeriod"/>
            </a:pPr>
            <a:endParaRPr lang="en-US" dirty="0"/>
          </a:p>
        </p:txBody>
      </p:sp>
      <p:sp>
        <p:nvSpPr>
          <p:cNvPr id="6" name="TextBox 5">
            <a:extLst>
              <a:ext uri="{FF2B5EF4-FFF2-40B4-BE49-F238E27FC236}">
                <a16:creationId xmlns:a16="http://schemas.microsoft.com/office/drawing/2014/main" id="{3D31EAC5-C5B8-AD5C-7F84-5633FAC6AF6C}"/>
              </a:ext>
            </a:extLst>
          </p:cNvPr>
          <p:cNvSpPr txBox="1"/>
          <p:nvPr/>
        </p:nvSpPr>
        <p:spPr>
          <a:xfrm>
            <a:off x="169333" y="1253067"/>
            <a:ext cx="4233334" cy="338554"/>
          </a:xfrm>
          <a:prstGeom prst="rect">
            <a:avLst/>
          </a:prstGeom>
          <a:noFill/>
        </p:spPr>
        <p:txBody>
          <a:bodyPr wrap="square" rtlCol="0">
            <a:spAutoFit/>
          </a:bodyPr>
          <a:lstStyle/>
          <a:p>
            <a:r>
              <a:rPr lang="en-US" dirty="0">
                <a:solidFill>
                  <a:schemeClr val="bg2"/>
                </a:solidFill>
              </a:rPr>
              <a:t>PART 1 </a:t>
            </a:r>
            <a:r>
              <a:rPr lang="en-US" dirty="0">
                <a:solidFill>
                  <a:schemeClr val="accent6"/>
                </a:solidFill>
              </a:rPr>
              <a:t>(9</a:t>
            </a:r>
            <a:r>
              <a:rPr lang="en-US" baseline="30000" dirty="0">
                <a:solidFill>
                  <a:schemeClr val="accent6"/>
                </a:solidFill>
              </a:rPr>
              <a:t>th</a:t>
            </a:r>
            <a:r>
              <a:rPr lang="en-US" dirty="0">
                <a:solidFill>
                  <a:schemeClr val="accent6"/>
                </a:solidFill>
              </a:rPr>
              <a:t> Jan) </a:t>
            </a:r>
            <a:r>
              <a:rPr lang="en-US" dirty="0">
                <a:solidFill>
                  <a:schemeClr val="bg2"/>
                </a:solidFill>
              </a:rPr>
              <a:t>Introduction </a:t>
            </a:r>
            <a:r>
              <a:rPr lang="en-US" dirty="0">
                <a:solidFill>
                  <a:schemeClr val="accent6"/>
                </a:solidFill>
              </a:rPr>
              <a:t>1h</a:t>
            </a:r>
            <a:endParaRPr lang="en-US" dirty="0">
              <a:solidFill>
                <a:schemeClr val="bg2"/>
              </a:solidFill>
            </a:endParaRPr>
          </a:p>
        </p:txBody>
      </p:sp>
      <p:sp>
        <p:nvSpPr>
          <p:cNvPr id="10" name="TextBox 9">
            <a:extLst>
              <a:ext uri="{FF2B5EF4-FFF2-40B4-BE49-F238E27FC236}">
                <a16:creationId xmlns:a16="http://schemas.microsoft.com/office/drawing/2014/main" id="{99295C9C-8B99-4144-070A-735DE3DAD9F4}"/>
              </a:ext>
            </a:extLst>
          </p:cNvPr>
          <p:cNvSpPr txBox="1"/>
          <p:nvPr/>
        </p:nvSpPr>
        <p:spPr>
          <a:xfrm>
            <a:off x="169333" y="4577457"/>
            <a:ext cx="4233334" cy="338554"/>
          </a:xfrm>
          <a:prstGeom prst="rect">
            <a:avLst/>
          </a:prstGeom>
          <a:noFill/>
        </p:spPr>
        <p:txBody>
          <a:bodyPr wrap="square" rtlCol="0">
            <a:spAutoFit/>
          </a:bodyPr>
          <a:lstStyle/>
          <a:p>
            <a:r>
              <a:rPr lang="en-US" dirty="0">
                <a:solidFill>
                  <a:schemeClr val="bg2"/>
                </a:solidFill>
              </a:rPr>
              <a:t>PART 2 </a:t>
            </a:r>
            <a:r>
              <a:rPr lang="en-US" dirty="0">
                <a:solidFill>
                  <a:schemeClr val="accent6"/>
                </a:solidFill>
              </a:rPr>
              <a:t>(10</a:t>
            </a:r>
            <a:r>
              <a:rPr lang="en-US" baseline="30000" dirty="0">
                <a:solidFill>
                  <a:schemeClr val="accent6"/>
                </a:solidFill>
              </a:rPr>
              <a:t>th</a:t>
            </a:r>
            <a:r>
              <a:rPr lang="en-US" dirty="0">
                <a:solidFill>
                  <a:schemeClr val="accent6"/>
                </a:solidFill>
              </a:rPr>
              <a:t> Jan) </a:t>
            </a:r>
            <a:r>
              <a:rPr lang="en-US" dirty="0">
                <a:solidFill>
                  <a:schemeClr val="bg2"/>
                </a:solidFill>
              </a:rPr>
              <a:t>Use Cases </a:t>
            </a:r>
            <a:r>
              <a:rPr lang="en-US" dirty="0">
                <a:solidFill>
                  <a:schemeClr val="accent6"/>
                </a:solidFill>
              </a:rPr>
              <a:t>1h</a:t>
            </a:r>
          </a:p>
        </p:txBody>
      </p:sp>
      <p:sp>
        <p:nvSpPr>
          <p:cNvPr id="7" name="TextBox 6">
            <a:extLst>
              <a:ext uri="{FF2B5EF4-FFF2-40B4-BE49-F238E27FC236}">
                <a16:creationId xmlns:a16="http://schemas.microsoft.com/office/drawing/2014/main" id="{9E0B894F-5CAB-47C4-7CA5-E37BD47A1194}"/>
              </a:ext>
            </a:extLst>
          </p:cNvPr>
          <p:cNvSpPr txBox="1"/>
          <p:nvPr/>
        </p:nvSpPr>
        <p:spPr>
          <a:xfrm>
            <a:off x="169332" y="4953571"/>
            <a:ext cx="6780107" cy="1323439"/>
          </a:xfrm>
          <a:prstGeom prst="rect">
            <a:avLst/>
          </a:prstGeom>
          <a:noFill/>
        </p:spPr>
        <p:txBody>
          <a:bodyPr wrap="square" rtlCol="0">
            <a:spAutoFit/>
          </a:bodyPr>
          <a:lstStyle/>
          <a:p>
            <a:r>
              <a:rPr lang="en-US" b="0" dirty="0"/>
              <a:t>In-depth examples (R but Stata code available)</a:t>
            </a:r>
          </a:p>
          <a:p>
            <a:pPr marL="800100" lvl="1" indent="-342900">
              <a:buFontTx/>
              <a:buAutoNum type="arabicPeriod"/>
            </a:pPr>
            <a:r>
              <a:rPr lang="en-US" dirty="0"/>
              <a:t>Replicate PIP </a:t>
            </a:r>
            <a:r>
              <a:rPr lang="en-US" b="0" dirty="0"/>
              <a:t>survey and reference year data </a:t>
            </a:r>
            <a:r>
              <a:rPr lang="en-US" b="0" dirty="0">
                <a:solidFill>
                  <a:schemeClr val="accent6"/>
                </a:solidFill>
              </a:rPr>
              <a:t>15”</a:t>
            </a:r>
            <a:endParaRPr lang="en-US" b="0" dirty="0">
              <a:solidFill>
                <a:schemeClr val="accent5"/>
              </a:solidFill>
            </a:endParaRPr>
          </a:p>
          <a:p>
            <a:pPr marL="800100" lvl="1" indent="-342900">
              <a:buAutoNum type="arabicPeriod"/>
            </a:pPr>
            <a:r>
              <a:rPr lang="en-US" dirty="0"/>
              <a:t>Derive the IPL </a:t>
            </a:r>
            <a:r>
              <a:rPr lang="en-US" b="0" dirty="0"/>
              <a:t>using PIP Data </a:t>
            </a:r>
            <a:r>
              <a:rPr lang="en-US" b="0" dirty="0">
                <a:solidFill>
                  <a:schemeClr val="accent6"/>
                </a:solidFill>
              </a:rPr>
              <a:t>15” </a:t>
            </a:r>
            <a:endParaRPr lang="en-US" b="0" dirty="0">
              <a:solidFill>
                <a:schemeClr val="accent5"/>
              </a:solidFill>
            </a:endParaRPr>
          </a:p>
          <a:p>
            <a:pPr marL="800100" lvl="1" indent="-342900">
              <a:buAutoNum type="arabicPeriod"/>
            </a:pPr>
            <a:endParaRPr lang="en-US" b="0" dirty="0">
              <a:solidFill>
                <a:schemeClr val="accent5"/>
              </a:solidFill>
            </a:endParaRPr>
          </a:p>
          <a:p>
            <a:pPr marL="800100" lvl="1" indent="-342900">
              <a:buAutoNum type="arabicPeriod"/>
            </a:pPr>
            <a:r>
              <a:rPr lang="en-US" b="0" dirty="0">
                <a:solidFill>
                  <a:srgbClr val="002345"/>
                </a:solidFill>
              </a:rPr>
              <a:t>Visualization exercise (if time allows): </a:t>
            </a:r>
            <a:r>
              <a:rPr lang="en-US" dirty="0">
                <a:solidFill>
                  <a:srgbClr val="002345"/>
                </a:solidFill>
              </a:rPr>
              <a:t>SPL vs IPL </a:t>
            </a:r>
            <a:r>
              <a:rPr lang="en-US" b="0" dirty="0">
                <a:solidFill>
                  <a:schemeClr val="accent6"/>
                </a:solidFill>
              </a:rPr>
              <a:t>15”</a:t>
            </a:r>
          </a:p>
        </p:txBody>
      </p:sp>
    </p:spTree>
    <p:extLst>
      <p:ext uri="{BB962C8B-B14F-4D97-AF65-F5344CB8AC3E}">
        <p14:creationId xmlns:p14="http://schemas.microsoft.com/office/powerpoint/2010/main" val="343592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a:extLst>
            <a:ext uri="{FF2B5EF4-FFF2-40B4-BE49-F238E27FC236}">
              <a16:creationId xmlns:a16="http://schemas.microsoft.com/office/drawing/2014/main" id="{9F556890-24AC-8177-A147-0D096D99573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77A1C32-BEDA-47C1-40EB-9D8EB8C456BE}"/>
              </a:ext>
            </a:extLst>
          </p:cNvPr>
          <p:cNvSpPr txBox="1"/>
          <p:nvPr/>
        </p:nvSpPr>
        <p:spPr>
          <a:xfrm>
            <a:off x="783020" y="1516907"/>
            <a:ext cx="7577959" cy="3484031"/>
          </a:xfrm>
          <a:prstGeom prst="rect">
            <a:avLst/>
          </a:prstGeom>
          <a:solidFill>
            <a:schemeClr val="accent4"/>
          </a:solidFill>
        </p:spPr>
        <p:txBody>
          <a:bodyPr wrap="square">
            <a:spAutoFit/>
          </a:bodyPr>
          <a:lstStyle/>
          <a:p>
            <a:pPr marL="0" marR="0" lvl="0" indent="0" algn="ctr" defTabSz="457200" rtl="0" eaLnBrk="0" fontAlgn="base" latinLnBrk="0" hangingPunct="0">
              <a:lnSpc>
                <a:spcPct val="100000"/>
              </a:lnSpc>
              <a:spcBef>
                <a:spcPct val="30000"/>
              </a:spcBef>
              <a:spcAft>
                <a:spcPct val="0"/>
              </a:spcAft>
              <a:buClrTx/>
              <a:buSzTx/>
              <a:buFontTx/>
              <a:buNone/>
              <a:tabLst/>
              <a:defRPr/>
            </a:pPr>
            <a:r>
              <a:rPr lang="en-US" sz="5400" dirty="0">
                <a:solidFill>
                  <a:schemeClr val="bg1"/>
                </a:solidFill>
              </a:rPr>
              <a:t>open</a:t>
            </a:r>
            <a:r>
              <a:rPr lang="en-US" sz="5400" b="0" dirty="0">
                <a:solidFill>
                  <a:schemeClr val="bg1"/>
                </a:solidFill>
              </a:rPr>
              <a:t> R_part_2.qmd</a:t>
            </a:r>
          </a:p>
          <a:p>
            <a:pPr marL="0" marR="0" lvl="0" indent="0" algn="ctr" defTabSz="457200" rtl="0" eaLnBrk="0" fontAlgn="base" latinLnBrk="0" hangingPunct="0">
              <a:lnSpc>
                <a:spcPct val="100000"/>
              </a:lnSpc>
              <a:spcBef>
                <a:spcPct val="30000"/>
              </a:spcBef>
              <a:spcAft>
                <a:spcPct val="0"/>
              </a:spcAft>
              <a:buClrTx/>
              <a:buSzTx/>
              <a:buFontTx/>
              <a:buNone/>
              <a:tabLst/>
              <a:defRPr/>
            </a:pPr>
            <a:r>
              <a:rPr lang="en-US" sz="5400" b="0" dirty="0">
                <a:solidFill>
                  <a:schemeClr val="bg1"/>
                </a:solidFill>
              </a:rPr>
              <a:t>(or .html)</a:t>
            </a:r>
          </a:p>
          <a:p>
            <a:pPr algn="ctr" defTabSz="457200" eaLnBrk="0" hangingPunct="0">
              <a:spcBef>
                <a:spcPct val="30000"/>
              </a:spcBef>
              <a:defRPr/>
            </a:pPr>
            <a:endParaRPr lang="en-US" sz="2000" b="0" kern="0" dirty="0">
              <a:solidFill>
                <a:schemeClr val="bg1"/>
              </a:solidFill>
            </a:endParaRP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5400" dirty="0">
              <a:solidFill>
                <a:schemeClr val="bg1"/>
              </a:solidFill>
            </a:endParaRPr>
          </a:p>
        </p:txBody>
      </p:sp>
    </p:spTree>
    <p:extLst>
      <p:ext uri="{BB962C8B-B14F-4D97-AF65-F5344CB8AC3E}">
        <p14:creationId xmlns:p14="http://schemas.microsoft.com/office/powerpoint/2010/main" val="319615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2E3AB8-9E21-42BA-9CB7-CBBBF0A1FFFD}"/>
              </a:ext>
            </a:extLst>
          </p:cNvPr>
          <p:cNvSpPr>
            <a:spLocks noGrp="1"/>
          </p:cNvSpPr>
          <p:nvPr>
            <p:ph type="sldNum" sz="quarter" idx="19"/>
          </p:nvPr>
        </p:nvSpPr>
        <p:spPr>
          <a:xfrm>
            <a:off x="8767763" y="6367462"/>
            <a:ext cx="317500"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24</a:t>
            </a:fld>
            <a:endPar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A2142170-5528-4485-885A-6EEEDD0EE6E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600" b="0" dirty="0">
                <a:solidFill>
                  <a:prstClr val="white"/>
                </a:solidFill>
                <a:latin typeface="Andes" panose="02000000000000000000" pitchFamily="50" charset="0"/>
                <a:cs typeface="Times New Roman" pitchFamily="18" charset="0"/>
              </a:rPr>
              <a:t>1. Notes on “2. Replicate PIP data (survey years)”</a:t>
            </a:r>
            <a:endParaRPr kumimoji="0" lang="en-US" sz="3600" b="0" i="0" u="none" strike="noStrike" kern="1200" cap="none" spc="0" normalizeH="0" baseline="0" noProof="0" dirty="0">
              <a:ln>
                <a:noFill/>
              </a:ln>
              <a:solidFill>
                <a:prstClr val="white"/>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11" name="Rectangle 10">
            <a:extLst>
              <a:ext uri="{FF2B5EF4-FFF2-40B4-BE49-F238E27FC236}">
                <a16:creationId xmlns:a16="http://schemas.microsoft.com/office/drawing/2014/main" id="{D4232372-4C9A-44CE-9308-049E78062937}"/>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D2C09F96-CDEB-418A-8EB3-3F8D8C8DEC16}"/>
              </a:ext>
            </a:extLst>
          </p:cNvPr>
          <p:cNvSpPr txBox="1"/>
          <p:nvPr/>
        </p:nvSpPr>
        <p:spPr>
          <a:xfrm>
            <a:off x="4016754" y="236099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8E22164F-48FC-4B48-8CBC-2BBE43EAADF0}"/>
              </a:ext>
            </a:extLst>
          </p:cNvPr>
          <p:cNvSpPr txBox="1"/>
          <p:nvPr/>
        </p:nvSpPr>
        <p:spPr>
          <a:xfrm>
            <a:off x="7374172" y="236099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095349F2-EA8B-4E4B-BB0F-DAD993ADBCC7}"/>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C799CB3A-2EE3-4954-8784-1FD1F10DE4B9}"/>
                  </a:ext>
                </a:extLst>
              </p:cNvPr>
              <p:cNvSpPr txBox="1">
                <a:spLocks/>
              </p:cNvSpPr>
              <p:nvPr/>
            </p:nvSpPr>
            <p:spPr>
              <a:xfrm>
                <a:off x="107776" y="1104900"/>
                <a:ext cx="9036224" cy="5445124"/>
              </a:xfrm>
              <a:prstGeom prst="rect">
                <a:avLst/>
              </a:prstGeom>
            </p:spPr>
            <p:txBody>
              <a:bodyPr>
                <a:normAutofit fontScale="25000" lnSpcReduction="20000"/>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0" indent="0">
                  <a:lnSpc>
                    <a:spcPct val="120000"/>
                  </a:lnSpc>
                </a:pPr>
                <a:r>
                  <a:rPr lang="en-US" sz="6400" dirty="0">
                    <a:solidFill>
                      <a:schemeClr val="tx1"/>
                    </a:solidFill>
                    <a:latin typeface="Trebuchet MS" panose="020B0603020202020204" pitchFamily="34" charset="0"/>
                    <a:ea typeface="Calibri" charset="0"/>
                    <a:cs typeface="Calibri" charset="0"/>
                  </a:rPr>
                  <a:t>The World Bank poverty lines are expressed in purchasing power parity (PPP) terms. </a:t>
                </a:r>
              </a:p>
              <a:p>
                <a:pPr marL="0" indent="0">
                  <a:lnSpc>
                    <a:spcPct val="120000"/>
                  </a:lnSpc>
                </a:pPr>
                <a:r>
                  <a:rPr lang="en-US" sz="6400" dirty="0">
                    <a:solidFill>
                      <a:schemeClr val="tx1"/>
                    </a:solidFill>
                    <a:latin typeface="Trebuchet MS" panose="020B0603020202020204" pitchFamily="34" charset="0"/>
                    <a:ea typeface="Calibri" charset="0"/>
                    <a:cs typeface="Calibri" charset="0"/>
                  </a:rPr>
                  <a:t>The consumption and income data from all countries are also expressed in PPP terms.</a:t>
                </a:r>
              </a:p>
              <a:p>
                <a:pPr marL="0" indent="0">
                  <a:lnSpc>
                    <a:spcPct val="120000"/>
                  </a:lnSpc>
                </a:pPr>
                <a:r>
                  <a:rPr lang="en-US" sz="6400" dirty="0">
                    <a:solidFill>
                      <a:schemeClr val="tx1"/>
                    </a:solidFill>
                    <a:latin typeface="Trebuchet MS" panose="020B0603020202020204" pitchFamily="34" charset="0"/>
                    <a:ea typeface="Calibri" charset="0"/>
                    <a:cs typeface="Calibri" charset="0"/>
                  </a:rPr>
                  <a:t>Survey poverty estimates are based on the Foster-Greer-Thorbecke (FGT) class of poverty measures, given as:</a:t>
                </a:r>
              </a:p>
              <a:p>
                <a:pPr algn="ctr">
                  <a:lnSpc>
                    <a:spcPct val="120000"/>
                  </a:lnSpc>
                </a:pPr>
                <a:r>
                  <a:rPr lang="en-US" sz="6400" dirty="0">
                    <a:solidFill>
                      <a:schemeClr val="tx1"/>
                    </a:solidFill>
                    <a:latin typeface="Trebuchet MS" panose="020B0603020202020204" pitchFamily="34" charset="0"/>
                    <a:ea typeface="Calibri" charset="0"/>
                    <a:cs typeface="Calibri" charset="0"/>
                  </a:rPr>
                  <a:t>  P(</a:t>
                </a:r>
                <a:r>
                  <a:rPr lang="el-GR" sz="6400" dirty="0">
                    <a:solidFill>
                      <a:schemeClr val="tx1"/>
                    </a:solidFill>
                    <a:latin typeface="Trebuchet MS" panose="020B0603020202020204" pitchFamily="34" charset="0"/>
                    <a:ea typeface="Calibri" charset="0"/>
                    <a:cs typeface="Calibri" charset="0"/>
                  </a:rPr>
                  <a:t>α</a:t>
                </a:r>
                <a:r>
                  <a:rPr lang="en-US" sz="6400" dirty="0">
                    <a:solidFill>
                      <a:schemeClr val="tx1"/>
                    </a:solidFill>
                    <a:latin typeface="Trebuchet MS" panose="020B0603020202020204" pitchFamily="34" charset="0"/>
                    <a:ea typeface="Calibri" charset="0"/>
                    <a:cs typeface="Calibri" charset="0"/>
                  </a:rPr>
                  <a:t>) =  </a:t>
                </a:r>
                <a14:m>
                  <m:oMath xmlns:m="http://schemas.openxmlformats.org/officeDocument/2006/math">
                    <m:f>
                      <m:fPr>
                        <m:ctrlPr>
                          <a:rPr lang="en-US" sz="6400" i="1" smtClean="0">
                            <a:solidFill>
                              <a:schemeClr val="tx1"/>
                            </a:solidFill>
                            <a:latin typeface="Cambria Math" panose="02040503050406030204" pitchFamily="18" charset="0"/>
                            <a:ea typeface="Calibri" charset="0"/>
                            <a:cs typeface="Calibri" charset="0"/>
                          </a:rPr>
                        </m:ctrlPr>
                      </m:fPr>
                      <m:num>
                        <m:r>
                          <a:rPr lang="en-US" sz="6400" b="0" i="1" smtClean="0">
                            <a:solidFill>
                              <a:schemeClr val="tx1"/>
                            </a:solidFill>
                            <a:latin typeface="Cambria Math" panose="02040503050406030204" pitchFamily="18" charset="0"/>
                            <a:ea typeface="Calibri" charset="0"/>
                            <a:cs typeface="Calibri" charset="0"/>
                          </a:rPr>
                          <m:t>1</m:t>
                        </m:r>
                      </m:num>
                      <m:den>
                        <m:r>
                          <a:rPr lang="en-US" sz="6400" b="0" i="1" smtClean="0">
                            <a:solidFill>
                              <a:schemeClr val="tx1"/>
                            </a:solidFill>
                            <a:latin typeface="Cambria Math" panose="02040503050406030204" pitchFamily="18" charset="0"/>
                            <a:ea typeface="Calibri" charset="0"/>
                            <a:cs typeface="Calibri" charset="0"/>
                          </a:rPr>
                          <m:t>𝑁</m:t>
                        </m:r>
                      </m:den>
                    </m:f>
                  </m:oMath>
                </a14:m>
                <a:r>
                  <a:rPr lang="en-US" sz="6400" dirty="0">
                    <a:solidFill>
                      <a:schemeClr val="tx1"/>
                    </a:solidFill>
                    <a:latin typeface="Trebuchet MS" panose="020B0603020202020204" pitchFamily="34" charset="0"/>
                    <a:ea typeface="Calibri" charset="0"/>
                    <a:cs typeface="Calibri" charset="0"/>
                  </a:rPr>
                  <a:t> </a:t>
                </a:r>
                <a14:m>
                  <m:oMath xmlns:m="http://schemas.openxmlformats.org/officeDocument/2006/math">
                    <m:sSup>
                      <m:sSupPr>
                        <m:ctrlPr>
                          <a:rPr lang="en-US" sz="6400" i="1" dirty="0" smtClean="0">
                            <a:solidFill>
                              <a:schemeClr val="tx1"/>
                            </a:solidFill>
                            <a:latin typeface="Cambria Math" panose="02040503050406030204" pitchFamily="18" charset="0"/>
                            <a:ea typeface="Calibri" charset="0"/>
                            <a:cs typeface="Calibri" charset="0"/>
                          </a:rPr>
                        </m:ctrlPr>
                      </m:sSupPr>
                      <m:e>
                        <m:nary>
                          <m:naryPr>
                            <m:chr m:val="∑"/>
                            <m:ctrlPr>
                              <a:rPr lang="en-US" sz="6400" i="1" dirty="0">
                                <a:solidFill>
                                  <a:schemeClr val="tx1"/>
                                </a:solidFill>
                                <a:latin typeface="Cambria Math" panose="02040503050406030204" pitchFamily="18" charset="0"/>
                                <a:ea typeface="Calibri" charset="0"/>
                                <a:cs typeface="Calibri" charset="0"/>
                              </a:rPr>
                            </m:ctrlPr>
                          </m:naryPr>
                          <m:sub>
                            <m:r>
                              <m:rPr>
                                <m:brk m:alnAt="23"/>
                              </m:rPr>
                              <a:rPr lang="en-US" sz="6400" i="1" dirty="0">
                                <a:solidFill>
                                  <a:schemeClr val="tx1"/>
                                </a:solidFill>
                                <a:latin typeface="Cambria Math" panose="02040503050406030204" pitchFamily="18" charset="0"/>
                                <a:ea typeface="Calibri" charset="0"/>
                                <a:cs typeface="Calibri" charset="0"/>
                              </a:rPr>
                              <m:t>𝑖</m:t>
                            </m:r>
                            <m:r>
                              <a:rPr lang="en-US" sz="6400" i="1" dirty="0">
                                <a:solidFill>
                                  <a:schemeClr val="tx1"/>
                                </a:solidFill>
                                <a:latin typeface="Cambria Math" panose="02040503050406030204" pitchFamily="18" charset="0"/>
                                <a:ea typeface="Calibri" charset="0"/>
                                <a:cs typeface="Calibri" charset="0"/>
                              </a:rPr>
                              <m:t>=1</m:t>
                            </m:r>
                          </m:sub>
                          <m:sup>
                            <m:r>
                              <a:rPr lang="en-US" sz="6400" i="1" dirty="0">
                                <a:solidFill>
                                  <a:schemeClr val="tx1"/>
                                </a:solidFill>
                                <a:latin typeface="Cambria Math" panose="02040503050406030204" pitchFamily="18" charset="0"/>
                                <a:ea typeface="Calibri" charset="0"/>
                                <a:cs typeface="Calibri" charset="0"/>
                              </a:rPr>
                              <m:t>𝐻</m:t>
                            </m:r>
                          </m:sup>
                          <m:e>
                            <m:r>
                              <a:rPr lang="en-US" sz="6400" i="1" dirty="0">
                                <a:solidFill>
                                  <a:schemeClr val="tx1"/>
                                </a:solidFill>
                                <a:latin typeface="Cambria Math" panose="02040503050406030204" pitchFamily="18" charset="0"/>
                                <a:ea typeface="Calibri" charset="0"/>
                                <a:cs typeface="Calibri" charset="0"/>
                              </a:rPr>
                              <m:t> </m:t>
                            </m:r>
                          </m:e>
                        </m:nary>
                        <m:d>
                          <m:dPr>
                            <m:begChr m:val="["/>
                            <m:endChr m:val="]"/>
                            <m:ctrlPr>
                              <a:rPr lang="en-US" sz="6400" i="1" dirty="0">
                                <a:solidFill>
                                  <a:schemeClr val="tx1"/>
                                </a:solidFill>
                                <a:latin typeface="Cambria Math" panose="02040503050406030204" pitchFamily="18" charset="0"/>
                                <a:ea typeface="Calibri" charset="0"/>
                                <a:cs typeface="Calibri" charset="0"/>
                              </a:rPr>
                            </m:ctrlPr>
                          </m:dPr>
                          <m:e>
                            <m:f>
                              <m:fPr>
                                <m:ctrlPr>
                                  <a:rPr lang="en-US" sz="6400" i="1" dirty="0">
                                    <a:solidFill>
                                      <a:schemeClr val="tx1"/>
                                    </a:solidFill>
                                    <a:latin typeface="Cambria Math" panose="02040503050406030204" pitchFamily="18" charset="0"/>
                                    <a:ea typeface="Calibri" charset="0"/>
                                    <a:cs typeface="Calibri" charset="0"/>
                                  </a:rPr>
                                </m:ctrlPr>
                              </m:fPr>
                              <m:num>
                                <m:r>
                                  <a:rPr lang="en-US" sz="6400" i="1" dirty="0">
                                    <a:solidFill>
                                      <a:schemeClr val="tx1"/>
                                    </a:solidFill>
                                    <a:latin typeface="Cambria Math" panose="02040503050406030204" pitchFamily="18" charset="0"/>
                                    <a:ea typeface="Calibri" charset="0"/>
                                    <a:cs typeface="Calibri" charset="0"/>
                                  </a:rPr>
                                  <m:t>𝑧</m:t>
                                </m:r>
                                <m:r>
                                  <a:rPr lang="en-US" sz="6400" i="1" dirty="0">
                                    <a:solidFill>
                                      <a:schemeClr val="tx1"/>
                                    </a:solidFill>
                                    <a:latin typeface="Cambria Math" panose="02040503050406030204" pitchFamily="18" charset="0"/>
                                    <a:ea typeface="Calibri" charset="0"/>
                                    <a:cs typeface="Calibri" charset="0"/>
                                  </a:rPr>
                                  <m:t> −</m:t>
                                </m:r>
                                <m:sSub>
                                  <m:sSubPr>
                                    <m:ctrlPr>
                                      <a:rPr lang="en-US" sz="6400" i="1" dirty="0">
                                        <a:solidFill>
                                          <a:schemeClr val="tx1"/>
                                        </a:solidFill>
                                        <a:latin typeface="Cambria Math" panose="02040503050406030204" pitchFamily="18" charset="0"/>
                                        <a:ea typeface="Calibri" charset="0"/>
                                        <a:cs typeface="Calibri" charset="0"/>
                                      </a:rPr>
                                    </m:ctrlPr>
                                  </m:sSubPr>
                                  <m:e>
                                    <m:r>
                                      <a:rPr lang="en-US" sz="6400" i="1" dirty="0">
                                        <a:solidFill>
                                          <a:schemeClr val="tx1"/>
                                        </a:solidFill>
                                        <a:latin typeface="Cambria Math" panose="02040503050406030204" pitchFamily="18" charset="0"/>
                                        <a:ea typeface="Calibri" charset="0"/>
                                        <a:cs typeface="Calibri" charset="0"/>
                                      </a:rPr>
                                      <m:t>𝑦</m:t>
                                    </m:r>
                                  </m:e>
                                  <m:sub>
                                    <m:r>
                                      <a:rPr lang="en-US" sz="6400" i="1" dirty="0">
                                        <a:solidFill>
                                          <a:schemeClr val="tx1"/>
                                        </a:solidFill>
                                        <a:latin typeface="Cambria Math" panose="02040503050406030204" pitchFamily="18" charset="0"/>
                                        <a:ea typeface="Calibri" charset="0"/>
                                        <a:cs typeface="Calibri" charset="0"/>
                                      </a:rPr>
                                      <m:t>𝑖</m:t>
                                    </m:r>
                                  </m:sub>
                                </m:sSub>
                              </m:num>
                              <m:den>
                                <m:r>
                                  <a:rPr lang="en-US" sz="6400" i="1" dirty="0">
                                    <a:solidFill>
                                      <a:schemeClr val="tx1"/>
                                    </a:solidFill>
                                    <a:latin typeface="Cambria Math" panose="02040503050406030204" pitchFamily="18" charset="0"/>
                                    <a:ea typeface="Calibri" charset="0"/>
                                    <a:cs typeface="Calibri" charset="0"/>
                                  </a:rPr>
                                  <m:t>𝑧</m:t>
                                </m:r>
                              </m:den>
                            </m:f>
                          </m:e>
                        </m:d>
                      </m:e>
                      <m:sup>
                        <m:r>
                          <m:rPr>
                            <m:nor/>
                          </m:rPr>
                          <a:rPr lang="el-GR" sz="6400" dirty="0">
                            <a:solidFill>
                              <a:schemeClr val="tx1"/>
                            </a:solidFill>
                            <a:latin typeface="Trebuchet MS" panose="020B0603020202020204" pitchFamily="34" charset="0"/>
                            <a:ea typeface="Calibri" charset="0"/>
                            <a:cs typeface="Calibri" charset="0"/>
                          </a:rPr>
                          <m:t>α</m:t>
                        </m:r>
                      </m:sup>
                    </m:sSup>
                  </m:oMath>
                </a14:m>
                <a:r>
                  <a:rPr lang="en-US" sz="6400" dirty="0">
                    <a:solidFill>
                      <a:schemeClr val="tx1"/>
                    </a:solidFill>
                    <a:latin typeface="Trebuchet MS" panose="020B0603020202020204" pitchFamily="34" charset="0"/>
                    <a:ea typeface="Calibri" charset="0"/>
                    <a:cs typeface="Calibri" charset="0"/>
                  </a:rPr>
                  <a:t>         (1)</a:t>
                </a:r>
              </a:p>
              <a:p>
                <a:pPr marL="0" indent="0">
                  <a:lnSpc>
                    <a:spcPct val="120000"/>
                  </a:lnSpc>
                </a:pPr>
                <a:r>
                  <a:rPr lang="el-GR" sz="6400" dirty="0">
                    <a:solidFill>
                      <a:schemeClr val="tx1"/>
                    </a:solidFill>
                    <a:latin typeface="Trebuchet MS" panose="020B0603020202020204" pitchFamily="34" charset="0"/>
                    <a:ea typeface="Calibri" charset="0"/>
                    <a:cs typeface="Calibri" charset="0"/>
                  </a:rPr>
                  <a:t>α</a:t>
                </a:r>
                <a:r>
                  <a:rPr lang="en-US" sz="6400" dirty="0">
                    <a:solidFill>
                      <a:schemeClr val="tx1"/>
                    </a:solidFill>
                    <a:latin typeface="Trebuchet MS" panose="020B0603020202020204" pitchFamily="34" charset="0"/>
                    <a:ea typeface="Calibri" charset="0"/>
                    <a:cs typeface="Calibri" charset="0"/>
                  </a:rPr>
                  <a:t> = 0 for headcount, </a:t>
                </a:r>
                <a:r>
                  <a:rPr lang="el-GR" sz="6400" dirty="0">
                    <a:solidFill>
                      <a:schemeClr val="tx1"/>
                    </a:solidFill>
                    <a:latin typeface="Trebuchet MS" panose="020B0603020202020204" pitchFamily="34" charset="0"/>
                    <a:ea typeface="Calibri" charset="0"/>
                    <a:cs typeface="Calibri" charset="0"/>
                  </a:rPr>
                  <a:t>α</a:t>
                </a:r>
                <a:r>
                  <a:rPr lang="en-US" sz="6400" dirty="0">
                    <a:solidFill>
                      <a:schemeClr val="tx1"/>
                    </a:solidFill>
                    <a:latin typeface="Trebuchet MS" panose="020B0603020202020204" pitchFamily="34" charset="0"/>
                    <a:ea typeface="Calibri" charset="0"/>
                    <a:cs typeface="Calibri" charset="0"/>
                  </a:rPr>
                  <a:t> = 1 for poverty gap, </a:t>
                </a:r>
                <a:r>
                  <a:rPr lang="el-GR" sz="6400" dirty="0">
                    <a:solidFill>
                      <a:schemeClr val="tx1"/>
                    </a:solidFill>
                    <a:latin typeface="Trebuchet MS" panose="020B0603020202020204" pitchFamily="34" charset="0"/>
                    <a:ea typeface="Calibri" charset="0"/>
                    <a:cs typeface="Calibri" charset="0"/>
                  </a:rPr>
                  <a:t>α</a:t>
                </a:r>
                <a:r>
                  <a:rPr lang="en-US" sz="6400" dirty="0">
                    <a:solidFill>
                      <a:schemeClr val="tx1"/>
                    </a:solidFill>
                    <a:latin typeface="Trebuchet MS" panose="020B0603020202020204" pitchFamily="34" charset="0"/>
                    <a:ea typeface="Calibri" charset="0"/>
                    <a:cs typeface="Calibri" charset="0"/>
                  </a:rPr>
                  <a:t> = 2 for squared poverty gap, </a:t>
                </a:r>
                <a14:m>
                  <m:oMath xmlns:m="http://schemas.openxmlformats.org/officeDocument/2006/math">
                    <m:r>
                      <a:rPr lang="en-US" sz="6400" i="1" dirty="0" smtClean="0">
                        <a:solidFill>
                          <a:schemeClr val="tx1"/>
                        </a:solidFill>
                        <a:latin typeface="Cambria Math" panose="02040503050406030204" pitchFamily="18" charset="0"/>
                        <a:ea typeface="Calibri" charset="0"/>
                        <a:cs typeface="Calibri" charset="0"/>
                      </a:rPr>
                      <m:t>𝐻</m:t>
                    </m:r>
                  </m:oMath>
                </a14:m>
                <a:r>
                  <a:rPr lang="en-US" sz="6400" dirty="0">
                    <a:solidFill>
                      <a:schemeClr val="tx1"/>
                    </a:solidFill>
                    <a:latin typeface="Trebuchet MS" panose="020B0603020202020204" pitchFamily="34" charset="0"/>
                    <a:ea typeface="Calibri" charset="0"/>
                    <a:cs typeface="Calibri" charset="0"/>
                  </a:rPr>
                  <a:t> poor people, </a:t>
                </a:r>
                <a14:m>
                  <m:oMath xmlns:m="http://schemas.openxmlformats.org/officeDocument/2006/math">
                    <m:r>
                      <a:rPr lang="en-US" sz="6400" b="0" i="1" smtClean="0">
                        <a:solidFill>
                          <a:schemeClr val="tx1"/>
                        </a:solidFill>
                        <a:latin typeface="Cambria Math" panose="02040503050406030204" pitchFamily="18" charset="0"/>
                        <a:ea typeface="Calibri" charset="0"/>
                        <a:cs typeface="Calibri" charset="0"/>
                      </a:rPr>
                      <m:t>𝑁</m:t>
                    </m:r>
                  </m:oMath>
                </a14:m>
                <a:r>
                  <a:rPr lang="en-US" sz="6400" dirty="0">
                    <a:solidFill>
                      <a:schemeClr val="tx1"/>
                    </a:solidFill>
                    <a:latin typeface="Trebuchet MS" panose="020B0603020202020204" pitchFamily="34" charset="0"/>
                    <a:ea typeface="Calibri" charset="0"/>
                    <a:cs typeface="Calibri" charset="0"/>
                  </a:rPr>
                  <a:t> people, and </a:t>
                </a:r>
                <a14:m>
                  <m:oMath xmlns:m="http://schemas.openxmlformats.org/officeDocument/2006/math">
                    <m:r>
                      <a:rPr lang="en-US" sz="6400" b="0" i="1" smtClean="0">
                        <a:solidFill>
                          <a:schemeClr val="tx1"/>
                        </a:solidFill>
                        <a:latin typeface="Cambria Math" panose="02040503050406030204" pitchFamily="18" charset="0"/>
                        <a:ea typeface="Calibri" charset="0"/>
                        <a:cs typeface="Calibri" charset="0"/>
                      </a:rPr>
                      <m:t>𝑧</m:t>
                    </m:r>
                  </m:oMath>
                </a14:m>
                <a:r>
                  <a:rPr lang="en-US" sz="6400" dirty="0">
                    <a:solidFill>
                      <a:schemeClr val="tx1"/>
                    </a:solidFill>
                    <a:latin typeface="Trebuchet MS" panose="020B0603020202020204" pitchFamily="34" charset="0"/>
                    <a:ea typeface="Calibri" charset="0"/>
                    <a:cs typeface="Calibri" charset="0"/>
                  </a:rPr>
                  <a:t> is the poverty line </a:t>
                </a:r>
              </a:p>
              <a:p>
                <a:pPr marL="0" indent="0">
                  <a:lnSpc>
                    <a:spcPct val="120000"/>
                  </a:lnSpc>
                </a:pPr>
                <a:r>
                  <a:rPr lang="en-US" sz="6400" dirty="0">
                    <a:solidFill>
                      <a:schemeClr val="tx1"/>
                    </a:solidFill>
                    <a:latin typeface="Trebuchet MS" panose="020B0603020202020204" pitchFamily="34" charset="0"/>
                    <a:ea typeface="Calibri" charset="0"/>
                    <a:cs typeface="Calibri" charset="0"/>
                  </a:rPr>
                  <a:t>The following equation converts nominal consumption aggregate into PPP dollars. </a:t>
                </a:r>
              </a:p>
              <a:p>
                <a:pPr algn="ctr">
                  <a:lnSpc>
                    <a:spcPct val="120000"/>
                  </a:lnSpc>
                </a:pPr>
                <a14:m>
                  <m:oMath xmlns:m="http://schemas.openxmlformats.org/officeDocument/2006/math">
                    <m:r>
                      <a:rPr lang="en-US" sz="6400" i="1" dirty="0" smtClean="0">
                        <a:solidFill>
                          <a:schemeClr val="tx1"/>
                        </a:solidFill>
                        <a:latin typeface="Cambria Math" panose="02040503050406030204" pitchFamily="18" charset="0"/>
                        <a:ea typeface="Calibri" charset="0"/>
                        <a:cs typeface="Calibri" charset="0"/>
                      </a:rPr>
                      <m:t>𝑊𝑒𝑙𝑓</m:t>
                    </m:r>
                    <m:r>
                      <a:rPr lang="en-US" sz="6400" i="1" dirty="0" smtClean="0">
                        <a:solidFill>
                          <a:schemeClr val="tx1"/>
                        </a:solidFill>
                        <a:latin typeface="Cambria Math" panose="02040503050406030204" pitchFamily="18" charset="0"/>
                        <a:ea typeface="Calibri" charset="0"/>
                        <a:cs typeface="Calibri" charset="0"/>
                      </a:rPr>
                      <m:t>_</m:t>
                    </m:r>
                    <m:r>
                      <a:rPr lang="en-US" sz="6400" i="1" dirty="0" smtClean="0">
                        <a:solidFill>
                          <a:schemeClr val="tx1"/>
                        </a:solidFill>
                        <a:latin typeface="Cambria Math" panose="02040503050406030204" pitchFamily="18" charset="0"/>
                        <a:ea typeface="Calibri" charset="0"/>
                        <a:cs typeface="Calibri" charset="0"/>
                      </a:rPr>
                      <m:t>𝑝𝑝𝑝</m:t>
                    </m:r>
                    <m:r>
                      <a:rPr lang="en-US" sz="6400" i="1" dirty="0" smtClean="0">
                        <a:solidFill>
                          <a:schemeClr val="tx1"/>
                        </a:solidFill>
                        <a:latin typeface="Cambria Math" panose="02040503050406030204" pitchFamily="18" charset="0"/>
                        <a:ea typeface="Calibri" charset="0"/>
                        <a:cs typeface="Calibri" charset="0"/>
                      </a:rPr>
                      <m:t> </m:t>
                    </m:r>
                  </m:oMath>
                </a14:m>
                <a:r>
                  <a:rPr lang="en-US" sz="6400" dirty="0">
                    <a:solidFill>
                      <a:schemeClr val="tx1"/>
                    </a:solidFill>
                    <a:latin typeface="Trebuchet MS" panose="020B0603020202020204" pitchFamily="34" charset="0"/>
                    <a:ea typeface="Calibri" charset="0"/>
                    <a:cs typeface="Calibri" charset="0"/>
                  </a:rPr>
                  <a:t>= </a:t>
                </a:r>
                <a14:m>
                  <m:oMath xmlns:m="http://schemas.openxmlformats.org/officeDocument/2006/math">
                    <m:r>
                      <a:rPr lang="en-US" sz="6400" b="0" i="1" smtClean="0">
                        <a:solidFill>
                          <a:schemeClr val="tx1"/>
                        </a:solidFill>
                        <a:latin typeface="Cambria Math" panose="02040503050406030204" pitchFamily="18" charset="0"/>
                        <a:ea typeface="Calibri" charset="0"/>
                        <a:cs typeface="Calibri" charset="0"/>
                      </a:rPr>
                      <m:t>𝑊𝑒𝑙𝑓</m:t>
                    </m:r>
                    <m:r>
                      <a:rPr lang="en-US" sz="6400" b="0" i="1" smtClean="0">
                        <a:solidFill>
                          <a:schemeClr val="tx1"/>
                        </a:solidFill>
                        <a:latin typeface="Cambria Math" panose="02040503050406030204" pitchFamily="18" charset="0"/>
                        <a:ea typeface="Calibri" charset="0"/>
                        <a:cs typeface="Calibri" charset="0"/>
                      </a:rPr>
                      <m:t>_</m:t>
                    </m:r>
                    <m:r>
                      <a:rPr lang="en-US" sz="6400" b="0" i="1" smtClean="0">
                        <a:solidFill>
                          <a:schemeClr val="tx1"/>
                        </a:solidFill>
                        <a:latin typeface="Cambria Math" panose="02040503050406030204" pitchFamily="18" charset="0"/>
                        <a:ea typeface="Calibri" charset="0"/>
                        <a:cs typeface="Calibri" charset="0"/>
                      </a:rPr>
                      <m:t>𝑙𝑐𝑢</m:t>
                    </m:r>
                  </m:oMath>
                </a14:m>
                <a:r>
                  <a:rPr lang="en-US" sz="6400" dirty="0">
                    <a:solidFill>
                      <a:schemeClr val="tx1"/>
                    </a:solidFill>
                    <a:latin typeface="Trebuchet MS" panose="020B0603020202020204" pitchFamily="34" charset="0"/>
                    <a:ea typeface="Calibri" charset="0"/>
                    <a:cs typeface="Calibri" charset="0"/>
                  </a:rPr>
                  <a:t> * </a:t>
                </a:r>
                <a14:m>
                  <m:oMath xmlns:m="http://schemas.openxmlformats.org/officeDocument/2006/math">
                    <m:f>
                      <m:fPr>
                        <m:ctrlPr>
                          <a:rPr lang="en-US" sz="6400" i="1" smtClean="0">
                            <a:solidFill>
                              <a:schemeClr val="tx1"/>
                            </a:solidFill>
                            <a:latin typeface="Cambria Math" panose="02040503050406030204" pitchFamily="18" charset="0"/>
                            <a:ea typeface="Calibri" charset="0"/>
                            <a:cs typeface="Calibri" charset="0"/>
                          </a:rPr>
                        </m:ctrlPr>
                      </m:fPr>
                      <m:num>
                        <m:r>
                          <a:rPr lang="en-US" sz="6400" b="0" i="1" smtClean="0">
                            <a:solidFill>
                              <a:schemeClr val="tx1"/>
                            </a:solidFill>
                            <a:latin typeface="Cambria Math" panose="02040503050406030204" pitchFamily="18" charset="0"/>
                            <a:ea typeface="Calibri" charset="0"/>
                            <a:cs typeface="Calibri" charset="0"/>
                          </a:rPr>
                          <m:t>1</m:t>
                        </m:r>
                      </m:num>
                      <m:den>
                        <m:r>
                          <a:rPr lang="en-US" sz="6400" b="0" i="1" smtClean="0">
                            <a:solidFill>
                              <a:schemeClr val="tx1"/>
                            </a:solidFill>
                            <a:latin typeface="Cambria Math" panose="02040503050406030204" pitchFamily="18" charset="0"/>
                            <a:ea typeface="Calibri" charset="0"/>
                            <a:cs typeface="Calibri" charset="0"/>
                          </a:rPr>
                          <m:t>𝐶𝑃𝐼</m:t>
                        </m:r>
                        <m:r>
                          <a:rPr lang="en-US" sz="6400" b="0" i="1" smtClean="0">
                            <a:solidFill>
                              <a:schemeClr val="tx1"/>
                            </a:solidFill>
                            <a:latin typeface="Cambria Math" panose="02040503050406030204" pitchFamily="18" charset="0"/>
                            <a:ea typeface="Calibri" charset="0"/>
                            <a:cs typeface="Calibri" charset="0"/>
                          </a:rPr>
                          <m:t>2017=1</m:t>
                        </m:r>
                      </m:den>
                    </m:f>
                  </m:oMath>
                </a14:m>
                <a:r>
                  <a:rPr lang="en-US" sz="6400" dirty="0">
                    <a:solidFill>
                      <a:schemeClr val="tx1"/>
                    </a:solidFill>
                    <a:latin typeface="Trebuchet MS" panose="020B0603020202020204" pitchFamily="34" charset="0"/>
                    <a:ea typeface="Calibri" charset="0"/>
                    <a:cs typeface="Calibri" charset="0"/>
                  </a:rPr>
                  <a:t> * </a:t>
                </a:r>
                <a14:m>
                  <m:oMath xmlns:m="http://schemas.openxmlformats.org/officeDocument/2006/math">
                    <m:f>
                      <m:fPr>
                        <m:ctrlPr>
                          <a:rPr lang="en-US" sz="6400" i="1">
                            <a:solidFill>
                              <a:schemeClr val="tx1"/>
                            </a:solidFill>
                            <a:latin typeface="Cambria Math" panose="02040503050406030204" pitchFamily="18" charset="0"/>
                            <a:ea typeface="Calibri" charset="0"/>
                            <a:cs typeface="Calibri" charset="0"/>
                          </a:rPr>
                        </m:ctrlPr>
                      </m:fPr>
                      <m:num>
                        <m:r>
                          <a:rPr lang="en-US" sz="6400" b="0" i="1" smtClean="0">
                            <a:solidFill>
                              <a:schemeClr val="tx1"/>
                            </a:solidFill>
                            <a:latin typeface="Cambria Math" panose="02040503050406030204" pitchFamily="18" charset="0"/>
                            <a:ea typeface="Calibri" charset="0"/>
                            <a:cs typeface="Calibri" charset="0"/>
                          </a:rPr>
                          <m:t>1</m:t>
                        </m:r>
                      </m:num>
                      <m:den>
                        <m:r>
                          <a:rPr lang="en-US" sz="6400" b="0" i="1" smtClean="0">
                            <a:solidFill>
                              <a:schemeClr val="tx1"/>
                            </a:solidFill>
                            <a:latin typeface="Cambria Math" panose="02040503050406030204" pitchFamily="18" charset="0"/>
                            <a:ea typeface="Calibri" charset="0"/>
                            <a:cs typeface="Calibri" charset="0"/>
                          </a:rPr>
                          <m:t>𝑃𝑃𝑃</m:t>
                        </m:r>
                        <m:r>
                          <a:rPr lang="en-US" sz="6400" b="0" i="1" smtClean="0">
                            <a:solidFill>
                              <a:schemeClr val="tx1"/>
                            </a:solidFill>
                            <a:latin typeface="Cambria Math" panose="02040503050406030204" pitchFamily="18" charset="0"/>
                            <a:ea typeface="Calibri" charset="0"/>
                            <a:cs typeface="Calibri" charset="0"/>
                          </a:rPr>
                          <m:t>2017</m:t>
                        </m:r>
                      </m:den>
                    </m:f>
                  </m:oMath>
                </a14:m>
                <a:r>
                  <a:rPr lang="en-US" sz="6400" dirty="0">
                    <a:solidFill>
                      <a:schemeClr val="tx1"/>
                    </a:solidFill>
                    <a:latin typeface="Trebuchet MS" panose="020B0603020202020204" pitchFamily="34" charset="0"/>
                    <a:ea typeface="Calibri" charset="0"/>
                    <a:cs typeface="Calibri" charset="0"/>
                  </a:rPr>
                  <a:t>    (2) </a:t>
                </a:r>
              </a:p>
              <a:p>
                <a:pPr>
                  <a:lnSpc>
                    <a:spcPct val="120000"/>
                  </a:lnSpc>
                </a:pPr>
                <a:r>
                  <a:rPr lang="en-US" sz="4800" dirty="0">
                    <a:solidFill>
                      <a:schemeClr val="tx1"/>
                    </a:solidFill>
                    <a:latin typeface="Trebuchet MS" panose="020B0603020202020204" pitchFamily="34" charset="0"/>
                    <a:ea typeface="Calibri" charset="0"/>
                    <a:cs typeface="Calibri" charset="0"/>
                  </a:rPr>
                  <a:t>where: </a:t>
                </a:r>
                <a14:m>
                  <m:oMath xmlns:m="http://schemas.openxmlformats.org/officeDocument/2006/math">
                    <m:r>
                      <a:rPr lang="en-US" sz="4800" b="0" i="1" dirty="0" smtClean="0">
                        <a:solidFill>
                          <a:schemeClr val="tx1"/>
                        </a:solidFill>
                        <a:latin typeface="Cambria Math" panose="02040503050406030204" pitchFamily="18" charset="0"/>
                        <a:ea typeface="Calibri" charset="0"/>
                        <a:cs typeface="Calibri" charset="0"/>
                      </a:rPr>
                      <m:t> </m:t>
                    </m:r>
                    <m:r>
                      <a:rPr lang="en-US" sz="4800" i="1" dirty="0" smtClean="0">
                        <a:solidFill>
                          <a:schemeClr val="tx1"/>
                        </a:solidFill>
                        <a:latin typeface="Cambria Math" panose="02040503050406030204" pitchFamily="18" charset="0"/>
                        <a:ea typeface="Calibri" charset="0"/>
                        <a:cs typeface="Calibri" charset="0"/>
                      </a:rPr>
                      <m:t>𝑊𝑒𝑙𝑓</m:t>
                    </m:r>
                    <m:r>
                      <a:rPr lang="en-US" sz="4800" i="1" dirty="0" smtClean="0">
                        <a:solidFill>
                          <a:schemeClr val="tx1"/>
                        </a:solidFill>
                        <a:latin typeface="Cambria Math" panose="02040503050406030204" pitchFamily="18" charset="0"/>
                        <a:ea typeface="Calibri" charset="0"/>
                        <a:cs typeface="Calibri" charset="0"/>
                      </a:rPr>
                      <m:t>_</m:t>
                    </m:r>
                    <m:r>
                      <a:rPr lang="en-US" sz="4800" i="1" dirty="0" smtClean="0">
                        <a:solidFill>
                          <a:schemeClr val="tx1"/>
                        </a:solidFill>
                        <a:latin typeface="Cambria Math" panose="02040503050406030204" pitchFamily="18" charset="0"/>
                        <a:ea typeface="Calibri" charset="0"/>
                        <a:cs typeface="Calibri" charset="0"/>
                      </a:rPr>
                      <m:t>𝑝𝑝𝑝</m:t>
                    </m:r>
                    <m:r>
                      <a:rPr lang="en-US" sz="4800" i="1" dirty="0" smtClean="0">
                        <a:solidFill>
                          <a:schemeClr val="tx1"/>
                        </a:solidFill>
                        <a:latin typeface="Cambria Math" panose="02040503050406030204" pitchFamily="18" charset="0"/>
                        <a:ea typeface="Calibri" charset="0"/>
                        <a:cs typeface="Calibri" charset="0"/>
                      </a:rPr>
                      <m:t> </m:t>
                    </m:r>
                  </m:oMath>
                </a14:m>
                <a:r>
                  <a:rPr lang="en-US" sz="4800" dirty="0">
                    <a:solidFill>
                      <a:schemeClr val="tx1"/>
                    </a:solidFill>
                    <a:latin typeface="Trebuchet MS" panose="020B0603020202020204" pitchFamily="34" charset="0"/>
                    <a:ea typeface="Calibri" charset="0"/>
                    <a:cs typeface="Calibri" charset="0"/>
                  </a:rPr>
                  <a:t> is the welfare aggregate in 2017 PPP dollars</a:t>
                </a:r>
              </a:p>
              <a:p>
                <a:pPr>
                  <a:lnSpc>
                    <a:spcPct val="120000"/>
                  </a:lnSpc>
                </a:pPr>
                <a14:m>
                  <m:oMath xmlns:m="http://schemas.openxmlformats.org/officeDocument/2006/math">
                    <m:r>
                      <a:rPr lang="en-US" sz="4800" b="0" i="1" smtClean="0">
                        <a:solidFill>
                          <a:schemeClr val="tx1"/>
                        </a:solidFill>
                        <a:latin typeface="Cambria Math" panose="02040503050406030204" pitchFamily="18" charset="0"/>
                        <a:ea typeface="Calibri" charset="0"/>
                        <a:cs typeface="Calibri" charset="0"/>
                      </a:rPr>
                      <m:t>𝑊𝑒𝑙𝑓</m:t>
                    </m:r>
                    <m:r>
                      <a:rPr lang="en-US" sz="4800" b="0" i="1" smtClean="0">
                        <a:solidFill>
                          <a:schemeClr val="tx1"/>
                        </a:solidFill>
                        <a:latin typeface="Cambria Math" panose="02040503050406030204" pitchFamily="18" charset="0"/>
                        <a:ea typeface="Calibri" charset="0"/>
                        <a:cs typeface="Calibri" charset="0"/>
                      </a:rPr>
                      <m:t>_</m:t>
                    </m:r>
                    <m:r>
                      <a:rPr lang="en-US" sz="4800" b="0" i="1" smtClean="0">
                        <a:solidFill>
                          <a:schemeClr val="tx1"/>
                        </a:solidFill>
                        <a:latin typeface="Cambria Math" panose="02040503050406030204" pitchFamily="18" charset="0"/>
                        <a:ea typeface="Calibri" charset="0"/>
                        <a:cs typeface="Calibri" charset="0"/>
                      </a:rPr>
                      <m:t>𝑙𝑐𝑢</m:t>
                    </m:r>
                  </m:oMath>
                </a14:m>
                <a:r>
                  <a:rPr lang="en-US" sz="4800" dirty="0">
                    <a:solidFill>
                      <a:schemeClr val="tx1"/>
                    </a:solidFill>
                    <a:latin typeface="Trebuchet MS" panose="020B0603020202020204" pitchFamily="34" charset="0"/>
                    <a:ea typeface="Calibri" charset="0"/>
                    <a:cs typeface="Calibri" charset="0"/>
                  </a:rPr>
                  <a:t> is the welfare aggregate expressed in local currency unit</a:t>
                </a:r>
              </a:p>
              <a:p>
                <a:pPr>
                  <a:lnSpc>
                    <a:spcPct val="120000"/>
                  </a:lnSpc>
                </a:pPr>
                <a14:m>
                  <m:oMath xmlns:m="http://schemas.openxmlformats.org/officeDocument/2006/math">
                    <m:r>
                      <a:rPr lang="en-US" sz="4800" b="0" i="1" smtClean="0">
                        <a:solidFill>
                          <a:schemeClr val="tx1"/>
                        </a:solidFill>
                        <a:latin typeface="Cambria Math" panose="02040503050406030204" pitchFamily="18" charset="0"/>
                        <a:ea typeface="Calibri" charset="0"/>
                        <a:cs typeface="Calibri" charset="0"/>
                      </a:rPr>
                      <m:t>𝐶𝑃𝐼</m:t>
                    </m:r>
                    <m:r>
                      <a:rPr lang="en-US" sz="4800" b="0" i="1" smtClean="0">
                        <a:solidFill>
                          <a:schemeClr val="tx1"/>
                        </a:solidFill>
                        <a:latin typeface="Cambria Math" panose="02040503050406030204" pitchFamily="18" charset="0"/>
                        <a:ea typeface="Calibri" charset="0"/>
                        <a:cs typeface="Calibri" charset="0"/>
                      </a:rPr>
                      <m:t>2017=1</m:t>
                    </m:r>
                  </m:oMath>
                </a14:m>
                <a:r>
                  <a:rPr lang="en-US" sz="4800" dirty="0">
                    <a:solidFill>
                      <a:schemeClr val="tx1"/>
                    </a:solidFill>
                    <a:latin typeface="Trebuchet MS" panose="020B0603020202020204" pitchFamily="34" charset="0"/>
                    <a:ea typeface="Calibri" charset="0"/>
                    <a:cs typeface="Calibri" charset="0"/>
                  </a:rPr>
                  <a:t> is the CPI of the survey period with 2017 as the base period</a:t>
                </a:r>
              </a:p>
              <a:p>
                <a:pPr>
                  <a:lnSpc>
                    <a:spcPct val="120000"/>
                  </a:lnSpc>
                </a:pPr>
                <a14:m>
                  <m:oMath xmlns:m="http://schemas.openxmlformats.org/officeDocument/2006/math">
                    <m:r>
                      <a:rPr lang="en-US" sz="4800" b="0" i="1" smtClean="0">
                        <a:solidFill>
                          <a:schemeClr val="tx1"/>
                        </a:solidFill>
                        <a:latin typeface="Cambria Math" panose="02040503050406030204" pitchFamily="18" charset="0"/>
                        <a:ea typeface="Calibri" charset="0"/>
                        <a:cs typeface="Calibri" charset="0"/>
                      </a:rPr>
                      <m:t>𝑃𝑃𝑃</m:t>
                    </m:r>
                    <m:r>
                      <a:rPr lang="en-US" sz="4800" b="0" i="1" smtClean="0">
                        <a:solidFill>
                          <a:schemeClr val="tx1"/>
                        </a:solidFill>
                        <a:latin typeface="Cambria Math" panose="02040503050406030204" pitchFamily="18" charset="0"/>
                        <a:ea typeface="Calibri" charset="0"/>
                        <a:cs typeface="Calibri" charset="0"/>
                      </a:rPr>
                      <m:t>2017</m:t>
                    </m:r>
                  </m:oMath>
                </a14:m>
                <a:r>
                  <a:rPr lang="en-US" sz="4800" dirty="0">
                    <a:solidFill>
                      <a:schemeClr val="tx1"/>
                    </a:solidFill>
                    <a:latin typeface="Trebuchet MS" panose="020B0603020202020204" pitchFamily="34" charset="0"/>
                    <a:ea typeface="Calibri" charset="0"/>
                    <a:cs typeface="Calibri" charset="0"/>
                  </a:rPr>
                  <a:t> is the 2017 PPP estimate for the country</a:t>
                </a:r>
              </a:p>
              <a:p>
                <a:pPr marL="285750" lvl="3">
                  <a:spcBef>
                    <a:spcPts val="0"/>
                  </a:spcBef>
                  <a:spcAft>
                    <a:spcPts val="600"/>
                  </a:spcAft>
                  <a:buClr>
                    <a:srgbClr val="00B0F0"/>
                  </a:buClr>
                  <a:buSzPct val="100000"/>
                </a:pPr>
                <a:endParaRPr lang="en-US" b="0" dirty="0">
                  <a:solidFill>
                    <a:srgbClr val="002345"/>
                  </a:solidFill>
                </a:endParaRPr>
              </a:p>
            </p:txBody>
          </p:sp>
        </mc:Choice>
        <mc:Fallback xmlns="">
          <p:sp>
            <p:nvSpPr>
              <p:cNvPr id="12" name="Content Placeholder 3">
                <a:extLst>
                  <a:ext uri="{FF2B5EF4-FFF2-40B4-BE49-F238E27FC236}">
                    <a16:creationId xmlns:a16="http://schemas.microsoft.com/office/drawing/2014/main" id="{C799CB3A-2EE3-4954-8784-1FD1F10DE4B9}"/>
                  </a:ext>
                </a:extLst>
              </p:cNvPr>
              <p:cNvSpPr txBox="1">
                <a:spLocks noRot="1" noChangeAspect="1" noMove="1" noResize="1" noEditPoints="1" noAdjustHandles="1" noChangeArrowheads="1" noChangeShapeType="1" noTextEdit="1"/>
              </p:cNvSpPr>
              <p:nvPr/>
            </p:nvSpPr>
            <p:spPr>
              <a:xfrm>
                <a:off x="107776" y="1104900"/>
                <a:ext cx="9036224" cy="5445124"/>
              </a:xfrm>
              <a:prstGeom prst="rect">
                <a:avLst/>
              </a:prstGeom>
              <a:blipFill>
                <a:blip r:embed="rId3"/>
                <a:stretch>
                  <a:fillRect l="-405" t="-448" b="-3583"/>
                </a:stretch>
              </a:blipFill>
            </p:spPr>
            <p:txBody>
              <a:bodyPr/>
              <a:lstStyle/>
              <a:p>
                <a:r>
                  <a:rPr lang="en-US">
                    <a:noFill/>
                  </a:rPr>
                  <a:t> </a:t>
                </a:r>
              </a:p>
            </p:txBody>
          </p:sp>
        </mc:Fallback>
      </mc:AlternateContent>
    </p:spTree>
    <p:extLst>
      <p:ext uri="{BB962C8B-B14F-4D97-AF65-F5344CB8AC3E}">
        <p14:creationId xmlns:p14="http://schemas.microsoft.com/office/powerpoint/2010/main" val="358647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2E3AB8-9E21-42BA-9CB7-CBBBF0A1FFFD}"/>
              </a:ext>
            </a:extLst>
          </p:cNvPr>
          <p:cNvSpPr>
            <a:spLocks noGrp="1"/>
          </p:cNvSpPr>
          <p:nvPr>
            <p:ph type="sldNum" sz="quarter" idx="19"/>
          </p:nvPr>
        </p:nvSpPr>
        <p:spPr>
          <a:xfrm>
            <a:off x="8767763" y="6367462"/>
            <a:ext cx="317500"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25</a:t>
            </a:fld>
            <a:endPar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A2142170-5528-4485-885A-6EEEDD0EE6E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600" b="0" dirty="0">
                <a:solidFill>
                  <a:prstClr val="white"/>
                </a:solidFill>
                <a:latin typeface="Andes" panose="02000000000000000000" pitchFamily="50" charset="0"/>
                <a:cs typeface="Times New Roman" pitchFamily="18" charset="0"/>
              </a:rPr>
              <a:t>2. </a:t>
            </a:r>
            <a:r>
              <a:rPr kumimoji="0" lang="en-US" sz="3600" b="0" i="0" u="none" strike="noStrike" kern="1200" cap="none" spc="0" normalizeH="0" baseline="0" noProof="0" dirty="0">
                <a:ln>
                  <a:noFill/>
                </a:ln>
                <a:solidFill>
                  <a:prstClr val="white"/>
                </a:solidFill>
                <a:effectLst/>
                <a:uLnTx/>
                <a:uFillTx/>
                <a:latin typeface="Andes" panose="02000000000000000000" pitchFamily="50" charset="0"/>
                <a:ea typeface="MS PGothic" panose="020B0600070205080204" pitchFamily="34" charset="-128"/>
                <a:cs typeface="Times New Roman" pitchFamily="18" charset="0"/>
              </a:rPr>
              <a:t>Notes on “5. Calculate the IPL”</a:t>
            </a:r>
          </a:p>
        </p:txBody>
      </p:sp>
      <p:sp>
        <p:nvSpPr>
          <p:cNvPr id="11" name="Rectangle 10">
            <a:extLst>
              <a:ext uri="{FF2B5EF4-FFF2-40B4-BE49-F238E27FC236}">
                <a16:creationId xmlns:a16="http://schemas.microsoft.com/office/drawing/2014/main" id="{D4232372-4C9A-44CE-9308-049E78062937}"/>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D2C09F96-CDEB-418A-8EB3-3F8D8C8DEC16}"/>
              </a:ext>
            </a:extLst>
          </p:cNvPr>
          <p:cNvSpPr txBox="1"/>
          <p:nvPr/>
        </p:nvSpPr>
        <p:spPr>
          <a:xfrm>
            <a:off x="4016754" y="236099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8E22164F-48FC-4B48-8CBC-2BBE43EAADF0}"/>
              </a:ext>
            </a:extLst>
          </p:cNvPr>
          <p:cNvSpPr txBox="1"/>
          <p:nvPr/>
        </p:nvSpPr>
        <p:spPr>
          <a:xfrm>
            <a:off x="7374172" y="236099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095349F2-EA8B-4E4B-BB0F-DAD993ADBCC7}"/>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12" name="Content Placeholder 3">
            <a:extLst>
              <a:ext uri="{FF2B5EF4-FFF2-40B4-BE49-F238E27FC236}">
                <a16:creationId xmlns:a16="http://schemas.microsoft.com/office/drawing/2014/main" id="{C799CB3A-2EE3-4954-8784-1FD1F10DE4B9}"/>
              </a:ext>
            </a:extLst>
          </p:cNvPr>
          <p:cNvSpPr txBox="1">
            <a:spLocks/>
          </p:cNvSpPr>
          <p:nvPr/>
        </p:nvSpPr>
        <p:spPr>
          <a:xfrm>
            <a:off x="107776" y="1265238"/>
            <a:ext cx="9036224" cy="5284786"/>
          </a:xfrm>
          <a:prstGeom prst="rect">
            <a:avLst/>
          </a:prstGeom>
        </p:spPr>
        <p:txBody>
          <a:bodyPr>
            <a:normAutofit fontScale="77500" lnSpcReduction="20000"/>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0" marR="0" lvl="0" indent="0" algn="l" defTabSz="457200" rtl="0" eaLnBrk="0" fontAlgn="base" latinLnBrk="0" hangingPunct="0">
              <a:lnSpc>
                <a:spcPct val="100000"/>
              </a:lnSpc>
              <a:spcBef>
                <a:spcPct val="30000"/>
              </a:spcBef>
              <a:spcAft>
                <a:spcPct val="0"/>
              </a:spcAft>
              <a:buClrTx/>
              <a:buSzTx/>
              <a:tabLst/>
              <a:defRPr/>
            </a:pPr>
            <a:r>
              <a:rPr lang="en-US" sz="1900" dirty="0">
                <a:solidFill>
                  <a:schemeClr val="tx1"/>
                </a:solidFill>
                <a:latin typeface="+mn-lt"/>
                <a:cs typeface="Times New Roman" panose="02020603050405020304" pitchFamily="18" charset="0"/>
              </a:rPr>
              <a:t>Steps followed in deriving the international poverty line and higher lines</a:t>
            </a:r>
          </a:p>
          <a:p>
            <a:pPr marL="457200" indent="-457200" defTabSz="457200">
              <a:lnSpc>
                <a:spcPct val="100000"/>
              </a:lnSpc>
              <a:spcBef>
                <a:spcPct val="30000"/>
              </a:spcBef>
              <a:buClrTx/>
              <a:buFont typeface="+mj-lt"/>
              <a:buAutoNum type="arabicPeriod"/>
              <a:defRPr/>
            </a:pPr>
            <a:r>
              <a:rPr lang="en-US" sz="1900" b="0" dirty="0">
                <a:solidFill>
                  <a:schemeClr val="tx1"/>
                </a:solidFill>
                <a:cs typeface="Times New Roman" panose="02020603050405020304" pitchFamily="18" charset="0"/>
              </a:rPr>
              <a:t>Derive </a:t>
            </a:r>
            <a:r>
              <a:rPr lang="en-US" sz="1900" b="0" u="sng" dirty="0">
                <a:solidFill>
                  <a:schemeClr val="tx1"/>
                </a:solidFill>
                <a:cs typeface="Times New Roman" panose="02020603050405020304" pitchFamily="18" charset="0"/>
              </a:rPr>
              <a:t>harmonized national poverty lines</a:t>
            </a:r>
            <a:r>
              <a:rPr lang="en-US" sz="1900" b="0" dirty="0">
                <a:solidFill>
                  <a:schemeClr val="tx1"/>
                </a:solidFill>
                <a:cs typeface="Times New Roman" panose="02020603050405020304" pitchFamily="18" charset="0"/>
              </a:rPr>
              <a:t> using: </a:t>
            </a:r>
          </a:p>
          <a:p>
            <a:pPr marL="1003300" lvl="3" indent="-514350" defTabSz="457200">
              <a:lnSpc>
                <a:spcPct val="100000"/>
              </a:lnSpc>
              <a:spcBef>
                <a:spcPct val="30000"/>
              </a:spcBef>
              <a:buClrTx/>
              <a:buFont typeface="+mj-lt"/>
              <a:buAutoNum type="romanLcPeriod"/>
              <a:defRPr/>
            </a:pPr>
            <a:r>
              <a:rPr lang="en-US" sz="1900" b="0" dirty="0">
                <a:solidFill>
                  <a:schemeClr val="tx1"/>
                </a:solidFill>
                <a:cs typeface="Times New Roman" panose="02020603050405020304" pitchFamily="18" charset="0"/>
              </a:rPr>
              <a:t>national poverty rates reported in WDI</a:t>
            </a:r>
          </a:p>
          <a:p>
            <a:pPr marL="1003300" lvl="3" indent="-514350" defTabSz="457200">
              <a:lnSpc>
                <a:spcPct val="100000"/>
              </a:lnSpc>
              <a:spcBef>
                <a:spcPct val="30000"/>
              </a:spcBef>
              <a:buClrTx/>
              <a:buFont typeface="+mj-lt"/>
              <a:buAutoNum type="romanLcPeriod"/>
              <a:defRPr/>
            </a:pPr>
            <a:r>
              <a:rPr lang="en-US" sz="1900" b="0" dirty="0">
                <a:solidFill>
                  <a:schemeClr val="tx1"/>
                </a:solidFill>
                <a:cs typeface="Times New Roman" panose="02020603050405020304" pitchFamily="18" charset="0"/>
              </a:rPr>
              <a:t>welfare distributions, all expressed in per capita PPP units</a:t>
            </a:r>
          </a:p>
          <a:p>
            <a:pPr marL="285750" indent="-285750" defTabSz="457200">
              <a:lnSpc>
                <a:spcPct val="100000"/>
              </a:lnSpc>
              <a:spcBef>
                <a:spcPct val="30000"/>
              </a:spcBef>
              <a:buClrTx/>
              <a:buFont typeface="Arial" panose="020B0604020202020204" pitchFamily="34" charset="0"/>
              <a:buChar char="•"/>
              <a:defRPr/>
            </a:pPr>
            <a:r>
              <a:rPr lang="en-US" sz="1900" b="0" dirty="0">
                <a:solidFill>
                  <a:schemeClr val="tx1"/>
                </a:solidFill>
                <a:cs typeface="Times New Roman" panose="02020603050405020304" pitchFamily="18" charset="0"/>
              </a:rPr>
              <a:t>Select one line per country that is closest in time to the 2017 ICP reference year </a:t>
            </a:r>
          </a:p>
          <a:p>
            <a:pPr marL="285750" indent="-285750" defTabSz="457200">
              <a:lnSpc>
                <a:spcPct val="100000"/>
              </a:lnSpc>
              <a:spcBef>
                <a:spcPct val="30000"/>
              </a:spcBef>
              <a:buClrTx/>
              <a:buFont typeface="Arial" panose="020B0604020202020204" pitchFamily="34" charset="0"/>
              <a:buChar char="•"/>
              <a:defRPr/>
            </a:pPr>
            <a:r>
              <a:rPr lang="en-US" sz="1900" b="0" dirty="0">
                <a:solidFill>
                  <a:schemeClr val="tx1"/>
                </a:solidFill>
                <a:latin typeface="+mn-lt"/>
                <a:cs typeface="Times New Roman" panose="02020603050405020304" pitchFamily="18" charset="0"/>
              </a:rPr>
              <a:t>Categorize countries according to the World Bank’s income classification in the years the surveys were conducted. </a:t>
            </a:r>
          </a:p>
          <a:p>
            <a:pPr marL="285750" marR="0" lvl="0" indent="-285750" algn="l" defTabSz="4572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900" b="0" dirty="0">
                <a:solidFill>
                  <a:schemeClr val="tx1"/>
                </a:solidFill>
                <a:latin typeface="+mn-lt"/>
                <a:cs typeface="Times New Roman" panose="02020603050405020304" pitchFamily="18" charset="0"/>
              </a:rPr>
              <a:t>The global poverty lines are the medians of the harmonized, national poverty lines, by income group.</a:t>
            </a:r>
          </a:p>
          <a:p>
            <a:pPr marL="285750" marR="0" lvl="0" indent="-285750" algn="l" defTabSz="457200" rtl="0" eaLnBrk="0" fontAlgn="base" latinLnBrk="0" hangingPunct="0">
              <a:lnSpc>
                <a:spcPct val="100000"/>
              </a:lnSpc>
              <a:spcBef>
                <a:spcPct val="30000"/>
              </a:spcBef>
              <a:spcAft>
                <a:spcPct val="0"/>
              </a:spcAft>
              <a:buClrTx/>
              <a:buSzTx/>
              <a:buFontTx/>
              <a:buChar char="-"/>
              <a:tabLst/>
              <a:defRPr/>
            </a:pPr>
            <a:endParaRPr lang="en-US" sz="1900" b="0" dirty="0">
              <a:solidFill>
                <a:schemeClr val="tx1"/>
              </a:solidFill>
              <a:effectLst/>
              <a:latin typeface="+mn-lt"/>
              <a:ea typeface="Calibri" panose="020F0502020204030204" pitchFamily="34" charset="0"/>
            </a:endParaRPr>
          </a:p>
          <a:p>
            <a:pPr marL="0" marR="0" lvl="0" indent="0" algn="l" defTabSz="457200" rtl="0" eaLnBrk="0" fontAlgn="base" latinLnBrk="0" hangingPunct="0">
              <a:lnSpc>
                <a:spcPct val="100000"/>
              </a:lnSpc>
              <a:spcBef>
                <a:spcPct val="30000"/>
              </a:spcBef>
              <a:spcAft>
                <a:spcPct val="0"/>
              </a:spcAft>
              <a:buClrTx/>
              <a:buSzTx/>
              <a:tabLst/>
              <a:defRPr/>
            </a:pPr>
            <a:r>
              <a:rPr lang="en-US" sz="1900" dirty="0">
                <a:solidFill>
                  <a:schemeClr val="tx1"/>
                </a:solidFill>
                <a:latin typeface="+mn-lt"/>
                <a:ea typeface="Calibri" panose="020F0502020204030204" pitchFamily="34" charset="0"/>
              </a:rPr>
              <a:t>New method addresses several issues with the current methodology:</a:t>
            </a:r>
          </a:p>
          <a:p>
            <a:pPr lvl="2" defTabSz="457200">
              <a:lnSpc>
                <a:spcPct val="100000"/>
              </a:lnSpc>
              <a:spcBef>
                <a:spcPct val="30000"/>
              </a:spcBef>
              <a:buClrTx/>
              <a:defRPr/>
            </a:pPr>
            <a:r>
              <a:rPr lang="en-US" sz="1900" b="0" dirty="0">
                <a:solidFill>
                  <a:schemeClr val="tx1"/>
                </a:solidFill>
                <a:latin typeface="+mn-lt"/>
                <a:ea typeface="Calibri" panose="020F0502020204030204" pitchFamily="34" charset="0"/>
              </a:rPr>
              <a:t>The</a:t>
            </a:r>
            <a:r>
              <a:rPr lang="en-US" sz="1900" b="0" dirty="0">
                <a:solidFill>
                  <a:schemeClr val="tx1"/>
                </a:solidFill>
                <a:latin typeface="+mn-lt"/>
              </a:rPr>
              <a:t> 15 countries upon which the $1.90 line is based are not the poorest countries in the world, as often times assumed.</a:t>
            </a:r>
            <a:endParaRPr lang="en-US" sz="1900" b="0" dirty="0">
              <a:solidFill>
                <a:schemeClr val="tx1"/>
              </a:solidFill>
              <a:latin typeface="+mn-lt"/>
              <a:ea typeface="Calibri" panose="020F0502020204030204" pitchFamily="34" charset="0"/>
            </a:endParaRPr>
          </a:p>
          <a:p>
            <a:pPr lvl="2" defTabSz="457200">
              <a:lnSpc>
                <a:spcPct val="100000"/>
              </a:lnSpc>
              <a:spcBef>
                <a:spcPct val="30000"/>
              </a:spcBef>
              <a:buClrTx/>
              <a:defRPr/>
            </a:pPr>
            <a:r>
              <a:rPr lang="en-US" sz="1900" b="0" dirty="0">
                <a:solidFill>
                  <a:schemeClr val="tx1"/>
                </a:solidFill>
                <a:latin typeface="+mn-lt"/>
                <a:ea typeface="Calibri" panose="020F0502020204030204" pitchFamily="34" charset="0"/>
              </a:rPr>
              <a:t>Their national poverty lines are not in comparable units; some are in per capita terms, others in adult equivalent terms</a:t>
            </a:r>
          </a:p>
          <a:p>
            <a:pPr lvl="2" defTabSz="457200">
              <a:lnSpc>
                <a:spcPct val="100000"/>
              </a:lnSpc>
              <a:spcBef>
                <a:spcPct val="30000"/>
              </a:spcBef>
              <a:buClrTx/>
              <a:defRPr/>
            </a:pPr>
            <a:r>
              <a:rPr lang="en-US" sz="1900" b="0" dirty="0">
                <a:solidFill>
                  <a:schemeClr val="tx1"/>
                </a:solidFill>
                <a:latin typeface="+mn-lt"/>
                <a:ea typeface="Calibri" panose="020F0502020204030204" pitchFamily="34" charset="0"/>
              </a:rPr>
              <a:t>Their national poverty lines are old, long CPI series are needed to convert them to the ICP reference year</a:t>
            </a:r>
          </a:p>
          <a:p>
            <a:pPr lvl="2" defTabSz="457200">
              <a:lnSpc>
                <a:spcPct val="100000"/>
              </a:lnSpc>
              <a:spcBef>
                <a:spcPct val="30000"/>
              </a:spcBef>
              <a:buClrTx/>
              <a:defRPr/>
            </a:pPr>
            <a:r>
              <a:rPr lang="en-US" sz="1900" b="0" dirty="0">
                <a:solidFill>
                  <a:schemeClr val="tx1"/>
                </a:solidFill>
                <a:effectLst/>
                <a:latin typeface="+mn-lt"/>
                <a:ea typeface="Calibri" panose="020F0502020204030204" pitchFamily="34" charset="0"/>
              </a:rPr>
              <a:t>Using the mean national poverty line instead of the median is more vulnerable to outliers.</a:t>
            </a:r>
          </a:p>
          <a:p>
            <a:pPr lvl="2" defTabSz="457200">
              <a:lnSpc>
                <a:spcPct val="100000"/>
              </a:lnSpc>
              <a:spcBef>
                <a:spcPct val="30000"/>
              </a:spcBef>
              <a:buClrTx/>
              <a:defRPr/>
            </a:pPr>
            <a:endParaRPr lang="en-US" sz="1900" b="0" dirty="0">
              <a:solidFill>
                <a:schemeClr val="tx1"/>
              </a:solidFill>
              <a:effectLst/>
              <a:latin typeface="+mn-lt"/>
              <a:ea typeface="Calibri" panose="020F0502020204030204" pitchFamily="34" charset="0"/>
            </a:endParaRPr>
          </a:p>
          <a:p>
            <a:pPr marL="0" lvl="2" indent="0" defTabSz="457200">
              <a:lnSpc>
                <a:spcPct val="100000"/>
              </a:lnSpc>
              <a:spcBef>
                <a:spcPct val="30000"/>
              </a:spcBef>
              <a:buClrTx/>
              <a:buNone/>
              <a:defRPr/>
            </a:pPr>
            <a:r>
              <a:rPr lang="en-US" sz="1900" dirty="0">
                <a:solidFill>
                  <a:schemeClr val="tx1"/>
                </a:solidFill>
                <a:effectLst/>
                <a:latin typeface="+mn-lt"/>
                <a:ea typeface="Calibri" panose="020F0502020204030204" pitchFamily="34" charset="0"/>
              </a:rPr>
              <a:t>New method is </a:t>
            </a:r>
            <a:r>
              <a:rPr lang="en-US" sz="1900" dirty="0">
                <a:solidFill>
                  <a:schemeClr val="tx1"/>
                </a:solidFill>
                <a:latin typeface="+mn-lt"/>
                <a:ea typeface="Calibri" panose="020F0502020204030204" pitchFamily="34" charset="0"/>
              </a:rPr>
              <a:t>not entirely new.</a:t>
            </a:r>
          </a:p>
          <a:p>
            <a:pPr lvl="2" defTabSz="457200">
              <a:lnSpc>
                <a:spcPct val="100000"/>
              </a:lnSpc>
              <a:spcBef>
                <a:spcPct val="30000"/>
              </a:spcBef>
              <a:buClrTx/>
              <a:defRPr/>
            </a:pPr>
            <a:r>
              <a:rPr lang="en-US" sz="1900" b="0" dirty="0">
                <a:solidFill>
                  <a:schemeClr val="tx1"/>
                </a:solidFill>
                <a:effectLst/>
                <a:latin typeface="+mn-lt"/>
                <a:ea typeface="Calibri" panose="020F0502020204030204" pitchFamily="34" charset="0"/>
              </a:rPr>
              <a:t>Used to establish the robustness of the current line of $1.90 [Jolliffe and Prydz 2016]</a:t>
            </a:r>
          </a:p>
          <a:p>
            <a:pPr lvl="2" defTabSz="457200">
              <a:lnSpc>
                <a:spcPct val="100000"/>
              </a:lnSpc>
              <a:spcBef>
                <a:spcPct val="30000"/>
              </a:spcBef>
              <a:buClrTx/>
              <a:defRPr/>
            </a:pPr>
            <a:r>
              <a:rPr lang="en-US" sz="1900" b="0" dirty="0">
                <a:solidFill>
                  <a:schemeClr val="tx1"/>
                </a:solidFill>
                <a:latin typeface="+mn-lt"/>
                <a:ea typeface="Calibri" panose="020F0502020204030204" pitchFamily="34" charset="0"/>
              </a:rPr>
              <a:t>Used </a:t>
            </a:r>
            <a:r>
              <a:rPr lang="en-US" sz="1900" b="0" dirty="0">
                <a:solidFill>
                  <a:schemeClr val="tx1"/>
                </a:solidFill>
                <a:effectLst/>
                <a:latin typeface="+mn-lt"/>
                <a:ea typeface="Calibri" panose="020F0502020204030204" pitchFamily="34" charset="0"/>
              </a:rPr>
              <a:t>to derive higher lines adopted by the Bank [Jolliffe and Prydz 2016]</a:t>
            </a:r>
            <a:endParaRPr lang="en-US" sz="1700" b="0" dirty="0">
              <a:solidFill>
                <a:schemeClr val="tx1"/>
              </a:solidFill>
              <a:effectLst/>
              <a:latin typeface="+mn-lt"/>
              <a:ea typeface="Calibri" panose="020F0502020204030204" pitchFamily="34" charset="0"/>
            </a:endParaRPr>
          </a:p>
          <a:p>
            <a:pPr marL="285750" lvl="3">
              <a:spcBef>
                <a:spcPts val="0"/>
              </a:spcBef>
              <a:spcAft>
                <a:spcPts val="600"/>
              </a:spcAft>
              <a:buClr>
                <a:srgbClr val="00B0F0"/>
              </a:buClr>
              <a:buSzPct val="100000"/>
            </a:pPr>
            <a:endParaRPr lang="en-US" b="0" dirty="0">
              <a:solidFill>
                <a:srgbClr val="002345"/>
              </a:solidFill>
            </a:endParaRPr>
          </a:p>
        </p:txBody>
      </p:sp>
      <p:sp>
        <p:nvSpPr>
          <p:cNvPr id="2" name="Rectangle 1">
            <a:extLst>
              <a:ext uri="{FF2B5EF4-FFF2-40B4-BE49-F238E27FC236}">
                <a16:creationId xmlns:a16="http://schemas.microsoft.com/office/drawing/2014/main" id="{52C02DE8-E38C-4C82-8080-8CAB37DC1AEF}"/>
              </a:ext>
            </a:extLst>
          </p:cNvPr>
          <p:cNvSpPr/>
          <p:nvPr/>
        </p:nvSpPr>
        <p:spPr bwMode="auto">
          <a:xfrm>
            <a:off x="107776" y="2261287"/>
            <a:ext cx="8918743" cy="410617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3" name="Picture 12">
            <a:extLst>
              <a:ext uri="{FF2B5EF4-FFF2-40B4-BE49-F238E27FC236}">
                <a16:creationId xmlns:a16="http://schemas.microsoft.com/office/drawing/2014/main" id="{8C756EE1-E976-49E0-B2CA-570A2CF81048}"/>
              </a:ext>
            </a:extLst>
          </p:cNvPr>
          <p:cNvPicPr>
            <a:picLocks noChangeAspect="1"/>
          </p:cNvPicPr>
          <p:nvPr/>
        </p:nvPicPr>
        <p:blipFill>
          <a:blip r:embed="rId3"/>
          <a:stretch>
            <a:fillRect/>
          </a:stretch>
        </p:blipFill>
        <p:spPr>
          <a:xfrm>
            <a:off x="792931" y="2838968"/>
            <a:ext cx="6037973" cy="3810768"/>
          </a:xfrm>
          <a:prstGeom prst="rect">
            <a:avLst/>
          </a:prstGeom>
        </p:spPr>
      </p:pic>
      <p:sp>
        <p:nvSpPr>
          <p:cNvPr id="15" name="Rectangle 14">
            <a:extLst>
              <a:ext uri="{FF2B5EF4-FFF2-40B4-BE49-F238E27FC236}">
                <a16:creationId xmlns:a16="http://schemas.microsoft.com/office/drawing/2014/main" id="{38707220-A1DB-44BB-859E-EF000C505C77}"/>
              </a:ext>
            </a:extLst>
          </p:cNvPr>
          <p:cNvSpPr/>
          <p:nvPr/>
        </p:nvSpPr>
        <p:spPr bwMode="auto">
          <a:xfrm>
            <a:off x="2692933" y="2344829"/>
            <a:ext cx="2991175" cy="30855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50000"/>
              </a:spcBef>
              <a:spcAft>
                <a:spcPct val="0"/>
              </a:spcAft>
              <a:buClrTx/>
              <a:buSzTx/>
              <a:tabLst/>
            </a:pPr>
            <a:r>
              <a:rPr kumimoji="0" lang="en-US" b="0" i="0" u="sng" strike="noStrike" cap="none" normalizeH="0" baseline="0" dirty="0">
                <a:ln>
                  <a:noFill/>
                </a:ln>
                <a:solidFill>
                  <a:schemeClr val="tx1"/>
                </a:solidFill>
                <a:effectLst/>
                <a:latin typeface="+mn-lt"/>
                <a:cs typeface="Times New Roman" pitchFamily="18" charset="0"/>
              </a:rPr>
              <a:t>An example with Bolivia 2017</a:t>
            </a:r>
          </a:p>
        </p:txBody>
      </p:sp>
    </p:spTree>
    <p:extLst>
      <p:ext uri="{BB962C8B-B14F-4D97-AF65-F5344CB8AC3E}">
        <p14:creationId xmlns:p14="http://schemas.microsoft.com/office/powerpoint/2010/main" val="28649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6" end="1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2E3AB8-9E21-42BA-9CB7-CBBBF0A1FFFD}"/>
              </a:ext>
            </a:extLst>
          </p:cNvPr>
          <p:cNvSpPr>
            <a:spLocks noGrp="1"/>
          </p:cNvSpPr>
          <p:nvPr>
            <p:ph type="sldNum" sz="quarter" idx="19"/>
          </p:nvPr>
        </p:nvSpPr>
        <p:spPr>
          <a:xfrm>
            <a:off x="8767763" y="6367462"/>
            <a:ext cx="317500"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26</a:t>
            </a:fld>
            <a:endPar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A2142170-5528-4485-885A-6EEEDD0EE6E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600" b="0" dirty="0">
                <a:solidFill>
                  <a:prstClr val="white"/>
                </a:solidFill>
                <a:latin typeface="Andes" panose="02000000000000000000" pitchFamily="50" charset="0"/>
                <a:cs typeface="Times New Roman" pitchFamily="18" charset="0"/>
              </a:rPr>
              <a:t>2</a:t>
            </a:r>
            <a:r>
              <a:rPr kumimoji="0" lang="en-US" sz="3600" b="0" i="0" u="none" strike="noStrike" kern="1200" cap="none" spc="0" normalizeH="0" baseline="0" noProof="0" dirty="0">
                <a:ln>
                  <a:noFill/>
                </a:ln>
                <a:solidFill>
                  <a:prstClr val="white"/>
                </a:solidFill>
                <a:effectLst/>
                <a:uLnTx/>
                <a:uFillTx/>
                <a:latin typeface="Andes" panose="02000000000000000000" pitchFamily="50" charset="0"/>
                <a:ea typeface="MS PGothic" panose="020B0600070205080204" pitchFamily="34" charset="-128"/>
                <a:cs typeface="Times New Roman" pitchFamily="18" charset="0"/>
              </a:rPr>
              <a:t>. Notes on “5. Calculate the IPL”</a:t>
            </a:r>
          </a:p>
        </p:txBody>
      </p:sp>
      <p:sp>
        <p:nvSpPr>
          <p:cNvPr id="11" name="Rectangle 10">
            <a:extLst>
              <a:ext uri="{FF2B5EF4-FFF2-40B4-BE49-F238E27FC236}">
                <a16:creationId xmlns:a16="http://schemas.microsoft.com/office/drawing/2014/main" id="{D4232372-4C9A-44CE-9308-049E78062937}"/>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D2C09F96-CDEB-418A-8EB3-3F8D8C8DEC16}"/>
              </a:ext>
            </a:extLst>
          </p:cNvPr>
          <p:cNvSpPr txBox="1"/>
          <p:nvPr/>
        </p:nvSpPr>
        <p:spPr>
          <a:xfrm>
            <a:off x="4016754" y="236099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8E22164F-48FC-4B48-8CBC-2BBE43EAADF0}"/>
              </a:ext>
            </a:extLst>
          </p:cNvPr>
          <p:cNvSpPr txBox="1"/>
          <p:nvPr/>
        </p:nvSpPr>
        <p:spPr>
          <a:xfrm>
            <a:off x="7374172" y="236099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095349F2-EA8B-4E4B-BB0F-DAD993ADBCC7}"/>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12" name="Content Placeholder 3">
            <a:extLst>
              <a:ext uri="{FF2B5EF4-FFF2-40B4-BE49-F238E27FC236}">
                <a16:creationId xmlns:a16="http://schemas.microsoft.com/office/drawing/2014/main" id="{C799CB3A-2EE3-4954-8784-1FD1F10DE4B9}"/>
              </a:ext>
            </a:extLst>
          </p:cNvPr>
          <p:cNvSpPr txBox="1">
            <a:spLocks/>
          </p:cNvSpPr>
          <p:nvPr/>
        </p:nvSpPr>
        <p:spPr>
          <a:xfrm>
            <a:off x="107776" y="1265238"/>
            <a:ext cx="9036224" cy="5284786"/>
          </a:xfrm>
          <a:prstGeom prst="rect">
            <a:avLst/>
          </a:prstGeom>
        </p:spPr>
        <p:txBody>
          <a:bodyPr>
            <a:normAutofit/>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0" marR="0" lvl="0" indent="0" algn="l" defTabSz="457200" rtl="0" eaLnBrk="0" fontAlgn="base" latinLnBrk="0" hangingPunct="0">
              <a:lnSpc>
                <a:spcPct val="100000"/>
              </a:lnSpc>
              <a:spcBef>
                <a:spcPct val="30000"/>
              </a:spcBef>
              <a:spcAft>
                <a:spcPct val="0"/>
              </a:spcAft>
              <a:buClrTx/>
              <a:buSzTx/>
              <a:tabLst/>
              <a:defRPr/>
            </a:pPr>
            <a:r>
              <a:rPr lang="en-US" sz="1500" dirty="0">
                <a:solidFill>
                  <a:schemeClr val="tx1"/>
                </a:solidFill>
                <a:latin typeface="+mn-lt"/>
                <a:cs typeface="Times New Roman" panose="02020603050405020304" pitchFamily="18" charset="0"/>
              </a:rPr>
              <a:t>Steps followed in deriving the new international poverty line and higher lines</a:t>
            </a:r>
          </a:p>
          <a:p>
            <a:pPr marL="457200" indent="-457200" defTabSz="457200">
              <a:lnSpc>
                <a:spcPct val="100000"/>
              </a:lnSpc>
              <a:spcBef>
                <a:spcPct val="30000"/>
              </a:spcBef>
              <a:buClrTx/>
              <a:buFont typeface="+mj-lt"/>
              <a:buAutoNum type="arabicPeriod"/>
              <a:defRPr/>
            </a:pPr>
            <a:r>
              <a:rPr lang="en-US" sz="1500" b="0" dirty="0">
                <a:solidFill>
                  <a:schemeClr val="tx1"/>
                </a:solidFill>
                <a:cs typeface="Times New Roman" panose="02020603050405020304" pitchFamily="18" charset="0"/>
              </a:rPr>
              <a:t>Derive </a:t>
            </a:r>
            <a:r>
              <a:rPr lang="en-US" sz="1500" b="0" u="sng" dirty="0">
                <a:solidFill>
                  <a:schemeClr val="tx1"/>
                </a:solidFill>
                <a:cs typeface="Times New Roman" panose="02020603050405020304" pitchFamily="18" charset="0"/>
              </a:rPr>
              <a:t>harmonized national poverty lines</a:t>
            </a:r>
            <a:r>
              <a:rPr lang="en-US" sz="1500" b="0" dirty="0">
                <a:solidFill>
                  <a:schemeClr val="tx1"/>
                </a:solidFill>
                <a:cs typeface="Times New Roman" panose="02020603050405020304" pitchFamily="18" charset="0"/>
              </a:rPr>
              <a:t> using: </a:t>
            </a:r>
          </a:p>
          <a:p>
            <a:pPr marL="1003300" lvl="3" indent="-514350" defTabSz="457200">
              <a:lnSpc>
                <a:spcPct val="100000"/>
              </a:lnSpc>
              <a:spcBef>
                <a:spcPct val="30000"/>
              </a:spcBef>
              <a:buClrTx/>
              <a:buFont typeface="+mj-lt"/>
              <a:buAutoNum type="romanLcPeriod"/>
              <a:defRPr/>
            </a:pPr>
            <a:r>
              <a:rPr lang="en-US" sz="1500" b="0" dirty="0">
                <a:solidFill>
                  <a:schemeClr val="tx1"/>
                </a:solidFill>
                <a:cs typeface="Times New Roman" panose="02020603050405020304" pitchFamily="18" charset="0"/>
              </a:rPr>
              <a:t>national poverty rates reported in WDI</a:t>
            </a:r>
          </a:p>
          <a:p>
            <a:pPr marL="1003300" lvl="3" indent="-514350" defTabSz="457200">
              <a:lnSpc>
                <a:spcPct val="100000"/>
              </a:lnSpc>
              <a:spcBef>
                <a:spcPct val="30000"/>
              </a:spcBef>
              <a:buClrTx/>
              <a:buFont typeface="+mj-lt"/>
              <a:buAutoNum type="romanLcPeriod"/>
              <a:defRPr/>
            </a:pPr>
            <a:r>
              <a:rPr lang="en-US" sz="1500" b="0" dirty="0">
                <a:solidFill>
                  <a:schemeClr val="tx1"/>
                </a:solidFill>
                <a:cs typeface="Times New Roman" panose="02020603050405020304" pitchFamily="18" charset="0"/>
              </a:rPr>
              <a:t>welfare distributions, all expressed in per capita PPP units</a:t>
            </a:r>
          </a:p>
          <a:p>
            <a:pPr marL="457200" indent="-457200" defTabSz="457200">
              <a:lnSpc>
                <a:spcPct val="100000"/>
              </a:lnSpc>
              <a:spcBef>
                <a:spcPct val="30000"/>
              </a:spcBef>
              <a:buClrTx/>
              <a:buFont typeface="+mj-lt"/>
              <a:buAutoNum type="arabicPeriod"/>
              <a:defRPr/>
            </a:pPr>
            <a:r>
              <a:rPr lang="en-US" sz="1500" b="0" dirty="0">
                <a:solidFill>
                  <a:schemeClr val="tx1"/>
                </a:solidFill>
                <a:cs typeface="Times New Roman" panose="02020603050405020304" pitchFamily="18" charset="0"/>
              </a:rPr>
              <a:t>Select one line per country that is closest in time to the 2017 ICP reference year </a:t>
            </a:r>
          </a:p>
          <a:p>
            <a:pPr marL="457200" indent="-457200" defTabSz="457200">
              <a:lnSpc>
                <a:spcPct val="100000"/>
              </a:lnSpc>
              <a:spcBef>
                <a:spcPct val="30000"/>
              </a:spcBef>
              <a:buClrTx/>
              <a:buFont typeface="+mj-lt"/>
              <a:buAutoNum type="arabicPeriod"/>
              <a:defRPr/>
            </a:pPr>
            <a:r>
              <a:rPr lang="en-US" sz="1500" b="0" dirty="0">
                <a:solidFill>
                  <a:schemeClr val="tx1"/>
                </a:solidFill>
                <a:latin typeface="+mn-lt"/>
                <a:cs typeface="Times New Roman" panose="02020603050405020304" pitchFamily="18" charset="0"/>
              </a:rPr>
              <a:t>Categorize countries according to the World Bank’s income classification in the years the surveys were conducted. </a:t>
            </a:r>
          </a:p>
          <a:p>
            <a:pPr marL="457200" marR="0" lvl="0" indent="-457200" algn="l" defTabSz="457200" rtl="0" eaLnBrk="0" fontAlgn="base" latinLnBrk="0" hangingPunct="0">
              <a:lnSpc>
                <a:spcPct val="100000"/>
              </a:lnSpc>
              <a:spcBef>
                <a:spcPct val="30000"/>
              </a:spcBef>
              <a:spcAft>
                <a:spcPct val="0"/>
              </a:spcAft>
              <a:buClrTx/>
              <a:buSzTx/>
              <a:buFont typeface="+mj-lt"/>
              <a:buAutoNum type="arabicPeriod"/>
              <a:tabLst/>
              <a:defRPr/>
            </a:pPr>
            <a:r>
              <a:rPr lang="en-US" sz="1500" b="0" dirty="0">
                <a:solidFill>
                  <a:schemeClr val="tx1"/>
                </a:solidFill>
                <a:latin typeface="+mn-lt"/>
                <a:cs typeface="Times New Roman" panose="02020603050405020304" pitchFamily="18" charset="0"/>
              </a:rPr>
              <a:t>The global poverty lines are the median values of the harmonized, national poverty lines, by income group. </a:t>
            </a:r>
            <a:r>
              <a:rPr lang="en-US" sz="1500" b="0" dirty="0">
                <a:solidFill>
                  <a:srgbClr val="FF0000"/>
                </a:solidFill>
                <a:latin typeface="+mn-lt"/>
                <a:cs typeface="Times New Roman" panose="02020603050405020304" pitchFamily="18" charset="0"/>
              </a:rPr>
              <a:t>The median for low-income countries is the international poverty line</a:t>
            </a:r>
            <a:r>
              <a:rPr lang="en-US" sz="1500" b="0" dirty="0">
                <a:solidFill>
                  <a:schemeClr val="tx1"/>
                </a:solidFill>
                <a:latin typeface="+mn-lt"/>
                <a:cs typeface="Times New Roman" panose="02020603050405020304" pitchFamily="18" charset="0"/>
              </a:rPr>
              <a:t>.</a:t>
            </a:r>
          </a:p>
          <a:p>
            <a:pPr marL="285750" marR="0" lvl="0" indent="-285750" algn="l" defTabSz="457200" rtl="0" eaLnBrk="0" fontAlgn="base" latinLnBrk="0" hangingPunct="0">
              <a:lnSpc>
                <a:spcPct val="100000"/>
              </a:lnSpc>
              <a:spcBef>
                <a:spcPct val="30000"/>
              </a:spcBef>
              <a:spcAft>
                <a:spcPct val="0"/>
              </a:spcAft>
              <a:buClrTx/>
              <a:buSzTx/>
              <a:buFontTx/>
              <a:buChar char="-"/>
              <a:tabLst/>
              <a:defRPr/>
            </a:pPr>
            <a:endParaRPr lang="en-US" sz="1900" b="0" dirty="0">
              <a:solidFill>
                <a:schemeClr val="tx1"/>
              </a:solidFill>
              <a:effectLst/>
              <a:latin typeface="+mn-lt"/>
              <a:ea typeface="Calibri" panose="020F0502020204030204" pitchFamily="34" charset="0"/>
            </a:endParaRPr>
          </a:p>
          <a:p>
            <a:pPr marL="285750" lvl="3">
              <a:spcBef>
                <a:spcPts val="0"/>
              </a:spcBef>
              <a:spcAft>
                <a:spcPts val="600"/>
              </a:spcAft>
              <a:buClr>
                <a:srgbClr val="00B0F0"/>
              </a:buClr>
              <a:buSzPct val="100000"/>
            </a:pPr>
            <a:endParaRPr lang="en-US" b="0" dirty="0">
              <a:solidFill>
                <a:srgbClr val="002345"/>
              </a:solidFill>
            </a:endParaRPr>
          </a:p>
        </p:txBody>
      </p:sp>
    </p:spTree>
    <p:extLst>
      <p:ext uri="{BB962C8B-B14F-4D97-AF65-F5344CB8AC3E}">
        <p14:creationId xmlns:p14="http://schemas.microsoft.com/office/powerpoint/2010/main" val="1330723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2E3AB8-9E21-42BA-9CB7-CBBBF0A1FFFD}"/>
              </a:ext>
            </a:extLst>
          </p:cNvPr>
          <p:cNvSpPr>
            <a:spLocks noGrp="1"/>
          </p:cNvSpPr>
          <p:nvPr>
            <p:ph type="sldNum" sz="quarter" idx="19"/>
          </p:nvPr>
        </p:nvSpPr>
        <p:spPr>
          <a:xfrm>
            <a:off x="8545035" y="6367462"/>
            <a:ext cx="540228"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27</a:t>
            </a:fld>
            <a:endParaRPr kumimoji="0" lang="en-US" altLang="en-US" sz="1100" b="1" i="0" u="none" strike="noStrike" kern="1200" cap="none" spc="0" normalizeH="0" baseline="0" noProof="0" dirty="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A2142170-5528-4485-885A-6EEEDD0EE6E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rPr>
              <a:t>Questions? Feedback?</a:t>
            </a:r>
          </a:p>
        </p:txBody>
      </p:sp>
      <p:sp>
        <p:nvSpPr>
          <p:cNvPr id="11" name="Rectangle 10">
            <a:extLst>
              <a:ext uri="{FF2B5EF4-FFF2-40B4-BE49-F238E27FC236}">
                <a16:creationId xmlns:a16="http://schemas.microsoft.com/office/drawing/2014/main" id="{D4232372-4C9A-44CE-9308-049E78062937}"/>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D2C09F96-CDEB-418A-8EB3-3F8D8C8DEC16}"/>
              </a:ext>
            </a:extLst>
          </p:cNvPr>
          <p:cNvSpPr txBox="1"/>
          <p:nvPr/>
        </p:nvSpPr>
        <p:spPr>
          <a:xfrm>
            <a:off x="4016754" y="236099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8E22164F-48FC-4B48-8CBC-2BBE43EAADF0}"/>
              </a:ext>
            </a:extLst>
          </p:cNvPr>
          <p:cNvSpPr txBox="1"/>
          <p:nvPr/>
        </p:nvSpPr>
        <p:spPr>
          <a:xfrm>
            <a:off x="7374172" y="236099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095349F2-EA8B-4E4B-BB0F-DAD993ADBCC7}"/>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7" name="Content Placeholder 3">
            <a:extLst>
              <a:ext uri="{FF2B5EF4-FFF2-40B4-BE49-F238E27FC236}">
                <a16:creationId xmlns:a16="http://schemas.microsoft.com/office/drawing/2014/main" id="{9744721A-8156-4B5B-9211-E8AEA4096703}"/>
              </a:ext>
            </a:extLst>
          </p:cNvPr>
          <p:cNvSpPr txBox="1">
            <a:spLocks/>
          </p:cNvSpPr>
          <p:nvPr/>
        </p:nvSpPr>
        <p:spPr>
          <a:xfrm>
            <a:off x="1" y="1116088"/>
            <a:ext cx="9249507" cy="5866996"/>
          </a:xfrm>
          <a:prstGeom prst="rect">
            <a:avLst/>
          </a:prstGeom>
        </p:spPr>
        <p:txBody>
          <a:bodyPr>
            <a:normAutofit/>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285750" lvl="3">
              <a:spcBef>
                <a:spcPts val="0"/>
              </a:spcBef>
              <a:spcAft>
                <a:spcPts val="600"/>
              </a:spcAft>
              <a:buClr>
                <a:srgbClr val="00B0F0"/>
              </a:buClr>
              <a:buSzPct val="100000"/>
            </a:pPr>
            <a:endParaRPr lang="en-US" sz="1800" b="0" dirty="0">
              <a:solidFill>
                <a:srgbClr val="002345"/>
              </a:solidFill>
            </a:endParaRPr>
          </a:p>
        </p:txBody>
      </p:sp>
      <p:sp>
        <p:nvSpPr>
          <p:cNvPr id="2" name="TextBox 1">
            <a:extLst>
              <a:ext uri="{FF2B5EF4-FFF2-40B4-BE49-F238E27FC236}">
                <a16:creationId xmlns:a16="http://schemas.microsoft.com/office/drawing/2014/main" id="{1DFE57E5-4010-9AE0-E659-7120EFC9F882}"/>
              </a:ext>
            </a:extLst>
          </p:cNvPr>
          <p:cNvSpPr txBox="1"/>
          <p:nvPr/>
        </p:nvSpPr>
        <p:spPr>
          <a:xfrm>
            <a:off x="1692142" y="2507193"/>
            <a:ext cx="5865223" cy="2308324"/>
          </a:xfrm>
          <a:prstGeom prst="rect">
            <a:avLst/>
          </a:prstGeom>
          <a:noFill/>
        </p:spPr>
        <p:txBody>
          <a:bodyPr wrap="square" rtlCol="0">
            <a:spAutoFit/>
          </a:bodyPr>
          <a:lstStyle/>
          <a:p>
            <a:pPr algn="ctr"/>
            <a:r>
              <a:rPr lang="en-US" sz="2400" dirty="0">
                <a:hlinkClick r:id="rId3"/>
              </a:rPr>
              <a:t>gcecchinato@worldbank.org</a:t>
            </a:r>
            <a:endParaRPr lang="en-US" sz="2400" dirty="0"/>
          </a:p>
          <a:p>
            <a:pPr algn="ctr"/>
            <a:endParaRPr lang="en-US" sz="2400" dirty="0"/>
          </a:p>
          <a:p>
            <a:pPr algn="ctr"/>
            <a:r>
              <a:rPr lang="en-US" sz="2400" dirty="0" err="1"/>
              <a:t>Github</a:t>
            </a:r>
            <a:r>
              <a:rPr lang="en-US" sz="2400" dirty="0"/>
              <a:t>: </a:t>
            </a:r>
            <a:r>
              <a:rPr lang="en-US" sz="2400" dirty="0">
                <a:solidFill>
                  <a:schemeClr val="bg2"/>
                </a:solidFill>
              </a:rPr>
              <a:t>@</a:t>
            </a:r>
            <a:r>
              <a:rPr lang="en-US" sz="2400" dirty="0" err="1">
                <a:solidFill>
                  <a:schemeClr val="bg2"/>
                </a:solidFill>
              </a:rPr>
              <a:t>giorgiacek</a:t>
            </a:r>
            <a:endParaRPr lang="en-US" sz="2400" dirty="0">
              <a:solidFill>
                <a:schemeClr val="bg2"/>
              </a:solidFill>
            </a:endParaRPr>
          </a:p>
          <a:p>
            <a:pPr algn="ctr"/>
            <a:endParaRPr lang="en-US" sz="2400" dirty="0">
              <a:solidFill>
                <a:schemeClr val="bg2"/>
              </a:solidFill>
            </a:endParaRPr>
          </a:p>
          <a:p>
            <a:pPr algn="ctr"/>
            <a:r>
              <a:rPr lang="en-US" sz="2400" dirty="0">
                <a:solidFill>
                  <a:schemeClr val="accent4"/>
                </a:solidFill>
              </a:rPr>
              <a:t>Thank you!</a:t>
            </a:r>
          </a:p>
          <a:p>
            <a:endParaRPr lang="en-US" sz="2400" dirty="0"/>
          </a:p>
        </p:txBody>
      </p:sp>
    </p:spTree>
    <p:extLst>
      <p:ext uri="{BB962C8B-B14F-4D97-AF65-F5344CB8AC3E}">
        <p14:creationId xmlns:p14="http://schemas.microsoft.com/office/powerpoint/2010/main" val="19013506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5F00C-9D1A-000C-5281-9E4BE6D25F0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7B5B97-6B98-4113-51F2-51F4FFB22C9B}"/>
              </a:ext>
            </a:extLst>
          </p:cNvPr>
          <p:cNvSpPr>
            <a:spLocks noGrp="1"/>
          </p:cNvSpPr>
          <p:nvPr>
            <p:ph type="sldNum" sz="quarter" idx="19"/>
          </p:nvPr>
        </p:nvSpPr>
        <p:spPr>
          <a:xfrm>
            <a:off x="8545035" y="6367462"/>
            <a:ext cx="540228"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altLang="en-US" sz="1100" b="1" i="0" u="none" strike="noStrike" kern="1200" cap="none" spc="0" normalizeH="0" baseline="0" noProof="0" dirty="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B4B1718D-F6DF-F53C-0428-788611B6AEC7}"/>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rPr>
              <a:t>Resources</a:t>
            </a:r>
          </a:p>
        </p:txBody>
      </p:sp>
      <p:sp>
        <p:nvSpPr>
          <p:cNvPr id="11" name="Rectangle 10">
            <a:extLst>
              <a:ext uri="{FF2B5EF4-FFF2-40B4-BE49-F238E27FC236}">
                <a16:creationId xmlns:a16="http://schemas.microsoft.com/office/drawing/2014/main" id="{3EECD1B6-8ACC-2EFF-7C79-F94D2DBA8F66}"/>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2CFB8455-A817-A8D2-9064-D92BCE9CA070}"/>
              </a:ext>
            </a:extLst>
          </p:cNvPr>
          <p:cNvSpPr txBox="1"/>
          <p:nvPr/>
        </p:nvSpPr>
        <p:spPr>
          <a:xfrm>
            <a:off x="4016754" y="236099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3B947EDE-2A4C-279C-F042-7FAF8BDCB1E8}"/>
              </a:ext>
            </a:extLst>
          </p:cNvPr>
          <p:cNvSpPr txBox="1"/>
          <p:nvPr/>
        </p:nvSpPr>
        <p:spPr>
          <a:xfrm>
            <a:off x="7374172" y="236099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801F82F3-6EE8-8AAA-3D0C-55160B2ACF53}"/>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7" name="Content Placeholder 3">
            <a:extLst>
              <a:ext uri="{FF2B5EF4-FFF2-40B4-BE49-F238E27FC236}">
                <a16:creationId xmlns:a16="http://schemas.microsoft.com/office/drawing/2014/main" id="{19F6AC1E-42A0-0CE2-5532-D2680D5DA830}"/>
              </a:ext>
            </a:extLst>
          </p:cNvPr>
          <p:cNvSpPr txBox="1">
            <a:spLocks/>
          </p:cNvSpPr>
          <p:nvPr/>
        </p:nvSpPr>
        <p:spPr>
          <a:xfrm>
            <a:off x="1" y="1116088"/>
            <a:ext cx="9249507" cy="5866996"/>
          </a:xfrm>
          <a:prstGeom prst="rect">
            <a:avLst/>
          </a:prstGeom>
        </p:spPr>
        <p:txBody>
          <a:bodyPr>
            <a:normAutofit/>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285750" lvl="3">
              <a:spcBef>
                <a:spcPts val="0"/>
              </a:spcBef>
              <a:spcAft>
                <a:spcPts val="600"/>
              </a:spcAft>
              <a:buClr>
                <a:srgbClr val="00B0F0"/>
              </a:buClr>
              <a:buSzPct val="100000"/>
            </a:pPr>
            <a:endParaRPr lang="en-US" sz="1800" b="0" dirty="0">
              <a:solidFill>
                <a:srgbClr val="002345"/>
              </a:solidFill>
            </a:endParaRPr>
          </a:p>
        </p:txBody>
      </p:sp>
      <p:sp>
        <p:nvSpPr>
          <p:cNvPr id="16" name="TextBox 15">
            <a:extLst>
              <a:ext uri="{FF2B5EF4-FFF2-40B4-BE49-F238E27FC236}">
                <a16:creationId xmlns:a16="http://schemas.microsoft.com/office/drawing/2014/main" id="{C1333223-F400-73FB-0BD4-192D27B0028F}"/>
              </a:ext>
            </a:extLst>
          </p:cNvPr>
          <p:cNvSpPr txBox="1"/>
          <p:nvPr/>
        </p:nvSpPr>
        <p:spPr>
          <a:xfrm>
            <a:off x="131446" y="1178572"/>
            <a:ext cx="8881108" cy="1477328"/>
          </a:xfrm>
          <a:prstGeom prst="rect">
            <a:avLst/>
          </a:prstGeom>
          <a:noFill/>
        </p:spPr>
        <p:txBody>
          <a:bodyPr wrap="square">
            <a:spAutoFit/>
          </a:bodyPr>
          <a:lstStyle/>
          <a:p>
            <a:pPr marL="342900" indent="-342900">
              <a:buFont typeface="Arial" panose="020B0604020202020204" pitchFamily="34" charset="0"/>
              <a:buChar char="•"/>
            </a:pPr>
            <a:endParaRPr lang="en-US" sz="1800" b="0" dirty="0">
              <a:latin typeface="+mn-lt"/>
            </a:endParaRPr>
          </a:p>
          <a:p>
            <a:pPr marL="342900" indent="-342900">
              <a:buFont typeface="Arial" panose="020B0604020202020204" pitchFamily="34" charset="0"/>
              <a:buChar char="•"/>
            </a:pPr>
            <a:r>
              <a:rPr lang="en-US" sz="1800" b="0" dirty="0">
                <a:latin typeface="+mn-lt"/>
                <a:hlinkClick r:id="rId3"/>
              </a:rPr>
              <a:t>Stata and R wrappers for the Poverty and Inequality Platform (PIP)</a:t>
            </a:r>
            <a:endParaRPr lang="en-US" sz="1800" b="0" dirty="0">
              <a:latin typeface="+mn-lt"/>
            </a:endParaRPr>
          </a:p>
          <a:p>
            <a:pPr marL="342900" indent="-342900">
              <a:buFont typeface="Arial" panose="020B0604020202020204" pitchFamily="34" charset="0"/>
              <a:buChar char="•"/>
            </a:pPr>
            <a:endParaRPr lang="en-US" sz="1800" b="0" dirty="0">
              <a:latin typeface="+mn-lt"/>
            </a:endParaRPr>
          </a:p>
          <a:p>
            <a:pPr marL="342900" indent="-342900">
              <a:buFont typeface="Arial" panose="020B0604020202020204" pitchFamily="34" charset="0"/>
              <a:buChar char="•"/>
            </a:pPr>
            <a:r>
              <a:rPr lang="en-US" sz="1800" b="0" dirty="0">
                <a:latin typeface="+mn-lt"/>
                <a:hlinkClick r:id="rId4"/>
              </a:rPr>
              <a:t>Poverty and Inequality Platform (PIP) Methodology Handbook</a:t>
            </a:r>
            <a:endParaRPr lang="en-US" sz="1800" b="0" dirty="0">
              <a:latin typeface="+mn-lt"/>
            </a:endParaRPr>
          </a:p>
          <a:p>
            <a:endParaRPr lang="en-US" sz="1800" b="0" dirty="0">
              <a:latin typeface="+mn-lt"/>
            </a:endParaRPr>
          </a:p>
        </p:txBody>
      </p:sp>
    </p:spTree>
    <p:extLst>
      <p:ext uri="{BB962C8B-B14F-4D97-AF65-F5344CB8AC3E}">
        <p14:creationId xmlns:p14="http://schemas.microsoft.com/office/powerpoint/2010/main" val="10130937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9D6CFA-A414-9E15-E2E1-9C7F42F9D615}"/>
              </a:ext>
            </a:extLst>
          </p:cNvPr>
          <p:cNvPicPr>
            <a:picLocks noChangeAspect="1"/>
          </p:cNvPicPr>
          <p:nvPr/>
        </p:nvPicPr>
        <p:blipFill>
          <a:blip r:embed="rId3"/>
          <a:stretch>
            <a:fillRect/>
          </a:stretch>
        </p:blipFill>
        <p:spPr>
          <a:xfrm>
            <a:off x="1957801" y="1314045"/>
            <a:ext cx="1420552" cy="1396543"/>
          </a:xfrm>
          <a:prstGeom prst="rect">
            <a:avLst/>
          </a:prstGeom>
        </p:spPr>
      </p:pic>
      <p:pic>
        <p:nvPicPr>
          <p:cNvPr id="7" name="Picture 6">
            <a:extLst>
              <a:ext uri="{FF2B5EF4-FFF2-40B4-BE49-F238E27FC236}">
                <a16:creationId xmlns:a16="http://schemas.microsoft.com/office/drawing/2014/main" id="{6F5201D0-CBF9-2960-757B-5D7B742052B8}"/>
              </a:ext>
            </a:extLst>
          </p:cNvPr>
          <p:cNvPicPr>
            <a:picLocks noChangeAspect="1"/>
          </p:cNvPicPr>
          <p:nvPr/>
        </p:nvPicPr>
        <p:blipFill>
          <a:blip r:embed="rId4"/>
          <a:stretch>
            <a:fillRect/>
          </a:stretch>
        </p:blipFill>
        <p:spPr>
          <a:xfrm>
            <a:off x="4894149" y="1400030"/>
            <a:ext cx="1453503" cy="1368458"/>
          </a:xfrm>
          <a:prstGeom prst="rect">
            <a:avLst/>
          </a:prstGeom>
        </p:spPr>
      </p:pic>
      <p:sp>
        <p:nvSpPr>
          <p:cNvPr id="9" name="TextBox 8">
            <a:extLst>
              <a:ext uri="{FF2B5EF4-FFF2-40B4-BE49-F238E27FC236}">
                <a16:creationId xmlns:a16="http://schemas.microsoft.com/office/drawing/2014/main" id="{32674FE7-39E2-A7FB-3FA3-1D1F88844038}"/>
              </a:ext>
            </a:extLst>
          </p:cNvPr>
          <p:cNvSpPr txBox="1"/>
          <p:nvPr/>
        </p:nvSpPr>
        <p:spPr>
          <a:xfrm>
            <a:off x="5125017" y="2786619"/>
            <a:ext cx="1118936" cy="276999"/>
          </a:xfrm>
          <a:prstGeom prst="rect">
            <a:avLst/>
          </a:prstGeom>
          <a:noFill/>
        </p:spPr>
        <p:txBody>
          <a:bodyPr wrap="square">
            <a:spAutoFit/>
          </a:bodyPr>
          <a:lstStyle/>
          <a:p>
            <a:r>
              <a:rPr lang="en-US" sz="1200" dirty="0">
                <a:hlinkClick r:id="rId5"/>
              </a:rPr>
              <a:t>Dean Jolliffe</a:t>
            </a:r>
            <a:endParaRPr lang="en-US" sz="1200" dirty="0"/>
          </a:p>
        </p:txBody>
      </p:sp>
      <p:sp>
        <p:nvSpPr>
          <p:cNvPr id="11" name="TextBox 10">
            <a:extLst>
              <a:ext uri="{FF2B5EF4-FFF2-40B4-BE49-F238E27FC236}">
                <a16:creationId xmlns:a16="http://schemas.microsoft.com/office/drawing/2014/main" id="{75B096FA-4166-E768-10BE-A0146488D369}"/>
              </a:ext>
            </a:extLst>
          </p:cNvPr>
          <p:cNvSpPr txBox="1"/>
          <p:nvPr/>
        </p:nvSpPr>
        <p:spPr>
          <a:xfrm>
            <a:off x="1984343" y="2768488"/>
            <a:ext cx="1501541" cy="276999"/>
          </a:xfrm>
          <a:prstGeom prst="rect">
            <a:avLst/>
          </a:prstGeom>
          <a:noFill/>
        </p:spPr>
        <p:txBody>
          <a:bodyPr wrap="square">
            <a:spAutoFit/>
          </a:bodyPr>
          <a:lstStyle/>
          <a:p>
            <a:r>
              <a:rPr lang="en-US" sz="1200" dirty="0">
                <a:hlinkClick r:id="rId6"/>
              </a:rPr>
              <a:t>Christoph Lakner</a:t>
            </a:r>
            <a:endParaRPr lang="en-US" sz="1200" dirty="0"/>
          </a:p>
        </p:txBody>
      </p:sp>
      <p:pic>
        <p:nvPicPr>
          <p:cNvPr id="13" name="Picture 12">
            <a:extLst>
              <a:ext uri="{FF2B5EF4-FFF2-40B4-BE49-F238E27FC236}">
                <a16:creationId xmlns:a16="http://schemas.microsoft.com/office/drawing/2014/main" id="{97509B10-D86F-C4EE-1F3E-387338B09F37}"/>
              </a:ext>
            </a:extLst>
          </p:cNvPr>
          <p:cNvPicPr>
            <a:picLocks noChangeAspect="1"/>
          </p:cNvPicPr>
          <p:nvPr/>
        </p:nvPicPr>
        <p:blipFill>
          <a:blip r:embed="rId7"/>
          <a:stretch>
            <a:fillRect/>
          </a:stretch>
        </p:blipFill>
        <p:spPr>
          <a:xfrm>
            <a:off x="3433628" y="1474943"/>
            <a:ext cx="1260437" cy="1303734"/>
          </a:xfrm>
          <a:prstGeom prst="rect">
            <a:avLst/>
          </a:prstGeom>
        </p:spPr>
      </p:pic>
      <p:sp>
        <p:nvSpPr>
          <p:cNvPr id="15" name="TextBox 14">
            <a:extLst>
              <a:ext uri="{FF2B5EF4-FFF2-40B4-BE49-F238E27FC236}">
                <a16:creationId xmlns:a16="http://schemas.microsoft.com/office/drawing/2014/main" id="{B2C67C7A-737E-0434-DA71-84710E877010}"/>
              </a:ext>
            </a:extLst>
          </p:cNvPr>
          <p:cNvSpPr txBox="1"/>
          <p:nvPr/>
        </p:nvSpPr>
        <p:spPr>
          <a:xfrm>
            <a:off x="3530065" y="2778677"/>
            <a:ext cx="1220002" cy="276999"/>
          </a:xfrm>
          <a:prstGeom prst="rect">
            <a:avLst/>
          </a:prstGeom>
          <a:noFill/>
        </p:spPr>
        <p:txBody>
          <a:bodyPr wrap="square">
            <a:spAutoFit/>
          </a:bodyPr>
          <a:lstStyle/>
          <a:p>
            <a:r>
              <a:rPr lang="en-US" sz="1200" dirty="0">
                <a:hlinkClick r:id="rId8"/>
              </a:rPr>
              <a:t>Daniel Mahler</a:t>
            </a:r>
            <a:endParaRPr lang="en-US" sz="1200" dirty="0"/>
          </a:p>
        </p:txBody>
      </p:sp>
      <p:pic>
        <p:nvPicPr>
          <p:cNvPr id="17" name="Picture 16">
            <a:extLst>
              <a:ext uri="{FF2B5EF4-FFF2-40B4-BE49-F238E27FC236}">
                <a16:creationId xmlns:a16="http://schemas.microsoft.com/office/drawing/2014/main" id="{F82C95C7-01F7-0622-6D3F-D1D49A72F57E}"/>
              </a:ext>
            </a:extLst>
          </p:cNvPr>
          <p:cNvPicPr>
            <a:picLocks noChangeAspect="1"/>
          </p:cNvPicPr>
          <p:nvPr/>
        </p:nvPicPr>
        <p:blipFill>
          <a:blip r:embed="rId9"/>
          <a:stretch>
            <a:fillRect/>
          </a:stretch>
        </p:blipFill>
        <p:spPr>
          <a:xfrm>
            <a:off x="628650" y="1439800"/>
            <a:ext cx="1220865" cy="1290063"/>
          </a:xfrm>
          <a:prstGeom prst="rect">
            <a:avLst/>
          </a:prstGeom>
        </p:spPr>
      </p:pic>
      <p:sp>
        <p:nvSpPr>
          <p:cNvPr id="19" name="TextBox 18">
            <a:extLst>
              <a:ext uri="{FF2B5EF4-FFF2-40B4-BE49-F238E27FC236}">
                <a16:creationId xmlns:a16="http://schemas.microsoft.com/office/drawing/2014/main" id="{D8BA4527-7924-CFCE-5A4B-DF1369722462}"/>
              </a:ext>
            </a:extLst>
          </p:cNvPr>
          <p:cNvSpPr txBox="1"/>
          <p:nvPr/>
        </p:nvSpPr>
        <p:spPr>
          <a:xfrm>
            <a:off x="456260" y="2768489"/>
            <a:ext cx="1501541" cy="276999"/>
          </a:xfrm>
          <a:prstGeom prst="rect">
            <a:avLst/>
          </a:prstGeom>
          <a:noFill/>
        </p:spPr>
        <p:txBody>
          <a:bodyPr wrap="square">
            <a:spAutoFit/>
          </a:bodyPr>
          <a:lstStyle/>
          <a:p>
            <a:r>
              <a:rPr lang="en-US" sz="1200" dirty="0">
                <a:hlinkClick r:id="rId10"/>
              </a:rPr>
              <a:t>Andres Castaneda</a:t>
            </a:r>
            <a:endParaRPr lang="en-US" sz="1200" dirty="0"/>
          </a:p>
        </p:txBody>
      </p:sp>
      <p:pic>
        <p:nvPicPr>
          <p:cNvPr id="21" name="Picture 20">
            <a:extLst>
              <a:ext uri="{FF2B5EF4-FFF2-40B4-BE49-F238E27FC236}">
                <a16:creationId xmlns:a16="http://schemas.microsoft.com/office/drawing/2014/main" id="{F81143AC-9FE9-B44D-DB79-5692485A1529}"/>
              </a:ext>
            </a:extLst>
          </p:cNvPr>
          <p:cNvPicPr>
            <a:picLocks noChangeAspect="1"/>
          </p:cNvPicPr>
          <p:nvPr/>
        </p:nvPicPr>
        <p:blipFill>
          <a:blip r:embed="rId11"/>
          <a:stretch>
            <a:fillRect/>
          </a:stretch>
        </p:blipFill>
        <p:spPr>
          <a:xfrm>
            <a:off x="5118812" y="3121169"/>
            <a:ext cx="1214500" cy="1276415"/>
          </a:xfrm>
          <a:prstGeom prst="rect">
            <a:avLst/>
          </a:prstGeom>
        </p:spPr>
      </p:pic>
      <p:sp>
        <p:nvSpPr>
          <p:cNvPr id="23" name="TextBox 22">
            <a:extLst>
              <a:ext uri="{FF2B5EF4-FFF2-40B4-BE49-F238E27FC236}">
                <a16:creationId xmlns:a16="http://schemas.microsoft.com/office/drawing/2014/main" id="{149D2D63-038F-C53A-F262-6FC966BBFD0A}"/>
              </a:ext>
            </a:extLst>
          </p:cNvPr>
          <p:cNvSpPr txBox="1"/>
          <p:nvPr/>
        </p:nvSpPr>
        <p:spPr>
          <a:xfrm>
            <a:off x="5289230" y="4411786"/>
            <a:ext cx="945011" cy="276999"/>
          </a:xfrm>
          <a:prstGeom prst="rect">
            <a:avLst/>
          </a:prstGeom>
          <a:noFill/>
        </p:spPr>
        <p:txBody>
          <a:bodyPr wrap="square">
            <a:spAutoFit/>
          </a:bodyPr>
          <a:lstStyle/>
          <a:p>
            <a:r>
              <a:rPr lang="en-US" sz="1200" dirty="0">
                <a:hlinkClick r:id="rId12"/>
              </a:rPr>
              <a:t>Tony Fujs</a:t>
            </a:r>
            <a:endParaRPr lang="en-US" sz="1200" dirty="0"/>
          </a:p>
        </p:txBody>
      </p:sp>
      <p:pic>
        <p:nvPicPr>
          <p:cNvPr id="25" name="Picture 24">
            <a:extLst>
              <a:ext uri="{FF2B5EF4-FFF2-40B4-BE49-F238E27FC236}">
                <a16:creationId xmlns:a16="http://schemas.microsoft.com/office/drawing/2014/main" id="{4E414DD1-1D57-6A22-E14D-38586185EB27}"/>
              </a:ext>
            </a:extLst>
          </p:cNvPr>
          <p:cNvPicPr>
            <a:picLocks noChangeAspect="1"/>
          </p:cNvPicPr>
          <p:nvPr/>
        </p:nvPicPr>
        <p:blipFill>
          <a:blip r:embed="rId13"/>
          <a:stretch>
            <a:fillRect/>
          </a:stretch>
        </p:blipFill>
        <p:spPr>
          <a:xfrm>
            <a:off x="6378009" y="1519560"/>
            <a:ext cx="1347857" cy="1214500"/>
          </a:xfrm>
          <a:prstGeom prst="rect">
            <a:avLst/>
          </a:prstGeom>
        </p:spPr>
      </p:pic>
      <p:sp>
        <p:nvSpPr>
          <p:cNvPr id="27" name="TextBox 26">
            <a:extLst>
              <a:ext uri="{FF2B5EF4-FFF2-40B4-BE49-F238E27FC236}">
                <a16:creationId xmlns:a16="http://schemas.microsoft.com/office/drawing/2014/main" id="{6431E418-9BB3-FFFC-2FDE-E5EF2D6005D2}"/>
              </a:ext>
            </a:extLst>
          </p:cNvPr>
          <p:cNvSpPr txBox="1"/>
          <p:nvPr/>
        </p:nvSpPr>
        <p:spPr>
          <a:xfrm>
            <a:off x="6586173" y="2809923"/>
            <a:ext cx="1347857" cy="276999"/>
          </a:xfrm>
          <a:prstGeom prst="rect">
            <a:avLst/>
          </a:prstGeom>
          <a:noFill/>
        </p:spPr>
        <p:txBody>
          <a:bodyPr wrap="square">
            <a:spAutoFit/>
          </a:bodyPr>
          <a:lstStyle/>
          <a:p>
            <a:r>
              <a:rPr lang="en-US" sz="1200" dirty="0">
                <a:hlinkClick r:id="rId14"/>
              </a:rPr>
              <a:t>Martha Viveros</a:t>
            </a:r>
            <a:endParaRPr lang="en-US" sz="1200" dirty="0"/>
          </a:p>
        </p:txBody>
      </p:sp>
      <p:pic>
        <p:nvPicPr>
          <p:cNvPr id="29" name="Picture 28">
            <a:extLst>
              <a:ext uri="{FF2B5EF4-FFF2-40B4-BE49-F238E27FC236}">
                <a16:creationId xmlns:a16="http://schemas.microsoft.com/office/drawing/2014/main" id="{5561BE0D-E284-A8C5-6D40-C6F6BD966A3D}"/>
              </a:ext>
            </a:extLst>
          </p:cNvPr>
          <p:cNvPicPr>
            <a:picLocks noChangeAspect="1"/>
          </p:cNvPicPr>
          <p:nvPr/>
        </p:nvPicPr>
        <p:blipFill>
          <a:blip r:embed="rId15"/>
          <a:stretch>
            <a:fillRect/>
          </a:stretch>
        </p:blipFill>
        <p:spPr>
          <a:xfrm>
            <a:off x="552243" y="3095326"/>
            <a:ext cx="1338428" cy="1233551"/>
          </a:xfrm>
          <a:prstGeom prst="rect">
            <a:avLst/>
          </a:prstGeom>
        </p:spPr>
      </p:pic>
      <p:sp>
        <p:nvSpPr>
          <p:cNvPr id="31" name="TextBox 30">
            <a:extLst>
              <a:ext uri="{FF2B5EF4-FFF2-40B4-BE49-F238E27FC236}">
                <a16:creationId xmlns:a16="http://schemas.microsoft.com/office/drawing/2014/main" id="{A108C187-62BC-8761-CC82-83F0E21A3DCF}"/>
              </a:ext>
            </a:extLst>
          </p:cNvPr>
          <p:cNvSpPr txBox="1"/>
          <p:nvPr/>
        </p:nvSpPr>
        <p:spPr>
          <a:xfrm>
            <a:off x="628650" y="4419900"/>
            <a:ext cx="1149132" cy="276999"/>
          </a:xfrm>
          <a:prstGeom prst="rect">
            <a:avLst/>
          </a:prstGeom>
          <a:noFill/>
        </p:spPr>
        <p:txBody>
          <a:bodyPr wrap="square">
            <a:spAutoFit/>
          </a:bodyPr>
          <a:lstStyle/>
          <a:p>
            <a:r>
              <a:rPr lang="en-US" sz="1200" dirty="0">
                <a:hlinkClick r:id="rId16"/>
              </a:rPr>
              <a:t>Minh Nguyen</a:t>
            </a:r>
            <a:endParaRPr lang="en-US" sz="1200" dirty="0"/>
          </a:p>
        </p:txBody>
      </p:sp>
      <p:pic>
        <p:nvPicPr>
          <p:cNvPr id="33" name="Picture 32">
            <a:extLst>
              <a:ext uri="{FF2B5EF4-FFF2-40B4-BE49-F238E27FC236}">
                <a16:creationId xmlns:a16="http://schemas.microsoft.com/office/drawing/2014/main" id="{471BF25A-3E28-B438-5EE7-124506779DDA}"/>
              </a:ext>
            </a:extLst>
          </p:cNvPr>
          <p:cNvPicPr>
            <a:picLocks noChangeAspect="1"/>
          </p:cNvPicPr>
          <p:nvPr/>
        </p:nvPicPr>
        <p:blipFill>
          <a:blip r:embed="rId17"/>
          <a:stretch>
            <a:fillRect/>
          </a:stretch>
        </p:blipFill>
        <p:spPr>
          <a:xfrm>
            <a:off x="2009759" y="3169357"/>
            <a:ext cx="1271653" cy="1233551"/>
          </a:xfrm>
          <a:prstGeom prst="rect">
            <a:avLst/>
          </a:prstGeom>
        </p:spPr>
      </p:pic>
      <p:sp>
        <p:nvSpPr>
          <p:cNvPr id="35" name="TextBox 34">
            <a:extLst>
              <a:ext uri="{FF2B5EF4-FFF2-40B4-BE49-F238E27FC236}">
                <a16:creationId xmlns:a16="http://schemas.microsoft.com/office/drawing/2014/main" id="{CE098C26-5B89-5D48-E468-EEC067E99FF7}"/>
              </a:ext>
            </a:extLst>
          </p:cNvPr>
          <p:cNvSpPr txBox="1"/>
          <p:nvPr/>
        </p:nvSpPr>
        <p:spPr>
          <a:xfrm>
            <a:off x="2009759" y="4427187"/>
            <a:ext cx="1337177" cy="276999"/>
          </a:xfrm>
          <a:prstGeom prst="rect">
            <a:avLst/>
          </a:prstGeom>
          <a:noFill/>
        </p:spPr>
        <p:txBody>
          <a:bodyPr wrap="square">
            <a:spAutoFit/>
          </a:bodyPr>
          <a:lstStyle/>
          <a:p>
            <a:r>
              <a:rPr lang="en-US" sz="1200" dirty="0">
                <a:hlinkClick r:id="rId18"/>
              </a:rPr>
              <a:t>Nishant Yonzan</a:t>
            </a:r>
            <a:endParaRPr lang="en-US" sz="1200" dirty="0"/>
          </a:p>
        </p:txBody>
      </p:sp>
      <p:pic>
        <p:nvPicPr>
          <p:cNvPr id="37" name="Picture 36">
            <a:extLst>
              <a:ext uri="{FF2B5EF4-FFF2-40B4-BE49-F238E27FC236}">
                <a16:creationId xmlns:a16="http://schemas.microsoft.com/office/drawing/2014/main" id="{B767F322-6EEB-C49B-5856-5C7C3AC914D5}"/>
              </a:ext>
            </a:extLst>
          </p:cNvPr>
          <p:cNvPicPr>
            <a:picLocks noChangeAspect="1"/>
          </p:cNvPicPr>
          <p:nvPr/>
        </p:nvPicPr>
        <p:blipFill>
          <a:blip r:embed="rId19"/>
          <a:stretch>
            <a:fillRect/>
          </a:stretch>
        </p:blipFill>
        <p:spPr>
          <a:xfrm>
            <a:off x="3474802" y="3162212"/>
            <a:ext cx="1219263" cy="1247840"/>
          </a:xfrm>
          <a:prstGeom prst="rect">
            <a:avLst/>
          </a:prstGeom>
        </p:spPr>
      </p:pic>
      <p:sp>
        <p:nvSpPr>
          <p:cNvPr id="39" name="TextBox 38">
            <a:extLst>
              <a:ext uri="{FF2B5EF4-FFF2-40B4-BE49-F238E27FC236}">
                <a16:creationId xmlns:a16="http://schemas.microsoft.com/office/drawing/2014/main" id="{18B39D2F-000E-C07F-A240-DC2CAA2C0F34}"/>
              </a:ext>
            </a:extLst>
          </p:cNvPr>
          <p:cNvSpPr txBox="1"/>
          <p:nvPr/>
        </p:nvSpPr>
        <p:spPr>
          <a:xfrm>
            <a:off x="3433628" y="4402908"/>
            <a:ext cx="1729881" cy="276999"/>
          </a:xfrm>
          <a:prstGeom prst="rect">
            <a:avLst/>
          </a:prstGeom>
          <a:noFill/>
        </p:spPr>
        <p:txBody>
          <a:bodyPr wrap="square">
            <a:spAutoFit/>
          </a:bodyPr>
          <a:lstStyle/>
          <a:p>
            <a:r>
              <a:rPr lang="en-US" sz="1200" dirty="0">
                <a:hlinkClick r:id="rId20"/>
              </a:rPr>
              <a:t>Samuel Tetteh-Baah</a:t>
            </a:r>
            <a:endParaRPr lang="en-US" sz="1200" dirty="0"/>
          </a:p>
        </p:txBody>
      </p:sp>
      <p:pic>
        <p:nvPicPr>
          <p:cNvPr id="41" name="Picture 40">
            <a:extLst>
              <a:ext uri="{FF2B5EF4-FFF2-40B4-BE49-F238E27FC236}">
                <a16:creationId xmlns:a16="http://schemas.microsoft.com/office/drawing/2014/main" id="{7FAE3C5C-AFC3-8B03-C228-91F818A5989A}"/>
              </a:ext>
            </a:extLst>
          </p:cNvPr>
          <p:cNvPicPr>
            <a:picLocks noChangeAspect="1"/>
          </p:cNvPicPr>
          <p:nvPr/>
        </p:nvPicPr>
        <p:blipFill>
          <a:blip r:embed="rId21"/>
          <a:stretch>
            <a:fillRect/>
          </a:stretch>
        </p:blipFill>
        <p:spPr>
          <a:xfrm>
            <a:off x="6627580" y="3169357"/>
            <a:ext cx="1233551" cy="1247840"/>
          </a:xfrm>
          <a:prstGeom prst="rect">
            <a:avLst/>
          </a:prstGeom>
        </p:spPr>
      </p:pic>
      <p:sp>
        <p:nvSpPr>
          <p:cNvPr id="43" name="TextBox 42">
            <a:extLst>
              <a:ext uri="{FF2B5EF4-FFF2-40B4-BE49-F238E27FC236}">
                <a16:creationId xmlns:a16="http://schemas.microsoft.com/office/drawing/2014/main" id="{BEEF5FF7-72C2-27EC-B079-3979E93D4405}"/>
              </a:ext>
            </a:extLst>
          </p:cNvPr>
          <p:cNvSpPr txBox="1"/>
          <p:nvPr/>
        </p:nvSpPr>
        <p:spPr>
          <a:xfrm>
            <a:off x="6636359" y="4397584"/>
            <a:ext cx="1540176" cy="276999"/>
          </a:xfrm>
          <a:prstGeom prst="rect">
            <a:avLst/>
          </a:prstGeom>
          <a:noFill/>
        </p:spPr>
        <p:txBody>
          <a:bodyPr wrap="square">
            <a:spAutoFit/>
          </a:bodyPr>
          <a:lstStyle/>
          <a:p>
            <a:r>
              <a:rPr lang="en-US" sz="1200" dirty="0">
                <a:hlinkClick r:id="rId22"/>
              </a:rPr>
              <a:t>Zander Prinsloo</a:t>
            </a:r>
            <a:endParaRPr lang="en-US" sz="1200" dirty="0"/>
          </a:p>
        </p:txBody>
      </p:sp>
      <p:sp>
        <p:nvSpPr>
          <p:cNvPr id="3" name="Rectangle 2">
            <a:extLst>
              <a:ext uri="{FF2B5EF4-FFF2-40B4-BE49-F238E27FC236}">
                <a16:creationId xmlns:a16="http://schemas.microsoft.com/office/drawing/2014/main" id="{304AD461-9461-02D2-72BE-F31908DD829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rPr>
              <a:t>People currently working on PIP</a:t>
            </a: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4" name="Rectangle 3">
            <a:extLst>
              <a:ext uri="{FF2B5EF4-FFF2-40B4-BE49-F238E27FC236}">
                <a16:creationId xmlns:a16="http://schemas.microsoft.com/office/drawing/2014/main" id="{E5AACAEC-AE62-EAFD-1B2A-5A43B2500938}"/>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pic>
        <p:nvPicPr>
          <p:cNvPr id="6" name="Picture 5">
            <a:extLst>
              <a:ext uri="{FF2B5EF4-FFF2-40B4-BE49-F238E27FC236}">
                <a16:creationId xmlns:a16="http://schemas.microsoft.com/office/drawing/2014/main" id="{507B3AAB-4F5A-A0B0-A917-FEB08BEBBD5E}"/>
              </a:ext>
            </a:extLst>
          </p:cNvPr>
          <p:cNvPicPr>
            <a:picLocks noChangeAspect="1"/>
          </p:cNvPicPr>
          <p:nvPr/>
        </p:nvPicPr>
        <p:blipFill>
          <a:blip r:embed="rId23"/>
          <a:stretch>
            <a:fillRect/>
          </a:stretch>
        </p:blipFill>
        <p:spPr>
          <a:xfrm flipH="1">
            <a:off x="628650" y="4968996"/>
            <a:ext cx="1029877" cy="1027563"/>
          </a:xfrm>
          <a:prstGeom prst="rect">
            <a:avLst/>
          </a:prstGeom>
        </p:spPr>
      </p:pic>
      <p:sp>
        <p:nvSpPr>
          <p:cNvPr id="8" name="TextBox 7">
            <a:extLst>
              <a:ext uri="{FF2B5EF4-FFF2-40B4-BE49-F238E27FC236}">
                <a16:creationId xmlns:a16="http://schemas.microsoft.com/office/drawing/2014/main" id="{FCAC88A6-8B27-4E51-1FCA-E7FB656E6A53}"/>
              </a:ext>
            </a:extLst>
          </p:cNvPr>
          <p:cNvSpPr txBox="1"/>
          <p:nvPr/>
        </p:nvSpPr>
        <p:spPr>
          <a:xfrm>
            <a:off x="430844" y="6130156"/>
            <a:ext cx="1553499" cy="276999"/>
          </a:xfrm>
          <a:prstGeom prst="rect">
            <a:avLst/>
          </a:prstGeom>
          <a:noFill/>
        </p:spPr>
        <p:txBody>
          <a:bodyPr wrap="square">
            <a:spAutoFit/>
          </a:bodyPr>
          <a:lstStyle/>
          <a:p>
            <a:r>
              <a:rPr lang="en-US" sz="1200" dirty="0">
                <a:hlinkClick r:id="rId24"/>
              </a:rPr>
              <a:t>Giorgia Cecchinato</a:t>
            </a:r>
            <a:endParaRPr lang="en-US" sz="1200" dirty="0"/>
          </a:p>
        </p:txBody>
      </p:sp>
      <p:pic>
        <p:nvPicPr>
          <p:cNvPr id="12" name="Picture 11">
            <a:extLst>
              <a:ext uri="{FF2B5EF4-FFF2-40B4-BE49-F238E27FC236}">
                <a16:creationId xmlns:a16="http://schemas.microsoft.com/office/drawing/2014/main" id="{83134C59-83D6-E90C-14FE-0D9B105AB599}"/>
              </a:ext>
            </a:extLst>
          </p:cNvPr>
          <p:cNvPicPr>
            <a:picLocks noChangeAspect="1"/>
          </p:cNvPicPr>
          <p:nvPr/>
        </p:nvPicPr>
        <p:blipFill>
          <a:blip r:embed="rId25"/>
          <a:stretch>
            <a:fillRect/>
          </a:stretch>
        </p:blipFill>
        <p:spPr>
          <a:xfrm>
            <a:off x="2100796" y="4968996"/>
            <a:ext cx="1060289" cy="1027563"/>
          </a:xfrm>
          <a:prstGeom prst="rect">
            <a:avLst/>
          </a:prstGeom>
        </p:spPr>
      </p:pic>
      <p:sp>
        <p:nvSpPr>
          <p:cNvPr id="14" name="TextBox 13">
            <a:extLst>
              <a:ext uri="{FF2B5EF4-FFF2-40B4-BE49-F238E27FC236}">
                <a16:creationId xmlns:a16="http://schemas.microsoft.com/office/drawing/2014/main" id="{76F58177-1435-3DBC-CA4D-A368D5D51055}"/>
              </a:ext>
            </a:extLst>
          </p:cNvPr>
          <p:cNvSpPr txBox="1"/>
          <p:nvPr/>
        </p:nvSpPr>
        <p:spPr>
          <a:xfrm>
            <a:off x="1985977" y="6130155"/>
            <a:ext cx="1553499" cy="276999"/>
          </a:xfrm>
          <a:prstGeom prst="rect">
            <a:avLst/>
          </a:prstGeom>
          <a:noFill/>
        </p:spPr>
        <p:txBody>
          <a:bodyPr wrap="square">
            <a:spAutoFit/>
          </a:bodyPr>
          <a:lstStyle/>
          <a:p>
            <a:r>
              <a:rPr lang="en-US" sz="1200" dirty="0">
                <a:hlinkClick r:id="rId26"/>
              </a:rPr>
              <a:t>Rossana Tatulli</a:t>
            </a:r>
            <a:endParaRPr lang="en-US" sz="1200" dirty="0"/>
          </a:p>
        </p:txBody>
      </p:sp>
      <p:pic>
        <p:nvPicPr>
          <p:cNvPr id="18" name="Picture 17">
            <a:extLst>
              <a:ext uri="{FF2B5EF4-FFF2-40B4-BE49-F238E27FC236}">
                <a16:creationId xmlns:a16="http://schemas.microsoft.com/office/drawing/2014/main" id="{109C3F27-24D2-7B38-5911-4C13EE40C782}"/>
              </a:ext>
            </a:extLst>
          </p:cNvPr>
          <p:cNvPicPr>
            <a:picLocks noChangeAspect="1"/>
          </p:cNvPicPr>
          <p:nvPr/>
        </p:nvPicPr>
        <p:blipFill>
          <a:blip r:embed="rId27"/>
          <a:stretch>
            <a:fillRect/>
          </a:stretch>
        </p:blipFill>
        <p:spPr>
          <a:xfrm>
            <a:off x="3684761" y="4934977"/>
            <a:ext cx="887239" cy="1125242"/>
          </a:xfrm>
          <a:prstGeom prst="rect">
            <a:avLst/>
          </a:prstGeom>
        </p:spPr>
      </p:pic>
      <p:sp>
        <p:nvSpPr>
          <p:cNvPr id="20" name="TextBox 19">
            <a:extLst>
              <a:ext uri="{FF2B5EF4-FFF2-40B4-BE49-F238E27FC236}">
                <a16:creationId xmlns:a16="http://schemas.microsoft.com/office/drawing/2014/main" id="{13BBD55A-819D-862D-A6CD-3A8C7C559C8E}"/>
              </a:ext>
            </a:extLst>
          </p:cNvPr>
          <p:cNvSpPr txBox="1"/>
          <p:nvPr/>
        </p:nvSpPr>
        <p:spPr>
          <a:xfrm>
            <a:off x="3433628" y="6130055"/>
            <a:ext cx="1553499" cy="276999"/>
          </a:xfrm>
          <a:prstGeom prst="rect">
            <a:avLst/>
          </a:prstGeom>
          <a:noFill/>
        </p:spPr>
        <p:txBody>
          <a:bodyPr wrap="square">
            <a:spAutoFit/>
          </a:bodyPr>
          <a:lstStyle/>
          <a:p>
            <a:r>
              <a:rPr lang="en-US" sz="1200" dirty="0">
                <a:hlinkClick r:id="rId28"/>
              </a:rPr>
              <a:t>Diana Garcia Rojas</a:t>
            </a:r>
            <a:endParaRPr lang="en-US" sz="1200" dirty="0"/>
          </a:p>
        </p:txBody>
      </p:sp>
      <p:pic>
        <p:nvPicPr>
          <p:cNvPr id="24" name="Picture 23">
            <a:extLst>
              <a:ext uri="{FF2B5EF4-FFF2-40B4-BE49-F238E27FC236}">
                <a16:creationId xmlns:a16="http://schemas.microsoft.com/office/drawing/2014/main" id="{55E1E3E0-4371-1E03-7777-36392C81285A}"/>
              </a:ext>
            </a:extLst>
          </p:cNvPr>
          <p:cNvPicPr>
            <a:picLocks noChangeAspect="1"/>
          </p:cNvPicPr>
          <p:nvPr/>
        </p:nvPicPr>
        <p:blipFill>
          <a:blip r:embed="rId29"/>
          <a:stretch>
            <a:fillRect/>
          </a:stretch>
        </p:blipFill>
        <p:spPr>
          <a:xfrm>
            <a:off x="5060564" y="4804465"/>
            <a:ext cx="1247841" cy="1247841"/>
          </a:xfrm>
          <a:prstGeom prst="rect">
            <a:avLst/>
          </a:prstGeom>
        </p:spPr>
      </p:pic>
      <p:sp>
        <p:nvSpPr>
          <p:cNvPr id="26" name="TextBox 25">
            <a:extLst>
              <a:ext uri="{FF2B5EF4-FFF2-40B4-BE49-F238E27FC236}">
                <a16:creationId xmlns:a16="http://schemas.microsoft.com/office/drawing/2014/main" id="{156541F2-75FA-5CD9-4F67-F38960C64B73}"/>
              </a:ext>
            </a:extLst>
          </p:cNvPr>
          <p:cNvSpPr txBox="1"/>
          <p:nvPr/>
        </p:nvSpPr>
        <p:spPr>
          <a:xfrm>
            <a:off x="4949312" y="6122142"/>
            <a:ext cx="1867947" cy="276999"/>
          </a:xfrm>
          <a:prstGeom prst="rect">
            <a:avLst/>
          </a:prstGeom>
          <a:noFill/>
        </p:spPr>
        <p:txBody>
          <a:bodyPr wrap="square">
            <a:spAutoFit/>
          </a:bodyPr>
          <a:lstStyle/>
          <a:p>
            <a:r>
              <a:rPr lang="en-US" sz="1200" dirty="0">
                <a:hlinkClick r:id="rId30"/>
              </a:rPr>
              <a:t>Carolina Diaz-Bonilla</a:t>
            </a:r>
            <a:endParaRPr lang="en-US" sz="1200" dirty="0"/>
          </a:p>
        </p:txBody>
      </p:sp>
      <p:pic>
        <p:nvPicPr>
          <p:cNvPr id="30" name="Picture 29">
            <a:extLst>
              <a:ext uri="{FF2B5EF4-FFF2-40B4-BE49-F238E27FC236}">
                <a16:creationId xmlns:a16="http://schemas.microsoft.com/office/drawing/2014/main" id="{3A6FD282-D228-7143-A9FF-40B0952F649C}"/>
              </a:ext>
            </a:extLst>
          </p:cNvPr>
          <p:cNvPicPr>
            <a:picLocks noChangeAspect="1"/>
          </p:cNvPicPr>
          <p:nvPr/>
        </p:nvPicPr>
        <p:blipFill>
          <a:blip r:embed="rId31"/>
          <a:stretch>
            <a:fillRect/>
          </a:stretch>
        </p:blipFill>
        <p:spPr>
          <a:xfrm>
            <a:off x="6651714" y="4727652"/>
            <a:ext cx="1216774" cy="1247841"/>
          </a:xfrm>
          <a:prstGeom prst="rect">
            <a:avLst/>
          </a:prstGeom>
        </p:spPr>
      </p:pic>
      <p:sp>
        <p:nvSpPr>
          <p:cNvPr id="32" name="TextBox 31">
            <a:extLst>
              <a:ext uri="{FF2B5EF4-FFF2-40B4-BE49-F238E27FC236}">
                <a16:creationId xmlns:a16="http://schemas.microsoft.com/office/drawing/2014/main" id="{A896E011-11B5-E1EC-BEF4-776C2217C4F8}"/>
              </a:ext>
            </a:extLst>
          </p:cNvPr>
          <p:cNvSpPr txBox="1"/>
          <p:nvPr/>
        </p:nvSpPr>
        <p:spPr>
          <a:xfrm>
            <a:off x="6588596" y="6122141"/>
            <a:ext cx="1553499" cy="276999"/>
          </a:xfrm>
          <a:prstGeom prst="rect">
            <a:avLst/>
          </a:prstGeom>
          <a:noFill/>
        </p:spPr>
        <p:txBody>
          <a:bodyPr wrap="square">
            <a:spAutoFit/>
          </a:bodyPr>
          <a:lstStyle/>
          <a:p>
            <a:r>
              <a:rPr lang="en-US" sz="1200" dirty="0">
                <a:hlinkClick r:id="rId30"/>
              </a:rPr>
              <a:t>Gabriel Lara Ibarra</a:t>
            </a:r>
            <a:endParaRPr lang="en-US" sz="1200" dirty="0"/>
          </a:p>
        </p:txBody>
      </p:sp>
    </p:spTree>
    <p:extLst>
      <p:ext uri="{BB962C8B-B14F-4D97-AF65-F5344CB8AC3E}">
        <p14:creationId xmlns:p14="http://schemas.microsoft.com/office/powerpoint/2010/main" val="121471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25B0C63F-7908-F6C5-E1F9-1F6944CFFD4C}"/>
              </a:ext>
            </a:extLst>
          </p:cNvPr>
          <p:cNvPicPr>
            <a:picLocks noChangeAspect="1"/>
          </p:cNvPicPr>
          <p:nvPr/>
        </p:nvPicPr>
        <p:blipFill>
          <a:blip r:embed="rId3">
            <a:alphaModFix amt="20000"/>
          </a:blip>
          <a:stretch>
            <a:fillRect/>
          </a:stretch>
        </p:blipFill>
        <p:spPr>
          <a:xfrm>
            <a:off x="0" y="0"/>
            <a:ext cx="9144000" cy="6835479"/>
          </a:xfrm>
          <a:prstGeom prst="rect">
            <a:avLst/>
          </a:prstGeom>
        </p:spPr>
      </p:pic>
      <p:pic>
        <p:nvPicPr>
          <p:cNvPr id="36" name="Picture 35" descr="A person with long hair smiling&#10;&#10;Description automatically generated">
            <a:extLst>
              <a:ext uri="{FF2B5EF4-FFF2-40B4-BE49-F238E27FC236}">
                <a16:creationId xmlns:a16="http://schemas.microsoft.com/office/drawing/2014/main" id="{011FEA30-F660-358A-EC06-9DD9473B2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10" y="4870702"/>
            <a:ext cx="1502746" cy="1694826"/>
          </a:xfrm>
          <a:prstGeom prst="rect">
            <a:avLst/>
          </a:prstGeom>
        </p:spPr>
      </p:pic>
      <p:sp>
        <p:nvSpPr>
          <p:cNvPr id="38" name="TextBox 37">
            <a:extLst>
              <a:ext uri="{FF2B5EF4-FFF2-40B4-BE49-F238E27FC236}">
                <a16:creationId xmlns:a16="http://schemas.microsoft.com/office/drawing/2014/main" id="{024C2525-8C23-F8F0-33F4-DF6F03191EA1}"/>
              </a:ext>
            </a:extLst>
          </p:cNvPr>
          <p:cNvSpPr txBox="1"/>
          <p:nvPr/>
        </p:nvSpPr>
        <p:spPr>
          <a:xfrm>
            <a:off x="1715912" y="4898471"/>
            <a:ext cx="2768707" cy="830997"/>
          </a:xfrm>
          <a:prstGeom prst="rect">
            <a:avLst/>
          </a:prstGeom>
          <a:noFill/>
        </p:spPr>
        <p:txBody>
          <a:bodyPr wrap="none" rtlCol="0">
            <a:spAutoFit/>
          </a:bodyPr>
          <a:lstStyle/>
          <a:p>
            <a:r>
              <a:rPr lang="en-US" dirty="0"/>
              <a:t>Giorgia Cecchinato</a:t>
            </a:r>
          </a:p>
          <a:p>
            <a:r>
              <a:rPr lang="en-US" dirty="0">
                <a:solidFill>
                  <a:schemeClr val="bg2"/>
                </a:solidFill>
              </a:rPr>
              <a:t>@giorgiacek</a:t>
            </a:r>
          </a:p>
          <a:p>
            <a:r>
              <a:rPr lang="en-US" b="0" i="1" dirty="0"/>
              <a:t>gcecchinato@worldbank.org</a:t>
            </a:r>
          </a:p>
        </p:txBody>
      </p:sp>
      <p:sp>
        <p:nvSpPr>
          <p:cNvPr id="40" name="Arrow: Right 39">
            <a:extLst>
              <a:ext uri="{FF2B5EF4-FFF2-40B4-BE49-F238E27FC236}">
                <a16:creationId xmlns:a16="http://schemas.microsoft.com/office/drawing/2014/main" id="{7F9BA6C6-CA10-7704-BC67-26F5AF6C34EC}"/>
              </a:ext>
            </a:extLst>
          </p:cNvPr>
          <p:cNvSpPr/>
          <p:nvPr/>
        </p:nvSpPr>
        <p:spPr bwMode="auto">
          <a:xfrm rot="5400000">
            <a:off x="930061" y="4502393"/>
            <a:ext cx="485423" cy="306734"/>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Tree>
    <p:extLst>
      <p:ext uri="{BB962C8B-B14F-4D97-AF65-F5344CB8AC3E}">
        <p14:creationId xmlns:p14="http://schemas.microsoft.com/office/powerpoint/2010/main" val="168525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39C7A9-4707-2B1D-F112-11A7E71135DC}"/>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cs typeface="Times New Roman" pitchFamily="18" charset="0"/>
              </a:rPr>
              <a:t>Today’s Plan</a:t>
            </a:r>
            <a:endParaRPr kumimoji="0" lang="en-US" sz="3000" i="0" u="none" strike="noStrike" kern="1200" cap="none" spc="0" normalizeH="0" baseline="0" noProof="0" dirty="0">
              <a:ln>
                <a:noFill/>
              </a:ln>
              <a:solidFill>
                <a:schemeClr val="bg1"/>
              </a:solidFill>
              <a:effectLst/>
              <a:uLnTx/>
              <a:uFillTx/>
              <a:cs typeface="Times New Roman" pitchFamily="18" charset="0"/>
            </a:endParaRPr>
          </a:p>
        </p:txBody>
      </p:sp>
      <p:sp>
        <p:nvSpPr>
          <p:cNvPr id="4" name="Rectangle 3">
            <a:extLst>
              <a:ext uri="{FF2B5EF4-FFF2-40B4-BE49-F238E27FC236}">
                <a16:creationId xmlns:a16="http://schemas.microsoft.com/office/drawing/2014/main" id="{9265E77F-4645-F5D7-7CF7-35EAE8A88055}"/>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8" name="TextBox 7">
            <a:extLst>
              <a:ext uri="{FF2B5EF4-FFF2-40B4-BE49-F238E27FC236}">
                <a16:creationId xmlns:a16="http://schemas.microsoft.com/office/drawing/2014/main" id="{9E0A872E-525B-62B8-9AC6-7592EC0D66C9}"/>
              </a:ext>
            </a:extLst>
          </p:cNvPr>
          <p:cNvSpPr txBox="1"/>
          <p:nvPr/>
        </p:nvSpPr>
        <p:spPr>
          <a:xfrm>
            <a:off x="169332" y="4953571"/>
            <a:ext cx="6780107" cy="1323439"/>
          </a:xfrm>
          <a:prstGeom prst="rect">
            <a:avLst/>
          </a:prstGeom>
          <a:noFill/>
        </p:spPr>
        <p:txBody>
          <a:bodyPr wrap="square" rtlCol="0">
            <a:spAutoFit/>
          </a:bodyPr>
          <a:lstStyle/>
          <a:p>
            <a:r>
              <a:rPr lang="en-US" b="0" dirty="0"/>
              <a:t>In-depth examples (R but Stata code available)</a:t>
            </a:r>
          </a:p>
          <a:p>
            <a:pPr marL="800100" lvl="1" indent="-342900">
              <a:buFontTx/>
              <a:buAutoNum type="arabicPeriod"/>
            </a:pPr>
            <a:r>
              <a:rPr lang="en-US" dirty="0"/>
              <a:t>Replicate PIP </a:t>
            </a:r>
            <a:r>
              <a:rPr lang="en-US" b="0" dirty="0"/>
              <a:t>survey and reference year data </a:t>
            </a:r>
            <a:r>
              <a:rPr lang="en-US" b="0" dirty="0">
                <a:solidFill>
                  <a:schemeClr val="accent6"/>
                </a:solidFill>
              </a:rPr>
              <a:t>15”</a:t>
            </a:r>
            <a:endParaRPr lang="en-US" b="0" dirty="0">
              <a:solidFill>
                <a:schemeClr val="accent5"/>
              </a:solidFill>
            </a:endParaRPr>
          </a:p>
          <a:p>
            <a:pPr marL="800100" lvl="1" indent="-342900">
              <a:buAutoNum type="arabicPeriod"/>
            </a:pPr>
            <a:r>
              <a:rPr lang="en-US" dirty="0"/>
              <a:t>Derive the IPL </a:t>
            </a:r>
            <a:r>
              <a:rPr lang="en-US" b="0" dirty="0"/>
              <a:t>using PIP Data </a:t>
            </a:r>
            <a:r>
              <a:rPr lang="en-US" b="0" dirty="0">
                <a:solidFill>
                  <a:schemeClr val="accent6"/>
                </a:solidFill>
              </a:rPr>
              <a:t>15” </a:t>
            </a:r>
            <a:endParaRPr lang="en-US" b="0" dirty="0">
              <a:solidFill>
                <a:schemeClr val="accent5"/>
              </a:solidFill>
            </a:endParaRPr>
          </a:p>
          <a:p>
            <a:pPr marL="800100" lvl="1" indent="-342900">
              <a:buAutoNum type="arabicPeriod"/>
            </a:pPr>
            <a:endParaRPr lang="en-US" b="0" dirty="0">
              <a:solidFill>
                <a:schemeClr val="accent5"/>
              </a:solidFill>
            </a:endParaRPr>
          </a:p>
          <a:p>
            <a:pPr marL="800100" lvl="1" indent="-342900">
              <a:buAutoNum type="arabicPeriod"/>
            </a:pPr>
            <a:r>
              <a:rPr lang="en-US" b="0" dirty="0">
                <a:solidFill>
                  <a:srgbClr val="002345"/>
                </a:solidFill>
              </a:rPr>
              <a:t>Visualization exercise (if time allows): </a:t>
            </a:r>
            <a:r>
              <a:rPr lang="en-US" dirty="0">
                <a:solidFill>
                  <a:srgbClr val="002345"/>
                </a:solidFill>
              </a:rPr>
              <a:t>SPL vs IPL </a:t>
            </a:r>
            <a:r>
              <a:rPr lang="en-US" b="0" dirty="0">
                <a:solidFill>
                  <a:schemeClr val="accent6"/>
                </a:solidFill>
              </a:rPr>
              <a:t>15”</a:t>
            </a:r>
          </a:p>
        </p:txBody>
      </p:sp>
      <p:sp>
        <p:nvSpPr>
          <p:cNvPr id="10" name="TextBox 9">
            <a:extLst>
              <a:ext uri="{FF2B5EF4-FFF2-40B4-BE49-F238E27FC236}">
                <a16:creationId xmlns:a16="http://schemas.microsoft.com/office/drawing/2014/main" id="{72512C2E-CACB-472F-FF96-A81A3A881F7B}"/>
              </a:ext>
            </a:extLst>
          </p:cNvPr>
          <p:cNvSpPr txBox="1"/>
          <p:nvPr/>
        </p:nvSpPr>
        <p:spPr>
          <a:xfrm>
            <a:off x="169333" y="4577457"/>
            <a:ext cx="4233334" cy="338554"/>
          </a:xfrm>
          <a:prstGeom prst="rect">
            <a:avLst/>
          </a:prstGeom>
          <a:noFill/>
        </p:spPr>
        <p:txBody>
          <a:bodyPr wrap="square" rtlCol="0">
            <a:spAutoFit/>
          </a:bodyPr>
          <a:lstStyle/>
          <a:p>
            <a:r>
              <a:rPr lang="en-US" dirty="0">
                <a:solidFill>
                  <a:schemeClr val="bg2"/>
                </a:solidFill>
              </a:rPr>
              <a:t>PART 2 </a:t>
            </a:r>
            <a:r>
              <a:rPr lang="en-US" dirty="0">
                <a:solidFill>
                  <a:schemeClr val="accent6"/>
                </a:solidFill>
              </a:rPr>
              <a:t>(10</a:t>
            </a:r>
            <a:r>
              <a:rPr lang="en-US" baseline="30000" dirty="0">
                <a:solidFill>
                  <a:schemeClr val="accent6"/>
                </a:solidFill>
              </a:rPr>
              <a:t>th</a:t>
            </a:r>
            <a:r>
              <a:rPr lang="en-US" dirty="0">
                <a:solidFill>
                  <a:schemeClr val="accent6"/>
                </a:solidFill>
              </a:rPr>
              <a:t> Jan) </a:t>
            </a:r>
            <a:r>
              <a:rPr lang="en-US" dirty="0">
                <a:solidFill>
                  <a:schemeClr val="bg2"/>
                </a:solidFill>
              </a:rPr>
              <a:t>Use Cases </a:t>
            </a:r>
            <a:r>
              <a:rPr lang="en-US" dirty="0">
                <a:solidFill>
                  <a:schemeClr val="accent6"/>
                </a:solidFill>
              </a:rPr>
              <a:t>1h</a:t>
            </a:r>
          </a:p>
        </p:txBody>
      </p:sp>
      <p:sp>
        <p:nvSpPr>
          <p:cNvPr id="5" name="TextBox 4">
            <a:extLst>
              <a:ext uri="{FF2B5EF4-FFF2-40B4-BE49-F238E27FC236}">
                <a16:creationId xmlns:a16="http://schemas.microsoft.com/office/drawing/2014/main" id="{1EFD18DB-5933-A637-8E8D-8B3289762DC4}"/>
              </a:ext>
            </a:extLst>
          </p:cNvPr>
          <p:cNvSpPr txBox="1"/>
          <p:nvPr/>
        </p:nvSpPr>
        <p:spPr>
          <a:xfrm>
            <a:off x="169333" y="1563906"/>
            <a:ext cx="8715023" cy="2800767"/>
          </a:xfrm>
          <a:prstGeom prst="rect">
            <a:avLst/>
          </a:prstGeom>
          <a:noFill/>
        </p:spPr>
        <p:txBody>
          <a:bodyPr wrap="square" rtlCol="0">
            <a:spAutoFit/>
          </a:bodyPr>
          <a:lstStyle/>
          <a:p>
            <a:pPr marL="342900" indent="-342900">
              <a:buAutoNum type="arabicPeriod"/>
            </a:pPr>
            <a:r>
              <a:rPr lang="en-US" dirty="0"/>
              <a:t>Scope of PIP</a:t>
            </a:r>
            <a:r>
              <a:rPr lang="en-US" b="0" dirty="0"/>
              <a:t>: from surveys to poverty measures </a:t>
            </a:r>
            <a:r>
              <a:rPr lang="en-US" b="0" dirty="0">
                <a:solidFill>
                  <a:schemeClr val="accent6"/>
                </a:solidFill>
              </a:rPr>
              <a:t>15”</a:t>
            </a:r>
          </a:p>
          <a:p>
            <a:pPr marL="342900" indent="-342900">
              <a:buAutoNum type="arabicPeriod"/>
            </a:pPr>
            <a:r>
              <a:rPr lang="en-US" dirty="0"/>
              <a:t>API and UI</a:t>
            </a:r>
            <a:r>
              <a:rPr lang="en-US" b="0" dirty="0"/>
              <a:t>: quick overview </a:t>
            </a:r>
            <a:r>
              <a:rPr lang="en-US" b="0" dirty="0">
                <a:solidFill>
                  <a:schemeClr val="accent6"/>
                </a:solidFill>
              </a:rPr>
              <a:t>5”</a:t>
            </a:r>
          </a:p>
          <a:p>
            <a:pPr marL="342900" indent="-342900">
              <a:buAutoNum type="arabicPeriod"/>
            </a:pPr>
            <a:r>
              <a:rPr lang="en-US" dirty="0"/>
              <a:t>PIP wrappers </a:t>
            </a:r>
            <a:r>
              <a:rPr lang="en-US" b="0" dirty="0"/>
              <a:t>overview</a:t>
            </a:r>
            <a:r>
              <a:rPr lang="en-US" b="0" dirty="0">
                <a:sym typeface="Wingdings" panose="05000000000000000000" pitchFamily="2" charset="2"/>
              </a:rPr>
              <a:t> </a:t>
            </a:r>
            <a:r>
              <a:rPr lang="en-US" b="0" dirty="0">
                <a:solidFill>
                  <a:schemeClr val="accent6"/>
                </a:solidFill>
                <a:sym typeface="Wingdings" panose="05000000000000000000" pitchFamily="2" charset="2"/>
              </a:rPr>
              <a:t>35” </a:t>
            </a:r>
            <a:r>
              <a:rPr lang="en-US" b="0" dirty="0">
                <a:solidFill>
                  <a:schemeClr val="accent5"/>
                </a:solidFill>
                <a:sym typeface="Wingdings" panose="05000000000000000000" pitchFamily="2" charset="2"/>
              </a:rPr>
              <a:t>Stata and R</a:t>
            </a:r>
            <a:endParaRPr lang="en-US" b="0" dirty="0">
              <a:solidFill>
                <a:schemeClr val="accent5"/>
              </a:solidFill>
            </a:endParaRPr>
          </a:p>
          <a:p>
            <a:pPr marL="857250" lvl="1" indent="-400050">
              <a:buFont typeface="+mj-lt"/>
              <a:buAutoNum type="romanUcPeriod"/>
            </a:pPr>
            <a:r>
              <a:rPr lang="en-US" b="0" dirty="0"/>
              <a:t>Access country level estimates (</a:t>
            </a:r>
            <a:r>
              <a:rPr lang="en-US" b="0" dirty="0">
                <a:latin typeface="Courier New" panose="02070309020205020404" pitchFamily="49" charset="0"/>
                <a:cs typeface="Courier New" panose="02070309020205020404" pitchFamily="49" charset="0"/>
              </a:rPr>
              <a:t>pip</a:t>
            </a:r>
            <a:r>
              <a:rPr lang="en-US" b="0" dirty="0"/>
              <a:t>) (</a:t>
            </a:r>
            <a:r>
              <a:rPr lang="en-US" b="0" dirty="0" err="1">
                <a:latin typeface="Courier New" panose="02070309020205020404" pitchFamily="49" charset="0"/>
                <a:cs typeface="Courier New" panose="02070309020205020404" pitchFamily="49" charset="0"/>
              </a:rPr>
              <a:t>get_stats</a:t>
            </a:r>
            <a:r>
              <a:rPr lang="en-US" b="0" dirty="0"/>
              <a:t>)</a:t>
            </a:r>
          </a:p>
          <a:p>
            <a:pPr marL="857250" lvl="1" indent="-400050">
              <a:buFont typeface="+mj-lt"/>
              <a:buAutoNum type="romanUcPeriod"/>
            </a:pPr>
            <a:r>
              <a:rPr lang="en-US" b="0" dirty="0"/>
              <a:t>Access aggregate-level estimates (</a:t>
            </a:r>
            <a:r>
              <a:rPr lang="en-US" b="0" dirty="0">
                <a:latin typeface="Courier New" panose="02070309020205020404" pitchFamily="49" charset="0"/>
                <a:cs typeface="Courier New" panose="02070309020205020404" pitchFamily="49" charset="0"/>
              </a:rPr>
              <a:t>pip </a:t>
            </a:r>
            <a:r>
              <a:rPr lang="en-US" b="0" dirty="0" err="1">
                <a:latin typeface="Courier New" panose="02070309020205020404" pitchFamily="49" charset="0"/>
                <a:cs typeface="Courier New" panose="02070309020205020404" pitchFamily="49" charset="0"/>
              </a:rPr>
              <a:t>wb</a:t>
            </a:r>
            <a:r>
              <a:rPr lang="en-US" b="0" dirty="0"/>
              <a:t>) (</a:t>
            </a:r>
            <a:r>
              <a:rPr lang="en-US" b="0" dirty="0" err="1">
                <a:latin typeface="Courier New" panose="02070309020205020404" pitchFamily="49" charset="0"/>
                <a:cs typeface="Courier New" panose="02070309020205020404" pitchFamily="49" charset="0"/>
              </a:rPr>
              <a:t>get_wb</a:t>
            </a:r>
            <a:r>
              <a:rPr lang="en-US" b="0" dirty="0"/>
              <a:t>)</a:t>
            </a:r>
          </a:p>
          <a:p>
            <a:pPr marL="857250" lvl="1" indent="-400050">
              <a:buFont typeface="+mj-lt"/>
              <a:buAutoNum type="romanUcPeriod"/>
            </a:pPr>
            <a:r>
              <a:rPr lang="en-US" b="0" dirty="0"/>
              <a:t>Access group data parameters (</a:t>
            </a:r>
            <a:r>
              <a:rPr lang="en-US" b="0" dirty="0">
                <a:latin typeface="Courier New" panose="02070309020205020404" pitchFamily="49" charset="0"/>
                <a:cs typeface="Courier New" panose="02070309020205020404" pitchFamily="49" charset="0"/>
              </a:rPr>
              <a:t>pip </a:t>
            </a:r>
            <a:r>
              <a:rPr lang="en-US" b="0" dirty="0" err="1">
                <a:latin typeface="Courier New" panose="02070309020205020404" pitchFamily="49" charset="0"/>
                <a:cs typeface="Courier New" panose="02070309020205020404" pitchFamily="49" charset="0"/>
              </a:rPr>
              <a:t>gd</a:t>
            </a:r>
            <a:r>
              <a:rPr lang="en-US" b="0" dirty="0"/>
              <a:t>) (</a:t>
            </a:r>
            <a:r>
              <a:rPr lang="en-US" b="0" dirty="0" err="1">
                <a:latin typeface="Courier New" panose="02070309020205020404" pitchFamily="49" charset="0"/>
                <a:cs typeface="Courier New" panose="02070309020205020404" pitchFamily="49" charset="0"/>
              </a:rPr>
              <a:t>get_gd</a:t>
            </a:r>
            <a:r>
              <a:rPr lang="en-US" b="0" dirty="0"/>
              <a:t>)</a:t>
            </a:r>
          </a:p>
          <a:p>
            <a:pPr marL="857250" lvl="1" indent="-400050">
              <a:buFont typeface="+mj-lt"/>
              <a:buAutoNum type="romanUcPeriod"/>
            </a:pPr>
            <a:endParaRPr lang="en-US" b="0" dirty="0"/>
          </a:p>
          <a:p>
            <a:pPr marL="857250" lvl="1" indent="-400050">
              <a:buFont typeface="+mj-lt"/>
              <a:buAutoNum type="romanUcPeriod"/>
            </a:pPr>
            <a:r>
              <a:rPr lang="en-US" b="0" dirty="0"/>
              <a:t>Special arguments: </a:t>
            </a:r>
          </a:p>
          <a:p>
            <a:pPr marL="1314450" lvl="2" indent="-400050">
              <a:buFont typeface="Arial" panose="020B0604020202020204" pitchFamily="34" charset="0"/>
              <a:buChar char="•"/>
            </a:pPr>
            <a:r>
              <a:rPr lang="en-US" b="0" dirty="0"/>
              <a:t>Interpolated values (</a:t>
            </a:r>
            <a:r>
              <a:rPr lang="en-US" b="0" dirty="0" err="1">
                <a:latin typeface="Courier New" panose="02070309020205020404" pitchFamily="49" charset="0"/>
                <a:cs typeface="Courier New" panose="02070309020205020404" pitchFamily="49" charset="0"/>
              </a:rPr>
              <a:t>fillgaps</a:t>
            </a:r>
            <a:r>
              <a:rPr lang="en-US" b="0" dirty="0"/>
              <a:t>) &amp; nowcasts (</a:t>
            </a:r>
            <a:r>
              <a:rPr lang="en-US" b="0" dirty="0">
                <a:latin typeface="Courier New" panose="02070309020205020404" pitchFamily="49" charset="0"/>
                <a:cs typeface="Courier New" panose="02070309020205020404" pitchFamily="49" charset="0"/>
              </a:rPr>
              <a:t>nowcast</a:t>
            </a:r>
            <a:r>
              <a:rPr lang="en-US" b="0" dirty="0"/>
              <a:t>)</a:t>
            </a:r>
          </a:p>
          <a:p>
            <a:pPr marL="1314450" lvl="2" indent="-400050">
              <a:buFont typeface="Arial" panose="020B0604020202020204" pitchFamily="34" charset="0"/>
              <a:buChar char="•"/>
            </a:pPr>
            <a:r>
              <a:rPr lang="en-US" b="0" dirty="0"/>
              <a:t>Population share (</a:t>
            </a:r>
            <a:r>
              <a:rPr lang="en-US" b="0" dirty="0" err="1">
                <a:latin typeface="Courier New" panose="02070309020205020404" pitchFamily="49" charset="0"/>
                <a:cs typeface="Courier New" panose="02070309020205020404" pitchFamily="49" charset="0"/>
              </a:rPr>
              <a:t>popshare</a:t>
            </a:r>
            <a:r>
              <a:rPr lang="en-US" b="0" dirty="0"/>
              <a:t>)</a:t>
            </a:r>
          </a:p>
          <a:p>
            <a:pPr marL="342900" indent="-342900">
              <a:buAutoNum type="arabicPeriod"/>
            </a:pPr>
            <a:endParaRPr lang="en-US" dirty="0"/>
          </a:p>
        </p:txBody>
      </p:sp>
      <p:sp>
        <p:nvSpPr>
          <p:cNvPr id="7" name="TextBox 6">
            <a:extLst>
              <a:ext uri="{FF2B5EF4-FFF2-40B4-BE49-F238E27FC236}">
                <a16:creationId xmlns:a16="http://schemas.microsoft.com/office/drawing/2014/main" id="{CFAABB59-7507-2449-EEE7-7BFF745F0CA2}"/>
              </a:ext>
            </a:extLst>
          </p:cNvPr>
          <p:cNvSpPr txBox="1"/>
          <p:nvPr/>
        </p:nvSpPr>
        <p:spPr>
          <a:xfrm>
            <a:off x="169333" y="1253067"/>
            <a:ext cx="4233334" cy="338554"/>
          </a:xfrm>
          <a:prstGeom prst="rect">
            <a:avLst/>
          </a:prstGeom>
          <a:noFill/>
        </p:spPr>
        <p:txBody>
          <a:bodyPr wrap="square" rtlCol="0">
            <a:spAutoFit/>
          </a:bodyPr>
          <a:lstStyle/>
          <a:p>
            <a:r>
              <a:rPr lang="en-US" dirty="0">
                <a:solidFill>
                  <a:schemeClr val="bg2"/>
                </a:solidFill>
              </a:rPr>
              <a:t>PART 1 </a:t>
            </a:r>
            <a:r>
              <a:rPr lang="en-US" dirty="0">
                <a:solidFill>
                  <a:schemeClr val="accent6"/>
                </a:solidFill>
              </a:rPr>
              <a:t>(9</a:t>
            </a:r>
            <a:r>
              <a:rPr lang="en-US" baseline="30000" dirty="0">
                <a:solidFill>
                  <a:schemeClr val="accent6"/>
                </a:solidFill>
              </a:rPr>
              <a:t>th</a:t>
            </a:r>
            <a:r>
              <a:rPr lang="en-US" dirty="0">
                <a:solidFill>
                  <a:schemeClr val="accent6"/>
                </a:solidFill>
              </a:rPr>
              <a:t> Jan) </a:t>
            </a:r>
            <a:r>
              <a:rPr lang="en-US" dirty="0">
                <a:solidFill>
                  <a:schemeClr val="bg2"/>
                </a:solidFill>
              </a:rPr>
              <a:t>Introduction </a:t>
            </a:r>
            <a:r>
              <a:rPr lang="en-US" dirty="0">
                <a:solidFill>
                  <a:schemeClr val="accent6"/>
                </a:solidFill>
              </a:rPr>
              <a:t>1h</a:t>
            </a:r>
            <a:endParaRPr lang="en-US" dirty="0">
              <a:solidFill>
                <a:schemeClr val="bg2"/>
              </a:solidFill>
            </a:endParaRPr>
          </a:p>
        </p:txBody>
      </p:sp>
    </p:spTree>
    <p:extLst>
      <p:ext uri="{BB962C8B-B14F-4D97-AF65-F5344CB8AC3E}">
        <p14:creationId xmlns:p14="http://schemas.microsoft.com/office/powerpoint/2010/main" val="81351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985527-A1C4-E540-3C23-B99212024E2F}"/>
              </a:ext>
            </a:extLst>
          </p:cNvPr>
          <p:cNvSpPr/>
          <p:nvPr/>
        </p:nvSpPr>
        <p:spPr bwMode="auto">
          <a:xfrm>
            <a:off x="169333" y="1253067"/>
            <a:ext cx="8805334" cy="3029566"/>
          </a:xfrm>
          <a:prstGeom prst="rect">
            <a:avLst/>
          </a:prstGeom>
          <a:solidFill>
            <a:srgbClr val="C7F1FF">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3" name="Rectangle 2">
            <a:extLst>
              <a:ext uri="{FF2B5EF4-FFF2-40B4-BE49-F238E27FC236}">
                <a16:creationId xmlns:a16="http://schemas.microsoft.com/office/drawing/2014/main" id="{EF39C7A9-4707-2B1D-F112-11A7E71135DC}"/>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cs typeface="Times New Roman" pitchFamily="18" charset="0"/>
              </a:rPr>
              <a:t>Today’s Plan</a:t>
            </a:r>
            <a:endParaRPr kumimoji="0" lang="en-US" sz="3000" i="0" u="none" strike="noStrike" kern="1200" cap="none" spc="0" normalizeH="0" baseline="0" noProof="0" dirty="0">
              <a:ln>
                <a:noFill/>
              </a:ln>
              <a:solidFill>
                <a:schemeClr val="bg1"/>
              </a:solidFill>
              <a:effectLst/>
              <a:uLnTx/>
              <a:uFillTx/>
              <a:cs typeface="Times New Roman" pitchFamily="18" charset="0"/>
            </a:endParaRPr>
          </a:p>
        </p:txBody>
      </p:sp>
      <p:sp>
        <p:nvSpPr>
          <p:cNvPr id="4" name="Rectangle 3">
            <a:extLst>
              <a:ext uri="{FF2B5EF4-FFF2-40B4-BE49-F238E27FC236}">
                <a16:creationId xmlns:a16="http://schemas.microsoft.com/office/drawing/2014/main" id="{9265E77F-4645-F5D7-7CF7-35EAE8A88055}"/>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2" name="TextBox 1">
            <a:extLst>
              <a:ext uri="{FF2B5EF4-FFF2-40B4-BE49-F238E27FC236}">
                <a16:creationId xmlns:a16="http://schemas.microsoft.com/office/drawing/2014/main" id="{85813238-8D0F-FCCA-1B82-06BB3D01442F}"/>
              </a:ext>
            </a:extLst>
          </p:cNvPr>
          <p:cNvSpPr txBox="1"/>
          <p:nvPr/>
        </p:nvSpPr>
        <p:spPr>
          <a:xfrm>
            <a:off x="169333" y="1563906"/>
            <a:ext cx="8715023" cy="2800767"/>
          </a:xfrm>
          <a:prstGeom prst="rect">
            <a:avLst/>
          </a:prstGeom>
          <a:noFill/>
        </p:spPr>
        <p:txBody>
          <a:bodyPr wrap="square" rtlCol="0">
            <a:spAutoFit/>
          </a:bodyPr>
          <a:lstStyle/>
          <a:p>
            <a:pPr marL="342900" indent="-342900">
              <a:buAutoNum type="arabicPeriod"/>
            </a:pPr>
            <a:r>
              <a:rPr lang="en-US" dirty="0"/>
              <a:t>Scope of PIP</a:t>
            </a:r>
            <a:r>
              <a:rPr lang="en-US" b="0" dirty="0"/>
              <a:t>: from surveys to poverty measures </a:t>
            </a:r>
            <a:r>
              <a:rPr lang="en-US" b="0" dirty="0">
                <a:solidFill>
                  <a:schemeClr val="accent6"/>
                </a:solidFill>
              </a:rPr>
              <a:t>15”</a:t>
            </a:r>
          </a:p>
          <a:p>
            <a:pPr marL="342900" indent="-342900">
              <a:buAutoNum type="arabicPeriod"/>
            </a:pPr>
            <a:r>
              <a:rPr lang="en-US" dirty="0"/>
              <a:t>API and UI</a:t>
            </a:r>
            <a:r>
              <a:rPr lang="en-US" b="0" dirty="0"/>
              <a:t>: quick overview </a:t>
            </a:r>
            <a:r>
              <a:rPr lang="en-US" b="0" dirty="0">
                <a:solidFill>
                  <a:schemeClr val="accent6"/>
                </a:solidFill>
              </a:rPr>
              <a:t>5”</a:t>
            </a:r>
          </a:p>
          <a:p>
            <a:pPr marL="342900" indent="-342900">
              <a:buAutoNum type="arabicPeriod"/>
            </a:pPr>
            <a:r>
              <a:rPr lang="en-US" dirty="0"/>
              <a:t>PIP wrappers </a:t>
            </a:r>
            <a:r>
              <a:rPr lang="en-US" b="0" dirty="0"/>
              <a:t>overview</a:t>
            </a:r>
            <a:r>
              <a:rPr lang="en-US" b="0" dirty="0">
                <a:sym typeface="Wingdings" panose="05000000000000000000" pitchFamily="2" charset="2"/>
              </a:rPr>
              <a:t> </a:t>
            </a:r>
            <a:r>
              <a:rPr lang="en-US" b="0" dirty="0">
                <a:solidFill>
                  <a:schemeClr val="accent6"/>
                </a:solidFill>
                <a:sym typeface="Wingdings" panose="05000000000000000000" pitchFamily="2" charset="2"/>
              </a:rPr>
              <a:t>35” </a:t>
            </a:r>
            <a:r>
              <a:rPr lang="en-US" b="0" dirty="0">
                <a:solidFill>
                  <a:schemeClr val="accent5"/>
                </a:solidFill>
                <a:sym typeface="Wingdings" panose="05000000000000000000" pitchFamily="2" charset="2"/>
              </a:rPr>
              <a:t>Stata and R</a:t>
            </a:r>
            <a:endParaRPr lang="en-US" b="0" dirty="0">
              <a:solidFill>
                <a:schemeClr val="accent5"/>
              </a:solidFill>
            </a:endParaRPr>
          </a:p>
          <a:p>
            <a:pPr marL="857250" lvl="1" indent="-400050">
              <a:buFont typeface="+mj-lt"/>
              <a:buAutoNum type="romanUcPeriod"/>
            </a:pPr>
            <a:r>
              <a:rPr lang="en-US" b="0" dirty="0"/>
              <a:t>Access country level estimates (</a:t>
            </a:r>
            <a:r>
              <a:rPr lang="en-US" b="0" dirty="0">
                <a:latin typeface="Courier New" panose="02070309020205020404" pitchFamily="49" charset="0"/>
                <a:cs typeface="Courier New" panose="02070309020205020404" pitchFamily="49" charset="0"/>
              </a:rPr>
              <a:t>pip</a:t>
            </a:r>
            <a:r>
              <a:rPr lang="en-US" b="0" dirty="0"/>
              <a:t>) (</a:t>
            </a:r>
            <a:r>
              <a:rPr lang="en-US" b="0" dirty="0" err="1">
                <a:latin typeface="Courier New" panose="02070309020205020404" pitchFamily="49" charset="0"/>
                <a:cs typeface="Courier New" panose="02070309020205020404" pitchFamily="49" charset="0"/>
              </a:rPr>
              <a:t>get_stats</a:t>
            </a:r>
            <a:r>
              <a:rPr lang="en-US" b="0" dirty="0"/>
              <a:t>)</a:t>
            </a:r>
          </a:p>
          <a:p>
            <a:pPr marL="857250" lvl="1" indent="-400050">
              <a:buFont typeface="+mj-lt"/>
              <a:buAutoNum type="romanUcPeriod"/>
            </a:pPr>
            <a:r>
              <a:rPr lang="en-US" b="0" dirty="0"/>
              <a:t>Access aggregate-level estimates (</a:t>
            </a:r>
            <a:r>
              <a:rPr lang="en-US" b="0" dirty="0">
                <a:latin typeface="Courier New" panose="02070309020205020404" pitchFamily="49" charset="0"/>
                <a:cs typeface="Courier New" panose="02070309020205020404" pitchFamily="49" charset="0"/>
              </a:rPr>
              <a:t>pip </a:t>
            </a:r>
            <a:r>
              <a:rPr lang="en-US" b="0" dirty="0" err="1">
                <a:latin typeface="Courier New" panose="02070309020205020404" pitchFamily="49" charset="0"/>
                <a:cs typeface="Courier New" panose="02070309020205020404" pitchFamily="49" charset="0"/>
              </a:rPr>
              <a:t>wb</a:t>
            </a:r>
            <a:r>
              <a:rPr lang="en-US" b="0" dirty="0"/>
              <a:t>) (</a:t>
            </a:r>
            <a:r>
              <a:rPr lang="en-US" b="0" dirty="0" err="1">
                <a:latin typeface="Courier New" panose="02070309020205020404" pitchFamily="49" charset="0"/>
                <a:cs typeface="Courier New" panose="02070309020205020404" pitchFamily="49" charset="0"/>
              </a:rPr>
              <a:t>get_wb</a:t>
            </a:r>
            <a:r>
              <a:rPr lang="en-US" b="0" dirty="0"/>
              <a:t>)</a:t>
            </a:r>
          </a:p>
          <a:p>
            <a:pPr marL="857250" lvl="1" indent="-400050">
              <a:buFont typeface="+mj-lt"/>
              <a:buAutoNum type="romanUcPeriod"/>
            </a:pPr>
            <a:r>
              <a:rPr lang="en-US" b="0" dirty="0"/>
              <a:t>Access group data parameters (</a:t>
            </a:r>
            <a:r>
              <a:rPr lang="en-US" b="0" dirty="0">
                <a:latin typeface="Courier New" panose="02070309020205020404" pitchFamily="49" charset="0"/>
                <a:cs typeface="Courier New" panose="02070309020205020404" pitchFamily="49" charset="0"/>
              </a:rPr>
              <a:t>pip </a:t>
            </a:r>
            <a:r>
              <a:rPr lang="en-US" b="0" dirty="0" err="1">
                <a:latin typeface="Courier New" panose="02070309020205020404" pitchFamily="49" charset="0"/>
                <a:cs typeface="Courier New" panose="02070309020205020404" pitchFamily="49" charset="0"/>
              </a:rPr>
              <a:t>gd</a:t>
            </a:r>
            <a:r>
              <a:rPr lang="en-US" b="0" dirty="0"/>
              <a:t>) (</a:t>
            </a:r>
            <a:r>
              <a:rPr lang="en-US" b="0" dirty="0" err="1">
                <a:latin typeface="Courier New" panose="02070309020205020404" pitchFamily="49" charset="0"/>
                <a:cs typeface="Courier New" panose="02070309020205020404" pitchFamily="49" charset="0"/>
              </a:rPr>
              <a:t>get_gd</a:t>
            </a:r>
            <a:r>
              <a:rPr lang="en-US" b="0" dirty="0"/>
              <a:t>)</a:t>
            </a:r>
          </a:p>
          <a:p>
            <a:pPr marL="857250" lvl="1" indent="-400050">
              <a:buFont typeface="+mj-lt"/>
              <a:buAutoNum type="romanUcPeriod"/>
            </a:pPr>
            <a:endParaRPr lang="en-US" b="0" dirty="0"/>
          </a:p>
          <a:p>
            <a:pPr marL="857250" lvl="1" indent="-400050">
              <a:buFont typeface="+mj-lt"/>
              <a:buAutoNum type="romanUcPeriod"/>
            </a:pPr>
            <a:r>
              <a:rPr lang="en-US" b="0" dirty="0"/>
              <a:t>Special arguments: </a:t>
            </a:r>
          </a:p>
          <a:p>
            <a:pPr marL="1314450" lvl="2" indent="-400050">
              <a:buFont typeface="Arial" panose="020B0604020202020204" pitchFamily="34" charset="0"/>
              <a:buChar char="•"/>
            </a:pPr>
            <a:r>
              <a:rPr lang="en-US" b="0" dirty="0"/>
              <a:t>Interpolated values (</a:t>
            </a:r>
            <a:r>
              <a:rPr lang="en-US" b="0" dirty="0" err="1">
                <a:latin typeface="Courier New" panose="02070309020205020404" pitchFamily="49" charset="0"/>
                <a:cs typeface="Courier New" panose="02070309020205020404" pitchFamily="49" charset="0"/>
              </a:rPr>
              <a:t>fillgaps</a:t>
            </a:r>
            <a:r>
              <a:rPr lang="en-US" b="0" dirty="0"/>
              <a:t>) &amp; nowcasts (</a:t>
            </a:r>
            <a:r>
              <a:rPr lang="en-US" b="0" dirty="0">
                <a:latin typeface="Courier New" panose="02070309020205020404" pitchFamily="49" charset="0"/>
                <a:cs typeface="Courier New" panose="02070309020205020404" pitchFamily="49" charset="0"/>
              </a:rPr>
              <a:t>nowcast</a:t>
            </a:r>
            <a:r>
              <a:rPr lang="en-US" b="0" dirty="0"/>
              <a:t>)</a:t>
            </a:r>
          </a:p>
          <a:p>
            <a:pPr marL="1314450" lvl="2" indent="-400050">
              <a:buFont typeface="Arial" panose="020B0604020202020204" pitchFamily="34" charset="0"/>
              <a:buChar char="•"/>
            </a:pPr>
            <a:r>
              <a:rPr lang="en-US" b="0" dirty="0"/>
              <a:t>Population share (</a:t>
            </a:r>
            <a:r>
              <a:rPr lang="en-US" b="0" dirty="0" err="1">
                <a:latin typeface="Courier New" panose="02070309020205020404" pitchFamily="49" charset="0"/>
                <a:cs typeface="Courier New" panose="02070309020205020404" pitchFamily="49" charset="0"/>
              </a:rPr>
              <a:t>popshare</a:t>
            </a:r>
            <a:r>
              <a:rPr lang="en-US" b="0" dirty="0"/>
              <a:t>)</a:t>
            </a:r>
          </a:p>
          <a:p>
            <a:pPr marL="342900" indent="-342900">
              <a:buAutoNum type="arabicPeriod"/>
            </a:pPr>
            <a:endParaRPr lang="en-US" dirty="0"/>
          </a:p>
        </p:txBody>
      </p:sp>
      <p:sp>
        <p:nvSpPr>
          <p:cNvPr id="6" name="TextBox 5">
            <a:extLst>
              <a:ext uri="{FF2B5EF4-FFF2-40B4-BE49-F238E27FC236}">
                <a16:creationId xmlns:a16="http://schemas.microsoft.com/office/drawing/2014/main" id="{B6F979DE-FD05-C6F4-653B-FE9E97C3D826}"/>
              </a:ext>
            </a:extLst>
          </p:cNvPr>
          <p:cNvSpPr txBox="1"/>
          <p:nvPr/>
        </p:nvSpPr>
        <p:spPr>
          <a:xfrm>
            <a:off x="169333" y="1253067"/>
            <a:ext cx="4233334" cy="338554"/>
          </a:xfrm>
          <a:prstGeom prst="rect">
            <a:avLst/>
          </a:prstGeom>
          <a:noFill/>
        </p:spPr>
        <p:txBody>
          <a:bodyPr wrap="square" rtlCol="0">
            <a:spAutoFit/>
          </a:bodyPr>
          <a:lstStyle/>
          <a:p>
            <a:r>
              <a:rPr lang="en-US" dirty="0">
                <a:solidFill>
                  <a:schemeClr val="bg2"/>
                </a:solidFill>
              </a:rPr>
              <a:t>PART 1 </a:t>
            </a:r>
            <a:r>
              <a:rPr lang="en-US" dirty="0">
                <a:solidFill>
                  <a:schemeClr val="accent6"/>
                </a:solidFill>
              </a:rPr>
              <a:t>(9</a:t>
            </a:r>
            <a:r>
              <a:rPr lang="en-US" baseline="30000" dirty="0">
                <a:solidFill>
                  <a:schemeClr val="accent6"/>
                </a:solidFill>
              </a:rPr>
              <a:t>th</a:t>
            </a:r>
            <a:r>
              <a:rPr lang="en-US" dirty="0">
                <a:solidFill>
                  <a:schemeClr val="accent6"/>
                </a:solidFill>
              </a:rPr>
              <a:t> Jan) </a:t>
            </a:r>
            <a:r>
              <a:rPr lang="en-US" dirty="0">
                <a:solidFill>
                  <a:schemeClr val="bg2"/>
                </a:solidFill>
              </a:rPr>
              <a:t>Introduction </a:t>
            </a:r>
            <a:r>
              <a:rPr lang="en-US" dirty="0">
                <a:solidFill>
                  <a:schemeClr val="accent6"/>
                </a:solidFill>
              </a:rPr>
              <a:t>1h</a:t>
            </a:r>
            <a:endParaRPr lang="en-US" dirty="0">
              <a:solidFill>
                <a:schemeClr val="bg2"/>
              </a:solidFill>
            </a:endParaRPr>
          </a:p>
        </p:txBody>
      </p:sp>
      <p:sp>
        <p:nvSpPr>
          <p:cNvPr id="7" name="TextBox 6">
            <a:extLst>
              <a:ext uri="{FF2B5EF4-FFF2-40B4-BE49-F238E27FC236}">
                <a16:creationId xmlns:a16="http://schemas.microsoft.com/office/drawing/2014/main" id="{965985F1-33F2-240D-E18D-7DBF7D0B3F05}"/>
              </a:ext>
            </a:extLst>
          </p:cNvPr>
          <p:cNvSpPr txBox="1"/>
          <p:nvPr/>
        </p:nvSpPr>
        <p:spPr>
          <a:xfrm>
            <a:off x="169333" y="4577457"/>
            <a:ext cx="4233334" cy="338554"/>
          </a:xfrm>
          <a:prstGeom prst="rect">
            <a:avLst/>
          </a:prstGeom>
          <a:noFill/>
        </p:spPr>
        <p:txBody>
          <a:bodyPr wrap="square" rtlCol="0">
            <a:spAutoFit/>
          </a:bodyPr>
          <a:lstStyle/>
          <a:p>
            <a:r>
              <a:rPr lang="en-US" dirty="0">
                <a:solidFill>
                  <a:schemeClr val="bg2"/>
                </a:solidFill>
              </a:rPr>
              <a:t>PART 2 </a:t>
            </a:r>
            <a:r>
              <a:rPr lang="en-US" dirty="0">
                <a:solidFill>
                  <a:schemeClr val="accent6"/>
                </a:solidFill>
              </a:rPr>
              <a:t>(10</a:t>
            </a:r>
            <a:r>
              <a:rPr lang="en-US" baseline="30000" dirty="0">
                <a:solidFill>
                  <a:schemeClr val="accent6"/>
                </a:solidFill>
              </a:rPr>
              <a:t>th</a:t>
            </a:r>
            <a:r>
              <a:rPr lang="en-US" dirty="0">
                <a:solidFill>
                  <a:schemeClr val="accent6"/>
                </a:solidFill>
              </a:rPr>
              <a:t> Jan) </a:t>
            </a:r>
            <a:r>
              <a:rPr lang="en-US" dirty="0">
                <a:solidFill>
                  <a:schemeClr val="bg2"/>
                </a:solidFill>
              </a:rPr>
              <a:t>Use Cases </a:t>
            </a:r>
            <a:r>
              <a:rPr lang="en-US" dirty="0">
                <a:solidFill>
                  <a:schemeClr val="accent6"/>
                </a:solidFill>
              </a:rPr>
              <a:t>1h</a:t>
            </a:r>
          </a:p>
        </p:txBody>
      </p:sp>
      <p:sp>
        <p:nvSpPr>
          <p:cNvPr id="8" name="TextBox 7">
            <a:extLst>
              <a:ext uri="{FF2B5EF4-FFF2-40B4-BE49-F238E27FC236}">
                <a16:creationId xmlns:a16="http://schemas.microsoft.com/office/drawing/2014/main" id="{0E367429-D234-D46C-218E-AF4E9D3981FD}"/>
              </a:ext>
            </a:extLst>
          </p:cNvPr>
          <p:cNvSpPr txBox="1"/>
          <p:nvPr/>
        </p:nvSpPr>
        <p:spPr>
          <a:xfrm>
            <a:off x="169332" y="4953571"/>
            <a:ext cx="6780107" cy="1323439"/>
          </a:xfrm>
          <a:prstGeom prst="rect">
            <a:avLst/>
          </a:prstGeom>
          <a:noFill/>
        </p:spPr>
        <p:txBody>
          <a:bodyPr wrap="square" rtlCol="0">
            <a:spAutoFit/>
          </a:bodyPr>
          <a:lstStyle/>
          <a:p>
            <a:r>
              <a:rPr lang="en-US" b="0" dirty="0"/>
              <a:t>In-depth examples (R but Stata code available)</a:t>
            </a:r>
          </a:p>
          <a:p>
            <a:pPr marL="800100" lvl="1" indent="-342900">
              <a:buFontTx/>
              <a:buAutoNum type="arabicPeriod"/>
            </a:pPr>
            <a:r>
              <a:rPr lang="en-US" dirty="0"/>
              <a:t>Replicate PIP </a:t>
            </a:r>
            <a:r>
              <a:rPr lang="en-US" b="0" dirty="0"/>
              <a:t>survey and reference year data </a:t>
            </a:r>
            <a:r>
              <a:rPr lang="en-US" b="0" dirty="0">
                <a:solidFill>
                  <a:schemeClr val="accent6"/>
                </a:solidFill>
              </a:rPr>
              <a:t>15”</a:t>
            </a:r>
            <a:endParaRPr lang="en-US" b="0" dirty="0">
              <a:solidFill>
                <a:schemeClr val="accent5"/>
              </a:solidFill>
            </a:endParaRPr>
          </a:p>
          <a:p>
            <a:pPr marL="800100" lvl="1" indent="-342900">
              <a:buAutoNum type="arabicPeriod"/>
            </a:pPr>
            <a:r>
              <a:rPr lang="en-US" dirty="0"/>
              <a:t>Derive the IPL </a:t>
            </a:r>
            <a:r>
              <a:rPr lang="en-US" b="0" dirty="0"/>
              <a:t>using PIP Data </a:t>
            </a:r>
            <a:r>
              <a:rPr lang="en-US" b="0" dirty="0">
                <a:solidFill>
                  <a:schemeClr val="accent6"/>
                </a:solidFill>
              </a:rPr>
              <a:t>15” </a:t>
            </a:r>
            <a:endParaRPr lang="en-US" b="0" dirty="0">
              <a:solidFill>
                <a:schemeClr val="accent5"/>
              </a:solidFill>
            </a:endParaRPr>
          </a:p>
          <a:p>
            <a:pPr marL="800100" lvl="1" indent="-342900">
              <a:buAutoNum type="arabicPeriod"/>
            </a:pPr>
            <a:endParaRPr lang="en-US" b="0" dirty="0">
              <a:solidFill>
                <a:schemeClr val="accent5"/>
              </a:solidFill>
            </a:endParaRPr>
          </a:p>
          <a:p>
            <a:pPr marL="800100" lvl="1" indent="-342900">
              <a:buAutoNum type="arabicPeriod"/>
            </a:pPr>
            <a:r>
              <a:rPr lang="en-US" b="0" dirty="0">
                <a:solidFill>
                  <a:srgbClr val="002345"/>
                </a:solidFill>
              </a:rPr>
              <a:t>Visualization exercise (if time allows): </a:t>
            </a:r>
            <a:r>
              <a:rPr lang="en-US" dirty="0">
                <a:solidFill>
                  <a:srgbClr val="002345"/>
                </a:solidFill>
              </a:rPr>
              <a:t>SPL vs IPL </a:t>
            </a:r>
            <a:r>
              <a:rPr lang="en-US" b="0" dirty="0">
                <a:solidFill>
                  <a:schemeClr val="accent6"/>
                </a:solidFill>
              </a:rPr>
              <a:t>15”</a:t>
            </a:r>
          </a:p>
        </p:txBody>
      </p:sp>
    </p:spTree>
    <p:extLst>
      <p:ext uri="{BB962C8B-B14F-4D97-AF65-F5344CB8AC3E}">
        <p14:creationId xmlns:p14="http://schemas.microsoft.com/office/powerpoint/2010/main" val="369431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34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1E346B-8611-B3C3-E6D6-DD9912A5B284}"/>
              </a:ext>
            </a:extLst>
          </p:cNvPr>
          <p:cNvSpPr txBox="1"/>
          <p:nvPr/>
        </p:nvSpPr>
        <p:spPr>
          <a:xfrm>
            <a:off x="783020" y="1516907"/>
            <a:ext cx="7577959" cy="923330"/>
          </a:xfrm>
          <a:prstGeom prst="rect">
            <a:avLst/>
          </a:prstGeom>
          <a:noFill/>
        </p:spPr>
        <p:txBody>
          <a:bodyPr wrap="square">
            <a:spAutoFit/>
          </a:bodyPr>
          <a:lstStyle/>
          <a:p>
            <a:pPr marL="0" marR="0" lvl="0" indent="0" algn="ctr" defTabSz="457200" rtl="0" eaLnBrk="0" fontAlgn="base" latinLnBrk="0" hangingPunct="0">
              <a:lnSpc>
                <a:spcPct val="100000"/>
              </a:lnSpc>
              <a:spcBef>
                <a:spcPct val="30000"/>
              </a:spcBef>
              <a:spcAft>
                <a:spcPct val="0"/>
              </a:spcAft>
              <a:buClrTx/>
              <a:buSzTx/>
              <a:buFontTx/>
              <a:buNone/>
              <a:tabLst/>
              <a:defRPr/>
            </a:pPr>
            <a:r>
              <a:rPr lang="en-US" sz="5400" dirty="0">
                <a:solidFill>
                  <a:schemeClr val="bg1"/>
                </a:solidFill>
              </a:rPr>
              <a:t>PART 1</a:t>
            </a:r>
          </a:p>
        </p:txBody>
      </p:sp>
    </p:spTree>
    <p:extLst>
      <p:ext uri="{BB962C8B-B14F-4D97-AF65-F5344CB8AC3E}">
        <p14:creationId xmlns:p14="http://schemas.microsoft.com/office/powerpoint/2010/main" val="30453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2E3AB8-9E21-42BA-9CB7-CBBBF0A1FFFD}"/>
              </a:ext>
            </a:extLst>
          </p:cNvPr>
          <p:cNvSpPr>
            <a:spLocks noGrp="1"/>
          </p:cNvSpPr>
          <p:nvPr>
            <p:ph type="sldNum" sz="quarter" idx="19"/>
          </p:nvPr>
        </p:nvSpPr>
        <p:spPr>
          <a:xfrm>
            <a:off x="8767763" y="6367462"/>
            <a:ext cx="317500" cy="365125"/>
          </a:xfrm>
        </p:spPr>
        <p:txBody>
          <a:bodyPr/>
          <a:lstStyle>
            <a:lvl1pPr eaLnBrk="0" hangingPunct="0">
              <a:defRPr sz="1600" b="1">
                <a:solidFill>
                  <a:schemeClr val="tx1"/>
                </a:solidFill>
                <a:latin typeface="Trebuchet MS" panose="020B0603020202020204" pitchFamily="34" charset="0"/>
                <a:ea typeface="MS PGothic" panose="020B0600070205080204" pitchFamily="34" charset="-128"/>
              </a:defRPr>
            </a:lvl1pPr>
            <a:lvl2pPr marL="742950" indent="-285750" eaLnBrk="0" hangingPunct="0">
              <a:defRPr sz="1600" b="1">
                <a:solidFill>
                  <a:schemeClr val="tx1"/>
                </a:solidFill>
                <a:latin typeface="Trebuchet MS" panose="020B0603020202020204" pitchFamily="34" charset="0"/>
                <a:ea typeface="MS PGothic" panose="020B0600070205080204" pitchFamily="34" charset="-128"/>
              </a:defRPr>
            </a:lvl2pPr>
            <a:lvl3pPr marL="1143000" indent="-228600" eaLnBrk="0" hangingPunct="0">
              <a:defRPr sz="1600" b="1">
                <a:solidFill>
                  <a:schemeClr val="tx1"/>
                </a:solidFill>
                <a:latin typeface="Trebuchet MS" panose="020B0603020202020204" pitchFamily="34" charset="0"/>
                <a:ea typeface="MS PGothic" panose="020B0600070205080204" pitchFamily="34" charset="-128"/>
              </a:defRPr>
            </a:lvl3pPr>
            <a:lvl4pPr marL="1600200" indent="-228600" eaLnBrk="0" hangingPunct="0">
              <a:defRPr sz="1600" b="1">
                <a:solidFill>
                  <a:schemeClr val="tx1"/>
                </a:solidFill>
                <a:latin typeface="Trebuchet MS" panose="020B0603020202020204" pitchFamily="34" charset="0"/>
                <a:ea typeface="MS PGothic" panose="020B0600070205080204" pitchFamily="34" charset="-128"/>
              </a:defRPr>
            </a:lvl4pPr>
            <a:lvl5pPr marL="2057400" indent="-228600" eaLnBrk="0" hangingPunct="0">
              <a:defRPr sz="1600" b="1">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ct val="0"/>
              </a:spcBef>
              <a:spcAft>
                <a:spcPct val="0"/>
              </a:spcAft>
              <a:defRPr sz="1600" b="1">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BE502F0-7772-4A3C-B4C9-E3C39BBD6157}" type="slidenum">
              <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rPr>
              <a:pPr marL="0" marR="0" lvl="0" indent="0" algn="l" defTabSz="914400" rtl="0" eaLnBrk="1" fontAlgn="base" latinLnBrk="0" hangingPunct="1">
                <a:lnSpc>
                  <a:spcPct val="100000"/>
                </a:lnSpc>
                <a:spcBef>
                  <a:spcPct val="0"/>
                </a:spcBef>
                <a:spcAft>
                  <a:spcPct val="0"/>
                </a:spcAft>
                <a:buClrTx/>
                <a:buSzTx/>
                <a:buFontTx/>
                <a:buNone/>
                <a:tabLst/>
                <a:defRPr/>
              </a:pPr>
              <a:t>7</a:t>
            </a:fld>
            <a:endParaRPr kumimoji="0" lang="en-US" altLang="en-US" sz="1100" b="1" i="0" u="none" strike="noStrike" kern="1200" cap="none" spc="0" normalizeH="0" baseline="0" noProof="0">
              <a:ln>
                <a:noFill/>
              </a:ln>
              <a:solidFill>
                <a:srgbClr val="002345"/>
              </a:solidFill>
              <a:effectLst/>
              <a:uLnTx/>
              <a:uFillTx/>
              <a:latin typeface="Arial" panose="020B0604020202020204" pitchFamily="34" charset="0"/>
              <a:ea typeface="MS PGothic" panose="020B0600070205080204" pitchFamily="34" charset="-128"/>
              <a:cs typeface="Times New Roman" panose="02020603050405020304" pitchFamily="18" charset="0"/>
            </a:endParaRPr>
          </a:p>
        </p:txBody>
      </p:sp>
      <p:sp>
        <p:nvSpPr>
          <p:cNvPr id="10" name="Rectangle 9">
            <a:extLst>
              <a:ext uri="{FF2B5EF4-FFF2-40B4-BE49-F238E27FC236}">
                <a16:creationId xmlns:a16="http://schemas.microsoft.com/office/drawing/2014/main" id="{A2142170-5528-4485-885A-6EEEDD0EE6EF}"/>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rPr>
              <a:t>1. Scope of PIP: </a:t>
            </a:r>
            <a:r>
              <a:rPr lang="en-US" sz="3000" b="0" dirty="0">
                <a:solidFill>
                  <a:schemeClr val="bg1"/>
                </a:solidFill>
              </a:rPr>
              <a:t>Objective</a:t>
            </a:r>
            <a:r>
              <a:rPr lang="en-US" sz="3000" dirty="0">
                <a:solidFill>
                  <a:schemeClr val="bg1"/>
                </a:solidFill>
              </a:rPr>
              <a:t> </a:t>
            </a: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11" name="Rectangle 10">
            <a:extLst>
              <a:ext uri="{FF2B5EF4-FFF2-40B4-BE49-F238E27FC236}">
                <a16:creationId xmlns:a16="http://schemas.microsoft.com/office/drawing/2014/main" id="{D4232372-4C9A-44CE-9308-049E78062937}"/>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0" name="TextBox 69">
            <a:extLst>
              <a:ext uri="{FF2B5EF4-FFF2-40B4-BE49-F238E27FC236}">
                <a16:creationId xmlns:a16="http://schemas.microsoft.com/office/drawing/2014/main" id="{D2C09F96-CDEB-418A-8EB3-3F8D8C8DEC16}"/>
              </a:ext>
            </a:extLst>
          </p:cNvPr>
          <p:cNvSpPr txBox="1"/>
          <p:nvPr/>
        </p:nvSpPr>
        <p:spPr>
          <a:xfrm>
            <a:off x="4016754" y="1753049"/>
            <a:ext cx="272165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WORKWITH PRIVATE SECTOR</a:t>
            </a:r>
          </a:p>
        </p:txBody>
      </p:sp>
      <p:sp>
        <p:nvSpPr>
          <p:cNvPr id="71" name="TextBox 70">
            <a:extLst>
              <a:ext uri="{FF2B5EF4-FFF2-40B4-BE49-F238E27FC236}">
                <a16:creationId xmlns:a16="http://schemas.microsoft.com/office/drawing/2014/main" id="{8E22164F-48FC-4B48-8CBC-2BBE43EAADF0}"/>
              </a:ext>
            </a:extLst>
          </p:cNvPr>
          <p:cNvSpPr txBox="1"/>
          <p:nvPr/>
        </p:nvSpPr>
        <p:spPr>
          <a:xfrm>
            <a:off x="7374172" y="1753049"/>
            <a:ext cx="1170863" cy="29238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Arial"/>
                <a:ea typeface="MS PGothic" panose="020B0600070205080204" pitchFamily="34" charset="-128"/>
                <a:cs typeface="Arial" panose="020B0604020202020204" pitchFamily="34" charset="0"/>
              </a:rPr>
              <a:t>TRIBNAL</a:t>
            </a:r>
          </a:p>
        </p:txBody>
      </p:sp>
      <p:sp>
        <p:nvSpPr>
          <p:cNvPr id="9" name="Right Brace 8">
            <a:extLst>
              <a:ext uri="{FF2B5EF4-FFF2-40B4-BE49-F238E27FC236}">
                <a16:creationId xmlns:a16="http://schemas.microsoft.com/office/drawing/2014/main" id="{095349F2-EA8B-4E4B-BB0F-DAD993ADBCC7}"/>
              </a:ext>
            </a:extLst>
          </p:cNvPr>
          <p:cNvSpPr/>
          <p:nvPr/>
        </p:nvSpPr>
        <p:spPr bwMode="auto">
          <a:xfrm rot="5599429">
            <a:off x="-476072" y="5433733"/>
            <a:ext cx="317500" cy="1351573"/>
          </a:xfrm>
          <a:prstGeom prst="rightBrace">
            <a:avLst>
              <a:gd name="adj1" fmla="val 8333"/>
              <a:gd name="adj2" fmla="val 4692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77" name="Content Placeholder 3">
            <a:extLst>
              <a:ext uri="{FF2B5EF4-FFF2-40B4-BE49-F238E27FC236}">
                <a16:creationId xmlns:a16="http://schemas.microsoft.com/office/drawing/2014/main" id="{9744721A-8156-4B5B-9211-E8AEA4096703}"/>
              </a:ext>
            </a:extLst>
          </p:cNvPr>
          <p:cNvSpPr txBox="1">
            <a:spLocks/>
          </p:cNvSpPr>
          <p:nvPr/>
        </p:nvSpPr>
        <p:spPr>
          <a:xfrm>
            <a:off x="1" y="1116088"/>
            <a:ext cx="9249507" cy="5866996"/>
          </a:xfrm>
          <a:prstGeom prst="rect">
            <a:avLst/>
          </a:prstGeom>
        </p:spPr>
        <p:txBody>
          <a:bodyPr>
            <a:normAutofit/>
          </a:bodyPr>
          <a:lst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panose="020B0604020202020204" pitchFamily="34"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panose="020B0604020202020204" pitchFamily="34"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285750" lvl="3">
              <a:spcBef>
                <a:spcPts val="0"/>
              </a:spcBef>
              <a:spcAft>
                <a:spcPts val="600"/>
              </a:spcAft>
              <a:buClr>
                <a:srgbClr val="00B0F0"/>
              </a:buClr>
              <a:buSzPct val="100000"/>
            </a:pPr>
            <a:endParaRPr lang="en-US" sz="1800" b="0" dirty="0">
              <a:solidFill>
                <a:srgbClr val="002345"/>
              </a:solidFill>
            </a:endParaRPr>
          </a:p>
        </p:txBody>
      </p:sp>
      <p:sp>
        <p:nvSpPr>
          <p:cNvPr id="16" name="TextBox 15">
            <a:extLst>
              <a:ext uri="{FF2B5EF4-FFF2-40B4-BE49-F238E27FC236}">
                <a16:creationId xmlns:a16="http://schemas.microsoft.com/office/drawing/2014/main" id="{CC9DF4D4-9D37-E63B-3528-BB77A7AA8439}"/>
              </a:ext>
            </a:extLst>
          </p:cNvPr>
          <p:cNvSpPr txBox="1"/>
          <p:nvPr/>
        </p:nvSpPr>
        <p:spPr>
          <a:xfrm>
            <a:off x="262892" y="1269107"/>
            <a:ext cx="8881108" cy="400110"/>
          </a:xfrm>
          <a:prstGeom prst="rect">
            <a:avLst/>
          </a:prstGeom>
          <a:noFill/>
        </p:spPr>
        <p:txBody>
          <a:bodyPr wrap="square">
            <a:spAutoFit/>
          </a:bodyPr>
          <a:lstStyle/>
          <a:p>
            <a:pPr marL="628650" lvl="3" indent="-342900">
              <a:lnSpc>
                <a:spcPct val="100000"/>
              </a:lnSpc>
              <a:spcBef>
                <a:spcPts val="600"/>
              </a:spcBef>
              <a:spcAft>
                <a:spcPts val="600"/>
              </a:spcAft>
              <a:buClr>
                <a:srgbClr val="00B0F0"/>
              </a:buClr>
              <a:buSzPct val="100000"/>
              <a:buFont typeface="Courier New" panose="02070309020205020404" pitchFamily="49" charset="0"/>
              <a:buChar char="o"/>
            </a:pPr>
            <a:r>
              <a:rPr lang="en-US" sz="2000" b="0" dirty="0">
                <a:solidFill>
                  <a:schemeClr val="tx1"/>
                </a:solidFill>
              </a:rPr>
              <a:t>Objective: Analyzing </a:t>
            </a:r>
            <a:r>
              <a:rPr lang="en-US" sz="2000" dirty="0"/>
              <a:t>m</a:t>
            </a:r>
            <a:r>
              <a:rPr lang="en-US" sz="2000" dirty="0">
                <a:solidFill>
                  <a:schemeClr val="tx1"/>
                </a:solidFill>
              </a:rPr>
              <a:t>onetary poverty</a:t>
            </a:r>
            <a:r>
              <a:rPr lang="en-US" sz="2000" b="0" dirty="0">
                <a:solidFill>
                  <a:schemeClr val="tx1"/>
                </a:solidFill>
              </a:rPr>
              <a:t>:</a:t>
            </a:r>
          </a:p>
        </p:txBody>
      </p:sp>
      <p:sp>
        <p:nvSpPr>
          <p:cNvPr id="22" name="Rectangle: Rounded Corners 21">
            <a:extLst>
              <a:ext uri="{FF2B5EF4-FFF2-40B4-BE49-F238E27FC236}">
                <a16:creationId xmlns:a16="http://schemas.microsoft.com/office/drawing/2014/main" id="{2CC8BBD4-CB4F-E998-90E1-4CBED4D4E462}"/>
              </a:ext>
            </a:extLst>
          </p:cNvPr>
          <p:cNvSpPr/>
          <p:nvPr/>
        </p:nvSpPr>
        <p:spPr bwMode="auto">
          <a:xfrm>
            <a:off x="749329" y="2402287"/>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endParaRPr kumimoji="0" lang="en-US" sz="1800" i="0" u="sng" strike="noStrike" cap="none" normalizeH="0" baseline="0" dirty="0">
              <a:ln>
                <a:noFill/>
              </a:ln>
              <a:solidFill>
                <a:schemeClr val="bg1"/>
              </a:solidFill>
              <a:effectLst/>
              <a:latin typeface="+mj-lt"/>
              <a:cs typeface="Times New Roman" pitchFamily="18" charset="0"/>
            </a:endParaRPr>
          </a:p>
          <a:p>
            <a:pPr marR="0" algn="ctr" defTabSz="914400" rtl="0" eaLnBrk="1" fontAlgn="base" latinLnBrk="0" hangingPunct="1">
              <a:lnSpc>
                <a:spcPct val="100000"/>
              </a:lnSpc>
              <a:spcBef>
                <a:spcPct val="50000"/>
              </a:spcBef>
              <a:spcAft>
                <a:spcPct val="0"/>
              </a:spcAft>
              <a:buClrTx/>
              <a:buSzTx/>
              <a:tabLst/>
            </a:pPr>
            <a:r>
              <a:rPr kumimoji="0" lang="en-US" b="0" i="0" u="sng" strike="noStrike" cap="none" normalizeH="0" baseline="0" dirty="0">
                <a:ln>
                  <a:noFill/>
                </a:ln>
                <a:solidFill>
                  <a:schemeClr val="bg1"/>
                </a:solidFill>
                <a:effectLst/>
                <a:cs typeface="Times New Roman" pitchFamily="18" charset="0"/>
              </a:rPr>
              <a:t>Absolute</a:t>
            </a:r>
          </a:p>
          <a:p>
            <a:pPr algn="ctr">
              <a:spcBef>
                <a:spcPct val="50000"/>
              </a:spcBef>
            </a:pPr>
            <a:r>
              <a:rPr lang="en-US" b="0" dirty="0">
                <a:solidFill>
                  <a:schemeClr val="bg1"/>
                </a:solidFill>
                <a:cs typeface="Times New Roman" pitchFamily="18" charset="0"/>
              </a:rPr>
              <a:t>$2.15 World Bank</a:t>
            </a:r>
          </a:p>
          <a:p>
            <a:pPr algn="ctr">
              <a:spcBef>
                <a:spcPct val="50000"/>
              </a:spcBef>
            </a:pPr>
            <a:endParaRPr kumimoji="0" lang="en-US" sz="1800" i="0" u="none" strike="noStrike" cap="none" normalizeH="0" baseline="0" dirty="0">
              <a:ln>
                <a:noFill/>
              </a:ln>
              <a:solidFill>
                <a:schemeClr val="bg1"/>
              </a:solidFill>
              <a:effectLst/>
              <a:latin typeface="+mj-lt"/>
              <a:cs typeface="Times New Roman" pitchFamily="18" charset="0"/>
            </a:endParaRPr>
          </a:p>
        </p:txBody>
      </p:sp>
      <p:sp>
        <p:nvSpPr>
          <p:cNvPr id="23" name="Rectangle: Rounded Corners 22">
            <a:extLst>
              <a:ext uri="{FF2B5EF4-FFF2-40B4-BE49-F238E27FC236}">
                <a16:creationId xmlns:a16="http://schemas.microsoft.com/office/drawing/2014/main" id="{FE54C6FF-FBF8-0125-78FD-EC0D13A10B10}"/>
              </a:ext>
            </a:extLst>
          </p:cNvPr>
          <p:cNvSpPr/>
          <p:nvPr/>
        </p:nvSpPr>
        <p:spPr bwMode="auto">
          <a:xfrm>
            <a:off x="2799337" y="2410375"/>
            <a:ext cx="1714529" cy="1198234"/>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lang="en-US" b="0" u="sng" dirty="0">
                <a:solidFill>
                  <a:schemeClr val="bg1"/>
                </a:solidFill>
                <a:cs typeface="Times New Roman" pitchFamily="18" charset="0"/>
              </a:rPr>
              <a:t>Relative</a:t>
            </a:r>
          </a:p>
          <a:p>
            <a:pPr algn="ctr">
              <a:spcBef>
                <a:spcPct val="50000"/>
              </a:spcBef>
            </a:pPr>
            <a:r>
              <a:rPr lang="en-US" b="0" dirty="0">
                <a:solidFill>
                  <a:schemeClr val="bg1"/>
                </a:solidFill>
                <a:cs typeface="Times New Roman" pitchFamily="18" charset="0"/>
              </a:rPr>
              <a:t>60% of median (OECD)</a:t>
            </a:r>
          </a:p>
        </p:txBody>
      </p:sp>
      <p:sp>
        <p:nvSpPr>
          <p:cNvPr id="25" name="Rectangle: Rounded Corners 24">
            <a:extLst>
              <a:ext uri="{FF2B5EF4-FFF2-40B4-BE49-F238E27FC236}">
                <a16:creationId xmlns:a16="http://schemas.microsoft.com/office/drawing/2014/main" id="{53938D0A-696D-7D3C-CCBF-43A8C85295AA}"/>
              </a:ext>
            </a:extLst>
          </p:cNvPr>
          <p:cNvSpPr/>
          <p:nvPr/>
        </p:nvSpPr>
        <p:spPr bwMode="auto">
          <a:xfrm>
            <a:off x="5119924" y="2410375"/>
            <a:ext cx="3236965" cy="1198234"/>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lang="en-US" b="0" u="sng" dirty="0">
                <a:solidFill>
                  <a:schemeClr val="bg1"/>
                </a:solidFill>
                <a:cs typeface="Times New Roman" pitchFamily="18" charset="0"/>
              </a:rPr>
              <a:t>Weakly relative</a:t>
            </a:r>
          </a:p>
          <a:p>
            <a:pPr algn="ctr">
              <a:spcBef>
                <a:spcPct val="50000"/>
              </a:spcBef>
            </a:pPr>
            <a:r>
              <a:rPr lang="en-US" b="0" dirty="0">
                <a:solidFill>
                  <a:schemeClr val="bg1"/>
                </a:solidFill>
                <a:cs typeface="Times New Roman" pitchFamily="18" charset="0"/>
              </a:rPr>
              <a:t>max(</a:t>
            </a:r>
            <a:r>
              <a:rPr lang="en-US" b="0" dirty="0">
                <a:solidFill>
                  <a:schemeClr val="accent3">
                    <a:lumMod val="60000"/>
                    <a:lumOff val="40000"/>
                  </a:schemeClr>
                </a:solidFill>
                <a:cs typeface="Times New Roman" pitchFamily="18" charset="0"/>
              </a:rPr>
              <a:t>2.15</a:t>
            </a:r>
            <a:r>
              <a:rPr lang="en-US" b="0" dirty="0">
                <a:solidFill>
                  <a:schemeClr val="bg1"/>
                </a:solidFill>
                <a:cs typeface="Times New Roman" pitchFamily="18" charset="0"/>
              </a:rPr>
              <a:t>,</a:t>
            </a:r>
            <a:r>
              <a:rPr lang="en-US" b="0" dirty="0">
                <a:solidFill>
                  <a:srgbClr val="FF0000"/>
                </a:solidFill>
                <a:cs typeface="Times New Roman" pitchFamily="18" charset="0"/>
              </a:rPr>
              <a:t>1.15 + 50% of median</a:t>
            </a:r>
            <a:r>
              <a:rPr lang="en-US" b="0" dirty="0">
                <a:solidFill>
                  <a:schemeClr val="bg1"/>
                </a:solidFill>
                <a:cs typeface="Times New Roman" pitchFamily="18" charset="0"/>
              </a:rPr>
              <a:t>) World Bank’s societal poverty line*</a:t>
            </a:r>
          </a:p>
        </p:txBody>
      </p:sp>
      <p:sp>
        <p:nvSpPr>
          <p:cNvPr id="28" name="Rectangle: Rounded Corners 27">
            <a:extLst>
              <a:ext uri="{FF2B5EF4-FFF2-40B4-BE49-F238E27FC236}">
                <a16:creationId xmlns:a16="http://schemas.microsoft.com/office/drawing/2014/main" id="{CF03A131-AAF5-9DFA-3AD5-82F8A0CABAB4}"/>
              </a:ext>
            </a:extLst>
          </p:cNvPr>
          <p:cNvSpPr/>
          <p:nvPr/>
        </p:nvSpPr>
        <p:spPr bwMode="auto">
          <a:xfrm>
            <a:off x="638552" y="1843608"/>
            <a:ext cx="7866896" cy="368266"/>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endParaRPr lang="en-US" sz="1800" dirty="0">
              <a:solidFill>
                <a:schemeClr val="bg1"/>
              </a:solidFill>
              <a:latin typeface="+mj-lt"/>
              <a:cs typeface="Times New Roman" pitchFamily="18" charset="0"/>
            </a:endParaRPr>
          </a:p>
          <a:p>
            <a:pPr marR="0" algn="ctr" defTabSz="914400" rtl="0" eaLnBrk="1" fontAlgn="base" latinLnBrk="0" hangingPunct="1">
              <a:lnSpc>
                <a:spcPct val="100000"/>
              </a:lnSpc>
              <a:spcBef>
                <a:spcPct val="50000"/>
              </a:spcBef>
              <a:spcAft>
                <a:spcPct val="0"/>
              </a:spcAft>
              <a:buClrTx/>
              <a:buSzTx/>
              <a:tabLst/>
            </a:pPr>
            <a:r>
              <a:rPr lang="en-US" sz="1800" dirty="0">
                <a:solidFill>
                  <a:schemeClr val="bg1"/>
                </a:solidFill>
                <a:latin typeface="+mj-lt"/>
                <a:cs typeface="Times New Roman" pitchFamily="18" charset="0"/>
              </a:rPr>
              <a:t>Monetary concepts of poverty</a:t>
            </a:r>
          </a:p>
          <a:p>
            <a:pPr marR="0" algn="ctr" defTabSz="914400" rtl="0" eaLnBrk="1" fontAlgn="base" latinLnBrk="0" hangingPunct="1">
              <a:lnSpc>
                <a:spcPct val="100000"/>
              </a:lnSpc>
              <a:spcBef>
                <a:spcPct val="50000"/>
              </a:spcBef>
              <a:spcAft>
                <a:spcPct val="0"/>
              </a:spcAft>
              <a:buClrTx/>
              <a:buSzTx/>
              <a:tabLst/>
            </a:pPr>
            <a:endParaRPr kumimoji="0" lang="en-US" sz="1800" i="0" u="none" strike="noStrike" cap="none" normalizeH="0" baseline="0" dirty="0">
              <a:ln>
                <a:noFill/>
              </a:ln>
              <a:solidFill>
                <a:schemeClr val="bg1"/>
              </a:solidFill>
              <a:effectLst/>
              <a:latin typeface="+mj-lt"/>
              <a:cs typeface="Times New Roman" pitchFamily="18" charset="0"/>
            </a:endParaRPr>
          </a:p>
        </p:txBody>
      </p:sp>
      <p:sp>
        <p:nvSpPr>
          <p:cNvPr id="2" name="TextBox 1">
            <a:extLst>
              <a:ext uri="{FF2B5EF4-FFF2-40B4-BE49-F238E27FC236}">
                <a16:creationId xmlns:a16="http://schemas.microsoft.com/office/drawing/2014/main" id="{06060A3B-DE08-9041-587C-15C520B72C22}"/>
              </a:ext>
            </a:extLst>
          </p:cNvPr>
          <p:cNvSpPr txBox="1"/>
          <p:nvPr/>
        </p:nvSpPr>
        <p:spPr>
          <a:xfrm>
            <a:off x="184200" y="3952614"/>
            <a:ext cx="8881108" cy="1938992"/>
          </a:xfrm>
          <a:prstGeom prst="rect">
            <a:avLst/>
          </a:prstGeom>
          <a:noFill/>
        </p:spPr>
        <p:txBody>
          <a:bodyPr wrap="square" lIns="91440" tIns="45720" rIns="91440" bIns="45720" anchor="t">
            <a:spAutoFit/>
          </a:bodyPr>
          <a:lstStyle/>
          <a:p>
            <a:pPr marL="628650" lvl="3" indent="-342900">
              <a:lnSpc>
                <a:spcPct val="100000"/>
              </a:lnSpc>
              <a:spcBef>
                <a:spcPts val="600"/>
              </a:spcBef>
              <a:spcAft>
                <a:spcPts val="600"/>
              </a:spcAft>
              <a:buClr>
                <a:srgbClr val="00B0F0"/>
              </a:buClr>
              <a:buSzPct val="100000"/>
              <a:buFont typeface="Courier New" panose="02070309020205020404" pitchFamily="49" charset="0"/>
              <a:buChar char="o"/>
            </a:pPr>
            <a:r>
              <a:rPr lang="en-US" b="0" dirty="0"/>
              <a:t>Metrics: Poverty headcount, poverty gap, poverty severity, Watts.</a:t>
            </a:r>
          </a:p>
          <a:p>
            <a:pPr marL="628650" lvl="3" indent="-342900">
              <a:lnSpc>
                <a:spcPct val="100000"/>
              </a:lnSpc>
              <a:spcBef>
                <a:spcPts val="600"/>
              </a:spcBef>
              <a:spcAft>
                <a:spcPts val="600"/>
              </a:spcAft>
              <a:buClr>
                <a:srgbClr val="00B0F0"/>
              </a:buClr>
              <a:buSzPct val="100000"/>
              <a:buFont typeface="Courier New" panose="02070309020205020404" pitchFamily="49" charset="0"/>
              <a:buChar char="o"/>
            </a:pPr>
            <a:r>
              <a:rPr lang="en-US" b="0" dirty="0"/>
              <a:t>Additional metrics:</a:t>
            </a:r>
          </a:p>
          <a:p>
            <a:pPr marL="1085850" lvl="4" indent="-342900">
              <a:spcBef>
                <a:spcPts val="600"/>
              </a:spcBef>
              <a:spcAft>
                <a:spcPts val="600"/>
              </a:spcAft>
              <a:buClr>
                <a:srgbClr val="00B0F0"/>
              </a:buClr>
              <a:buSzPct val="100000"/>
              <a:buFont typeface="Courier New" panose="02070309020205020404" pitchFamily="49" charset="0"/>
              <a:buChar char="o"/>
            </a:pPr>
            <a:r>
              <a:rPr lang="en-US" b="0" dirty="0"/>
              <a:t>World Bank’s </a:t>
            </a:r>
            <a:r>
              <a:rPr lang="en-US" b="0" dirty="0">
                <a:hlinkClick r:id="rId3"/>
              </a:rPr>
              <a:t>multi-dimensional poverty measure</a:t>
            </a:r>
            <a:r>
              <a:rPr lang="en-US" b="0" dirty="0"/>
              <a:t> (MPM). </a:t>
            </a:r>
          </a:p>
          <a:p>
            <a:pPr marL="1085850" lvl="4" indent="-342900">
              <a:spcBef>
                <a:spcPts val="600"/>
              </a:spcBef>
              <a:spcAft>
                <a:spcPts val="600"/>
              </a:spcAft>
              <a:buClr>
                <a:srgbClr val="00B0F0"/>
              </a:buClr>
              <a:buSzPct val="100000"/>
              <a:buFont typeface="Courier New" panose="02070309020205020404" pitchFamily="49" charset="0"/>
              <a:buChar char="o"/>
            </a:pPr>
            <a:r>
              <a:rPr lang="en-US" b="0" dirty="0">
                <a:latin typeface="Trebuchet MS"/>
                <a:ea typeface="MS PGothic"/>
                <a:cs typeface="Arial"/>
              </a:rPr>
              <a:t>Inequality measures (Gini, Thiel, polarization).</a:t>
            </a:r>
          </a:p>
          <a:p>
            <a:pPr marL="1085850" lvl="4" indent="-342900">
              <a:spcBef>
                <a:spcPts val="600"/>
              </a:spcBef>
              <a:spcAft>
                <a:spcPts val="600"/>
              </a:spcAft>
              <a:buClr>
                <a:srgbClr val="00B0F0"/>
              </a:buClr>
              <a:buSzPct val="100000"/>
              <a:buFont typeface="Courier New" panose="02070309020205020404" pitchFamily="49" charset="0"/>
              <a:buChar char="o"/>
            </a:pPr>
            <a:r>
              <a:rPr lang="en-US" b="0" dirty="0">
                <a:latin typeface="Trebuchet MS"/>
                <a:ea typeface="MS PGothic"/>
                <a:cs typeface="Arial"/>
                <a:hlinkClick r:id="rId4"/>
              </a:rPr>
              <a:t>Shared prosperity measures</a:t>
            </a:r>
            <a:r>
              <a:rPr lang="en-US" b="0" dirty="0">
                <a:latin typeface="Trebuchet MS"/>
                <a:ea typeface="MS PGothic"/>
                <a:cs typeface="Arial"/>
              </a:rPr>
              <a:t> (prosperity gap, shared prosperity).</a:t>
            </a:r>
          </a:p>
        </p:txBody>
      </p:sp>
      <p:sp>
        <p:nvSpPr>
          <p:cNvPr id="3" name="TextBox 2">
            <a:extLst>
              <a:ext uri="{FF2B5EF4-FFF2-40B4-BE49-F238E27FC236}">
                <a16:creationId xmlns:a16="http://schemas.microsoft.com/office/drawing/2014/main" id="{F642B434-FDAB-B2D1-1BFD-6DB19A43A053}"/>
              </a:ext>
            </a:extLst>
          </p:cNvPr>
          <p:cNvSpPr txBox="1"/>
          <p:nvPr/>
        </p:nvSpPr>
        <p:spPr>
          <a:xfrm>
            <a:off x="0" y="6526895"/>
            <a:ext cx="5001690" cy="307777"/>
          </a:xfrm>
          <a:prstGeom prst="rect">
            <a:avLst/>
          </a:prstGeom>
          <a:noFill/>
        </p:spPr>
        <p:txBody>
          <a:bodyPr wrap="none" rtlCol="0">
            <a:spAutoFit/>
          </a:bodyPr>
          <a:lstStyle/>
          <a:p>
            <a:r>
              <a:rPr lang="en-US" sz="1400" b="0" dirty="0"/>
              <a:t>*On the definition of societal poverty line see </a:t>
            </a:r>
            <a:r>
              <a:rPr lang="en-US" sz="1400" b="0" dirty="0">
                <a:hlinkClick r:id="rId5"/>
              </a:rPr>
              <a:t>this blogpost</a:t>
            </a:r>
            <a:r>
              <a:rPr lang="en-US" sz="1400" b="0" dirty="0"/>
              <a:t>.</a:t>
            </a:r>
          </a:p>
        </p:txBody>
      </p:sp>
    </p:spTree>
    <p:extLst>
      <p:ext uri="{BB962C8B-B14F-4D97-AF65-F5344CB8AC3E}">
        <p14:creationId xmlns:p14="http://schemas.microsoft.com/office/powerpoint/2010/main" val="230860994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39C7A9-4707-2B1D-F112-11A7E71135DC}"/>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4" name="Rectangle 3">
            <a:extLst>
              <a:ext uri="{FF2B5EF4-FFF2-40B4-BE49-F238E27FC236}">
                <a16:creationId xmlns:a16="http://schemas.microsoft.com/office/drawing/2014/main" id="{9265E77F-4645-F5D7-7CF7-35EAE8A88055}"/>
              </a:ext>
            </a:extLst>
          </p:cNvPr>
          <p:cNvSpPr/>
          <p:nvPr/>
        </p:nvSpPr>
        <p:spPr bwMode="auto">
          <a:xfrm>
            <a:off x="0" y="1042416"/>
            <a:ext cx="9144000" cy="62484"/>
          </a:xfrm>
          <a:prstGeom prst="rect">
            <a:avLst/>
          </a:prstGeom>
          <a:solidFill>
            <a:srgbClr val="00ADE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S PGothic" panose="020B0600070205080204" pitchFamily="34" charset="-128"/>
              <a:cs typeface="Times New Roman" pitchFamily="18" charset="0"/>
            </a:endParaRPr>
          </a:p>
        </p:txBody>
      </p:sp>
      <p:sp>
        <p:nvSpPr>
          <p:cNvPr id="2" name="Rectangle 1">
            <a:extLst>
              <a:ext uri="{FF2B5EF4-FFF2-40B4-BE49-F238E27FC236}">
                <a16:creationId xmlns:a16="http://schemas.microsoft.com/office/drawing/2014/main" id="{1094576A-09B0-C482-E48A-C46D3B13C7F6}"/>
              </a:ext>
            </a:extLst>
          </p:cNvPr>
          <p:cNvSpPr/>
          <p:nvPr/>
        </p:nvSpPr>
        <p:spPr bwMode="auto">
          <a:xfrm>
            <a:off x="0" y="0"/>
            <a:ext cx="9144000" cy="1042416"/>
          </a:xfrm>
          <a:prstGeom prst="rect">
            <a:avLst/>
          </a:prstGeom>
          <a:solidFill>
            <a:schemeClr val="tx1"/>
          </a:solidFill>
          <a:ln w="9525" cap="flat" cmpd="sng" algn="ctr">
            <a:noFill/>
            <a:prstDash val="solid"/>
            <a:round/>
            <a:headEnd type="none" w="med" len="med"/>
            <a:tailEnd type="none" w="med" len="med"/>
          </a:ln>
          <a:effectLst/>
        </p:spPr>
        <p:txBody>
          <a:bodyPr vert="horz" wrap="square" lIns="27432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3000" dirty="0">
                <a:solidFill>
                  <a:schemeClr val="bg1"/>
                </a:solidFill>
              </a:rPr>
              <a:t>1. Scope of PIP: </a:t>
            </a:r>
            <a:r>
              <a:rPr lang="en-US" sz="3000" b="0" dirty="0">
                <a:solidFill>
                  <a:schemeClr val="bg1"/>
                </a:solidFill>
              </a:rPr>
              <a:t>Methodology</a:t>
            </a:r>
            <a:endParaRPr kumimoji="0" lang="en-US" sz="3000" b="0" i="0" u="none" strike="noStrike" kern="1200" cap="none" spc="0" normalizeH="0" baseline="0" noProof="0" dirty="0">
              <a:ln>
                <a:noFill/>
              </a:ln>
              <a:solidFill>
                <a:schemeClr val="bg1"/>
              </a:solidFill>
              <a:effectLst/>
              <a:uLnTx/>
              <a:uFillTx/>
              <a:latin typeface="Andes" panose="02000000000000000000" pitchFamily="50" charset="0"/>
              <a:ea typeface="MS PGothic" panose="020B0600070205080204" pitchFamily="34" charset="-128"/>
              <a:cs typeface="Times New Roman" pitchFamily="18" charset="0"/>
            </a:endParaRPr>
          </a:p>
        </p:txBody>
      </p:sp>
      <p:sp>
        <p:nvSpPr>
          <p:cNvPr id="6" name="TextBox 5">
            <a:extLst>
              <a:ext uri="{FF2B5EF4-FFF2-40B4-BE49-F238E27FC236}">
                <a16:creationId xmlns:a16="http://schemas.microsoft.com/office/drawing/2014/main" id="{8BF67916-588C-3F8E-46B2-5D5B0E2AF178}"/>
              </a:ext>
            </a:extLst>
          </p:cNvPr>
          <p:cNvSpPr txBox="1"/>
          <p:nvPr/>
        </p:nvSpPr>
        <p:spPr>
          <a:xfrm>
            <a:off x="932209" y="6130834"/>
            <a:ext cx="7835847" cy="338554"/>
          </a:xfrm>
          <a:prstGeom prst="rect">
            <a:avLst/>
          </a:prstGeom>
          <a:noFill/>
        </p:spPr>
        <p:txBody>
          <a:bodyPr wrap="square" rtlCol="0">
            <a:spAutoFit/>
          </a:bodyPr>
          <a:lstStyle/>
          <a:p>
            <a:r>
              <a:rPr lang="en-US" dirty="0"/>
              <a:t>Source: </a:t>
            </a:r>
            <a:r>
              <a:rPr lang="en-US" dirty="0">
                <a:hlinkClick r:id="rId3"/>
              </a:rPr>
              <a:t>PIP Methodological handbook</a:t>
            </a:r>
            <a:endParaRPr lang="en-US" dirty="0"/>
          </a:p>
        </p:txBody>
      </p:sp>
      <p:sp>
        <p:nvSpPr>
          <p:cNvPr id="7" name="Rectangle: Rounded Corners 6">
            <a:extLst>
              <a:ext uri="{FF2B5EF4-FFF2-40B4-BE49-F238E27FC236}">
                <a16:creationId xmlns:a16="http://schemas.microsoft.com/office/drawing/2014/main" id="{2D5F7DA1-5A1A-A14C-B991-3070E9050D4A}"/>
              </a:ext>
            </a:extLst>
          </p:cNvPr>
          <p:cNvSpPr/>
          <p:nvPr/>
        </p:nvSpPr>
        <p:spPr bwMode="auto">
          <a:xfrm>
            <a:off x="932209" y="1818340"/>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1</a:t>
            </a:r>
          </a:p>
          <a:p>
            <a:pPr algn="ctr">
              <a:spcBef>
                <a:spcPct val="50000"/>
              </a:spcBef>
            </a:pPr>
            <a:r>
              <a:rPr lang="en-US" sz="1200" dirty="0">
                <a:solidFill>
                  <a:schemeClr val="bg1"/>
                </a:solidFill>
                <a:latin typeface="+mj-lt"/>
                <a:cs typeface="Times New Roman" pitchFamily="18" charset="0"/>
              </a:rPr>
              <a:t>Acquiring Household Data</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8" name="Rectangle: Rounded Corners 7">
            <a:extLst>
              <a:ext uri="{FF2B5EF4-FFF2-40B4-BE49-F238E27FC236}">
                <a16:creationId xmlns:a16="http://schemas.microsoft.com/office/drawing/2014/main" id="{5F5F4976-340F-BCE3-E2BD-EB48F15875A7}"/>
              </a:ext>
            </a:extLst>
          </p:cNvPr>
          <p:cNvSpPr/>
          <p:nvPr/>
        </p:nvSpPr>
        <p:spPr bwMode="auto">
          <a:xfrm>
            <a:off x="2387629" y="1799824"/>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2</a:t>
            </a:r>
          </a:p>
          <a:p>
            <a:pPr algn="ctr">
              <a:spcBef>
                <a:spcPct val="50000"/>
              </a:spcBef>
            </a:pPr>
            <a:r>
              <a:rPr lang="en-US" sz="1200" dirty="0">
                <a:solidFill>
                  <a:schemeClr val="bg1"/>
                </a:solidFill>
                <a:latin typeface="+mj-lt"/>
                <a:cs typeface="Times New Roman" pitchFamily="18" charset="0"/>
              </a:rPr>
              <a:t>Constructing Welfare aggregates</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10" name="Rectangle: Rounded Corners 9">
            <a:extLst>
              <a:ext uri="{FF2B5EF4-FFF2-40B4-BE49-F238E27FC236}">
                <a16:creationId xmlns:a16="http://schemas.microsoft.com/office/drawing/2014/main" id="{07351DE8-A3C1-B5DA-A108-D7B6716C34FD}"/>
              </a:ext>
            </a:extLst>
          </p:cNvPr>
          <p:cNvSpPr/>
          <p:nvPr/>
        </p:nvSpPr>
        <p:spPr bwMode="auto">
          <a:xfrm>
            <a:off x="3843049" y="1818340"/>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3</a:t>
            </a:r>
          </a:p>
          <a:p>
            <a:pPr algn="ctr">
              <a:spcBef>
                <a:spcPct val="50000"/>
              </a:spcBef>
            </a:pPr>
            <a:r>
              <a:rPr lang="en-US" sz="1200" dirty="0">
                <a:solidFill>
                  <a:schemeClr val="bg1"/>
                </a:solidFill>
                <a:latin typeface="+mj-lt"/>
                <a:cs typeface="Times New Roman" pitchFamily="18" charset="0"/>
              </a:rPr>
              <a:t>Adjusting </a:t>
            </a:r>
            <a:r>
              <a:rPr kumimoji="0" lang="en-US" sz="1200" i="0" u="none" strike="noStrike" cap="none" normalizeH="0" baseline="0" dirty="0">
                <a:ln>
                  <a:noFill/>
                </a:ln>
                <a:solidFill>
                  <a:schemeClr val="bg1"/>
                </a:solidFill>
                <a:effectLst/>
                <a:latin typeface="+mj-lt"/>
                <a:cs typeface="Times New Roman" pitchFamily="18" charset="0"/>
              </a:rPr>
              <a:t>Welfare aggregates</a:t>
            </a:r>
          </a:p>
        </p:txBody>
      </p:sp>
      <p:sp>
        <p:nvSpPr>
          <p:cNvPr id="11" name="Rectangle: Rounded Corners 10">
            <a:extLst>
              <a:ext uri="{FF2B5EF4-FFF2-40B4-BE49-F238E27FC236}">
                <a16:creationId xmlns:a16="http://schemas.microsoft.com/office/drawing/2014/main" id="{66F0F512-2172-C6CF-916D-D3F4C6E3E183}"/>
              </a:ext>
            </a:extLst>
          </p:cNvPr>
          <p:cNvSpPr/>
          <p:nvPr/>
        </p:nvSpPr>
        <p:spPr bwMode="auto">
          <a:xfrm>
            <a:off x="5298469" y="1818340"/>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4</a:t>
            </a:r>
          </a:p>
          <a:p>
            <a:pPr algn="ctr">
              <a:spcBef>
                <a:spcPct val="50000"/>
              </a:spcBef>
            </a:pPr>
            <a:r>
              <a:rPr lang="en-US" sz="1200" dirty="0">
                <a:solidFill>
                  <a:schemeClr val="bg1"/>
                </a:solidFill>
                <a:latin typeface="+mj-lt"/>
                <a:cs typeface="Times New Roman" pitchFamily="18" charset="0"/>
              </a:rPr>
              <a:t>Calculating survey estimates</a:t>
            </a:r>
            <a:endParaRPr kumimoji="0" lang="en-US" sz="1200" i="0" u="none" strike="noStrike" cap="none" normalizeH="0" baseline="0" dirty="0">
              <a:ln>
                <a:noFill/>
              </a:ln>
              <a:solidFill>
                <a:schemeClr val="bg1"/>
              </a:solidFill>
              <a:effectLst/>
              <a:latin typeface="+mj-lt"/>
              <a:cs typeface="Times New Roman" pitchFamily="18" charset="0"/>
            </a:endParaRPr>
          </a:p>
        </p:txBody>
      </p:sp>
      <p:sp>
        <p:nvSpPr>
          <p:cNvPr id="12" name="Rectangle: Rounded Corners 11">
            <a:extLst>
              <a:ext uri="{FF2B5EF4-FFF2-40B4-BE49-F238E27FC236}">
                <a16:creationId xmlns:a16="http://schemas.microsoft.com/office/drawing/2014/main" id="{3F42E844-1A25-BAD2-DAD9-20D8C066E91B}"/>
              </a:ext>
            </a:extLst>
          </p:cNvPr>
          <p:cNvSpPr/>
          <p:nvPr/>
        </p:nvSpPr>
        <p:spPr bwMode="auto">
          <a:xfrm>
            <a:off x="6753889" y="1799824"/>
            <a:ext cx="1367708" cy="1214410"/>
          </a:xfrm>
          <a:prstGeom prst="round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50000"/>
              </a:spcBef>
            </a:pPr>
            <a:r>
              <a:rPr kumimoji="0" lang="en-US" sz="1200" i="0" u="none" strike="noStrike" cap="none" normalizeH="0" baseline="0" dirty="0">
                <a:ln>
                  <a:noFill/>
                </a:ln>
                <a:solidFill>
                  <a:schemeClr val="bg2"/>
                </a:solidFill>
                <a:effectLst/>
                <a:latin typeface="+mj-lt"/>
                <a:cs typeface="Times New Roman" pitchFamily="18" charset="0"/>
              </a:rPr>
              <a:t>Step 5</a:t>
            </a:r>
          </a:p>
          <a:p>
            <a:pPr algn="ctr">
              <a:spcBef>
                <a:spcPct val="50000"/>
              </a:spcBef>
            </a:pPr>
            <a:r>
              <a:rPr lang="en-US" sz="1200" dirty="0">
                <a:solidFill>
                  <a:schemeClr val="bg1"/>
                </a:solidFill>
                <a:latin typeface="+mj-lt"/>
                <a:cs typeface="Times New Roman" pitchFamily="18" charset="0"/>
              </a:rPr>
              <a:t>Calculating regional aggregates</a:t>
            </a:r>
            <a:endParaRPr kumimoji="0" lang="en-US" sz="1200" i="0" u="none" strike="noStrike" cap="none" normalizeH="0" baseline="0" dirty="0">
              <a:ln>
                <a:noFill/>
              </a:ln>
              <a:solidFill>
                <a:schemeClr val="bg1"/>
              </a:solidFill>
              <a:effectLst/>
              <a:latin typeface="+mj-lt"/>
              <a:cs typeface="Times New Roman" pitchFamily="18" charset="0"/>
            </a:endParaRPr>
          </a:p>
        </p:txBody>
      </p:sp>
    </p:spTree>
    <p:extLst>
      <p:ext uri="{BB962C8B-B14F-4D97-AF65-F5344CB8AC3E}">
        <p14:creationId xmlns:p14="http://schemas.microsoft.com/office/powerpoint/2010/main" val="2253206277"/>
      </p:ext>
    </p:extLst>
  </p:cSld>
  <p:clrMapOvr>
    <a:masterClrMapping/>
  </p:clrMapOvr>
</p:sld>
</file>

<file path=ppt/theme/theme1.xml><?xml version="1.0" encoding="utf-8"?>
<a:theme xmlns:a="http://schemas.openxmlformats.org/drawingml/2006/main" name="WBG-Any_Logo">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EP standard preso.pot  -  Compatibility Mode" id="{D9F6106A-3E29-4543-9BCA-55477479B777}" vid="{9C7DD70D-EBD0-43CE-AD1D-C73905EFC80E}"/>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EP standard preso.pot  -  Compatibility Mode" id="{D9F6106A-3E29-4543-9BCA-55477479B777}" vid="{4F10486E-EAFD-42EB-A5C1-5F48425E5E7B}"/>
    </a:ext>
  </a:extLst>
</a:theme>
</file>

<file path=ppt/theme/theme3.xml><?xml version="1.0" encoding="utf-8"?>
<a:theme xmlns:a="http://schemas.openxmlformats.org/drawingml/2006/main" name="1_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EP standard preso.pot  -  Compatibility Mode" id="{D9F6106A-3E29-4543-9BCA-55477479B777}" vid="{4F10486E-EAFD-42EB-A5C1-5F48425E5E7B}"/>
    </a:ext>
  </a:extLst>
</a:theme>
</file>

<file path=ppt/theme/theme4.xml><?xml version="1.0" encoding="utf-8"?>
<a:theme xmlns:a="http://schemas.openxmlformats.org/drawingml/2006/main" name="Theme2">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txDef>
      <a:spPr/>
      <a:bodyPr/>
      <a:lstStyle>
        <a:defPPr algn="l" eaLnBrk="1" hangingPunct="1">
          <a:defRPr sz="1100" dirty="0" smtClean="0">
            <a:solidFill>
              <a:srgbClr val="17375E"/>
            </a:solidFill>
            <a:latin typeface="Arial" panose="020B0604020202020204"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BCAB9BDE-7FE8-4D2B-ACFF-03A4DC31FBFE}" vid="{823A246A-101B-4AE1-97AC-B8C69B61941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4A3277B7707A48B0E1B9AC835E8163" ma:contentTypeVersion="18" ma:contentTypeDescription="Create a new document." ma:contentTypeScope="" ma:versionID="ae49a56dc0781b8914ee762f845459a6">
  <xsd:schema xmlns:xsd="http://www.w3.org/2001/XMLSchema" xmlns:xs="http://www.w3.org/2001/XMLSchema" xmlns:p="http://schemas.microsoft.com/office/2006/metadata/properties" xmlns:ns3="aa3449fd-d373-417f-9c8d-cf261ce8b785" xmlns:ns4="eda4fd43-f936-4ced-9b4a-46c1ef7d5473" targetNamespace="http://schemas.microsoft.com/office/2006/metadata/properties" ma:root="true" ma:fieldsID="6c29f1cfd53c39e7da1a973743d47f50" ns3:_="" ns4:_="">
    <xsd:import namespace="aa3449fd-d373-417f-9c8d-cf261ce8b785"/>
    <xsd:import namespace="eda4fd43-f936-4ced-9b4a-46c1ef7d547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EventHashCode" minOccurs="0"/>
                <xsd:element ref="ns4:MediaServiceGenerationTime" minOccurs="0"/>
                <xsd:element ref="ns4:MediaServiceLocation" minOccurs="0"/>
                <xsd:element ref="ns4:MediaServiceAutoKeyPoints" minOccurs="0"/>
                <xsd:element ref="ns4:MediaServiceKeyPoints" minOccurs="0"/>
                <xsd:element ref="ns4:MediaLengthInSeconds"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449fd-d373-417f-9c8d-cf261ce8b78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a4fd43-f936-4ced-9b4a-46c1ef7d547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da4fd43-f936-4ced-9b4a-46c1ef7d5473" xsi:nil="true"/>
  </documentManagement>
</p:properties>
</file>

<file path=customXml/itemProps1.xml><?xml version="1.0" encoding="utf-8"?>
<ds:datastoreItem xmlns:ds="http://schemas.openxmlformats.org/officeDocument/2006/customXml" ds:itemID="{903E63B4-5A2F-4942-B4FE-505573CFF0D4}">
  <ds:schemaRefs>
    <ds:schemaRef ds:uri="http://schemas.microsoft.com/sharepoint/v3/contenttype/forms"/>
  </ds:schemaRefs>
</ds:datastoreItem>
</file>

<file path=customXml/itemProps2.xml><?xml version="1.0" encoding="utf-8"?>
<ds:datastoreItem xmlns:ds="http://schemas.openxmlformats.org/officeDocument/2006/customXml" ds:itemID="{52E68CFA-1216-439F-823B-AACC1E0BCD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3449fd-d373-417f-9c8d-cf261ce8b785"/>
    <ds:schemaRef ds:uri="eda4fd43-f936-4ced-9b4a-46c1ef7d5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B586D4-519D-4E60-9D1E-322131403872}">
  <ds:schemaRefs>
    <ds:schemaRef ds:uri="http://purl.org/dc/terms/"/>
    <ds:schemaRef ds:uri="http://purl.org/dc/dcmitype/"/>
    <ds:schemaRef ds:uri="http://schemas.microsoft.com/office/2006/documentManagement/types"/>
    <ds:schemaRef ds:uri="http://schemas.microsoft.com/office/infopath/2007/PartnerControls"/>
    <ds:schemaRef ds:uri="aa3449fd-d373-417f-9c8d-cf261ce8b785"/>
    <ds:schemaRef ds:uri="http://purl.org/dc/elements/1.1/"/>
    <ds:schemaRef ds:uri="http://schemas.microsoft.com/office/2006/metadata/properties"/>
    <ds:schemaRef ds:uri="http://www.w3.org/XML/1998/namespace"/>
    <ds:schemaRef ds:uri="http://schemas.openxmlformats.org/package/2006/metadata/core-properties"/>
    <ds:schemaRef ds:uri="eda4fd43-f936-4ced-9b4a-46c1ef7d5473"/>
  </ds:schemaRefs>
</ds:datastoreItem>
</file>

<file path=docProps/app.xml><?xml version="1.0" encoding="utf-8"?>
<Properties xmlns="http://schemas.openxmlformats.org/officeDocument/2006/extended-properties" xmlns:vt="http://schemas.openxmlformats.org/officeDocument/2006/docPropsVTypes">
  <TotalTime>26067</TotalTime>
  <Words>3148</Words>
  <Application>Microsoft Office PowerPoint</Application>
  <PresentationFormat>On-screen Show (4:3)</PresentationFormat>
  <Paragraphs>403</Paragraphs>
  <Slides>29</Slides>
  <Notes>29</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29</vt:i4>
      </vt:variant>
    </vt:vector>
  </HeadingPairs>
  <TitlesOfParts>
    <vt:vector size="45" baseType="lpstr">
      <vt:lpstr>Andes</vt:lpstr>
      <vt:lpstr>Andes ExtraLight</vt:lpstr>
      <vt:lpstr>Arial</vt:lpstr>
      <vt:lpstr>Arial Bold</vt:lpstr>
      <vt:lpstr>Calibri</vt:lpstr>
      <vt:lpstr>Cambria Math</vt:lpstr>
      <vt:lpstr>Consolas</vt:lpstr>
      <vt:lpstr>Courier New</vt:lpstr>
      <vt:lpstr>Helvetica Neue</vt:lpstr>
      <vt:lpstr>Times New Roman</vt:lpstr>
      <vt:lpstr>Trebuchet MS</vt:lpstr>
      <vt:lpstr>Wingdings</vt:lpstr>
      <vt:lpstr>WBG-Any_Logo</vt:lpstr>
      <vt:lpstr>Full Page Interior</vt:lpstr>
      <vt:lpstr>1_Full Page Interior</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Bikondo-Omosa</dc:creator>
  <cp:lastModifiedBy>Giorgia Cecchinato</cp:lastModifiedBy>
  <cp:revision>56</cp:revision>
  <dcterms:created xsi:type="dcterms:W3CDTF">2021-02-18T16:05:50Z</dcterms:created>
  <dcterms:modified xsi:type="dcterms:W3CDTF">2025-01-13T15:51:28Z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0x010100884A3277B7707A48B0E1B9AC835E8163</vt:lpwstr>
  </property>
</Properties>
</file>