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522"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49500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6fb05a8b0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6fb05a8b0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6fb05a8b0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6fb05a8b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703fe13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703fe13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703fe13e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703fe13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703fe13e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703fe13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73f48f1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73f48f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73f48f1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73f48f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73f48f1e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73f48f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73f48f1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73f48f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73f48f1e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73f48f1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6fb05a8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6fb05a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6fb05a8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6fb05a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6fb05a8b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6fb05a8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6fb05a8b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6fb05a8b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6fb05a8b0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6fb05a8b0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fb05a8b0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fb05a8b0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6fb05a8b0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6fb05a8b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6fb05a8b0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6fb05a8b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a:t>GIT/GITHUB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solidFill>
                  <a:srgbClr val="000000"/>
                </a:solidFill>
              </a:rPr>
              <a:t> Giorgia Manno  5°AI Maggio 2020</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 5</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In the option ‘issues’ I can write and talk with other people about a problem with a bug or with my project. Github is an open source community. When I write my problem I can add a screenshot or a label in the description. </a:t>
            </a:r>
            <a:endParaRPr>
              <a:solidFill>
                <a:srgbClr val="000000"/>
              </a:solidFill>
            </a:endParaRPr>
          </a:p>
          <a:p>
            <a:pPr marL="0" lvl="0" indent="0" algn="l" rtl="0">
              <a:spcBef>
                <a:spcPts val="1600"/>
              </a:spcBef>
              <a:spcAft>
                <a:spcPts val="0"/>
              </a:spcAft>
              <a:buNone/>
            </a:pPr>
            <a:r>
              <a:rPr lang="it">
                <a:solidFill>
                  <a:schemeClr val="dk1"/>
                </a:solidFill>
              </a:rPr>
              <a:t>An issue is open until it is resolved, when it is resolved it is closed.</a:t>
            </a:r>
            <a:r>
              <a:rPr lang="it">
                <a:solidFill>
                  <a:srgbClr val="000000"/>
                </a:solidFill>
              </a:rPr>
              <a:t> Every issues has an ID. When a user resolve my issues he has to indicate the ID of the problem. Every proposal make by other user is visible in the page of my issues.</a:t>
            </a:r>
            <a:endParaRPr>
              <a:solidFill>
                <a:srgbClr val="000000"/>
              </a:solidFill>
            </a:endParaRPr>
          </a:p>
          <a:p>
            <a:pPr marL="0" lvl="0" indent="0" algn="l" rtl="0">
              <a:spcBef>
                <a:spcPts val="1600"/>
              </a:spcBef>
              <a:spcAft>
                <a:spcPts val="0"/>
              </a:spcAft>
              <a:buNone/>
            </a:pPr>
            <a:r>
              <a:rPr lang="it">
                <a:solidFill>
                  <a:srgbClr val="000000"/>
                </a:solidFill>
              </a:rPr>
              <a:t>A user can also have a proposal about a proposal of another user and write this in a comment indicating the HASH code of the commit.</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 6</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It is possible work on Git in offline way. I wrote the command in the prompt of my computer. </a:t>
            </a:r>
            <a:endParaRPr>
              <a:solidFill>
                <a:srgbClr val="000000"/>
              </a:solidFill>
            </a:endParaRPr>
          </a:p>
          <a:p>
            <a:pPr marL="0" lvl="0" indent="0" algn="l" rtl="0">
              <a:spcBef>
                <a:spcPts val="1600"/>
              </a:spcBef>
              <a:spcAft>
                <a:spcPts val="0"/>
              </a:spcAft>
              <a:buNone/>
            </a:pPr>
            <a:r>
              <a:rPr lang="it">
                <a:solidFill>
                  <a:srgbClr val="000000"/>
                </a:solidFill>
              </a:rPr>
              <a:t>Some command that I can use in the prompt:</a:t>
            </a:r>
            <a:endParaRPr>
              <a:solidFill>
                <a:srgbClr val="000000"/>
              </a:solidFill>
            </a:endParaRPr>
          </a:p>
          <a:p>
            <a:pPr marL="0" lvl="0" indent="0" algn="l" rtl="0">
              <a:spcBef>
                <a:spcPts val="0"/>
              </a:spcBef>
              <a:spcAft>
                <a:spcPts val="0"/>
              </a:spcAft>
              <a:buNone/>
            </a:pPr>
            <a:r>
              <a:rPr lang="it">
                <a:solidFill>
                  <a:srgbClr val="000000"/>
                </a:solidFill>
              </a:rPr>
              <a:t>cd =&gt; change the directory</a:t>
            </a:r>
            <a:endParaRPr>
              <a:solidFill>
                <a:srgbClr val="000000"/>
              </a:solidFill>
            </a:endParaRPr>
          </a:p>
          <a:p>
            <a:pPr marL="0" lvl="0" indent="0" algn="l" rtl="0">
              <a:spcBef>
                <a:spcPts val="0"/>
              </a:spcBef>
              <a:spcAft>
                <a:spcPts val="0"/>
              </a:spcAft>
              <a:buNone/>
            </a:pPr>
            <a:r>
              <a:rPr lang="it">
                <a:solidFill>
                  <a:srgbClr val="000000"/>
                </a:solidFill>
              </a:rPr>
              <a:t>pwd=&gt; print the directory</a:t>
            </a:r>
            <a:endParaRPr>
              <a:solidFill>
                <a:srgbClr val="000000"/>
              </a:solidFill>
            </a:endParaRPr>
          </a:p>
          <a:p>
            <a:pPr marL="0" lvl="0" indent="0" algn="l" rtl="0">
              <a:spcBef>
                <a:spcPts val="0"/>
              </a:spcBef>
              <a:spcAft>
                <a:spcPts val="0"/>
              </a:spcAft>
              <a:buNone/>
            </a:pPr>
            <a:r>
              <a:rPr lang="it">
                <a:solidFill>
                  <a:srgbClr val="000000"/>
                </a:solidFill>
              </a:rPr>
              <a:t>ls=&gt; show the list of the content present in the directory</a:t>
            </a:r>
            <a:endParaRPr>
              <a:solidFill>
                <a:srgbClr val="000000"/>
              </a:solidFill>
            </a:endParaRPr>
          </a:p>
          <a:p>
            <a:pPr marL="0" lvl="0" indent="0" algn="l" rtl="0">
              <a:spcBef>
                <a:spcPts val="0"/>
              </a:spcBef>
              <a:spcAft>
                <a:spcPts val="0"/>
              </a:spcAft>
              <a:buNone/>
            </a:pPr>
            <a:r>
              <a:rPr lang="it">
                <a:solidFill>
                  <a:srgbClr val="000000"/>
                </a:solidFill>
              </a:rPr>
              <a:t>ls -all=&gt; </a:t>
            </a:r>
            <a:r>
              <a:rPr lang="it">
                <a:solidFill>
                  <a:schemeClr val="dk1"/>
                </a:solidFill>
              </a:rPr>
              <a:t>show more content of the directory in a list </a:t>
            </a:r>
            <a:endParaRPr>
              <a:solidFill>
                <a:schemeClr val="dk1"/>
              </a:solidFill>
            </a:endParaRPr>
          </a:p>
          <a:p>
            <a:pPr marL="0" lvl="0" indent="0" algn="l" rtl="0">
              <a:spcBef>
                <a:spcPts val="0"/>
              </a:spcBef>
              <a:spcAft>
                <a:spcPts val="0"/>
              </a:spcAft>
              <a:buNone/>
            </a:pPr>
            <a:r>
              <a:rPr lang="it">
                <a:solidFill>
                  <a:srgbClr val="000000"/>
                </a:solidFill>
              </a:rPr>
              <a:t>clear=&gt; clear the screen</a:t>
            </a:r>
            <a:endParaRPr>
              <a:solidFill>
                <a:srgbClr val="000000"/>
              </a:solidFill>
            </a:endParaRPr>
          </a:p>
          <a:p>
            <a:pPr marL="0" lvl="0" indent="0" algn="l" rtl="0">
              <a:spcBef>
                <a:spcPts val="0"/>
              </a:spcBef>
              <a:spcAft>
                <a:spcPts val="0"/>
              </a:spcAft>
              <a:buNone/>
            </a:pPr>
            <a:r>
              <a:rPr lang="it">
                <a:solidFill>
                  <a:srgbClr val="000000"/>
                </a:solidFill>
              </a:rPr>
              <a:t>open=&gt; open a file or a directory</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N°7</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git commit=&gt; make a new commit</a:t>
            </a:r>
            <a:endParaRPr>
              <a:solidFill>
                <a:srgbClr val="000000"/>
              </a:solidFill>
            </a:endParaRPr>
          </a:p>
          <a:p>
            <a:pPr marL="0" lvl="0" indent="0" algn="l" rtl="0">
              <a:spcBef>
                <a:spcPts val="1600"/>
              </a:spcBef>
              <a:spcAft>
                <a:spcPts val="0"/>
              </a:spcAft>
              <a:buNone/>
            </a:pPr>
            <a:r>
              <a:rPr lang="it">
                <a:solidFill>
                  <a:srgbClr val="000000"/>
                </a:solidFill>
              </a:rPr>
              <a:t>git commit -a -m “message” =&gt; make a commit. -m is use to write a comment, a message. </a:t>
            </a:r>
            <a:endParaRPr>
              <a:solidFill>
                <a:srgbClr val="000000"/>
              </a:solidFill>
            </a:endParaRPr>
          </a:p>
          <a:p>
            <a:pPr marL="0" lvl="0" indent="0" algn="l" rtl="0">
              <a:spcBef>
                <a:spcPts val="1600"/>
              </a:spcBef>
              <a:spcAft>
                <a:spcPts val="0"/>
              </a:spcAft>
              <a:buNone/>
            </a:pPr>
            <a:r>
              <a:rPr lang="it">
                <a:solidFill>
                  <a:srgbClr val="000000"/>
                </a:solidFill>
              </a:rPr>
              <a:t>git clone url=&gt; Clone means take a repository on Github server and create a copy so cloning it in my computer. I have to add the url of the repository that I want to clone.</a:t>
            </a:r>
            <a:endParaRPr>
              <a:solidFill>
                <a:srgbClr val="000000"/>
              </a:solidFill>
            </a:endParaRPr>
          </a:p>
          <a:p>
            <a:pPr marL="0" lvl="0" indent="0" algn="l" rtl="0">
              <a:spcBef>
                <a:spcPts val="1600"/>
              </a:spcBef>
              <a:spcAft>
                <a:spcPts val="0"/>
              </a:spcAft>
              <a:buNone/>
            </a:pPr>
            <a:r>
              <a:rPr lang="it">
                <a:solidFill>
                  <a:srgbClr val="000000"/>
                </a:solidFill>
              </a:rPr>
              <a:t>git status=&gt; show the status of the directory</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git config --global user.name “username” =&gt; I can identify my username on Github</a:t>
            </a:r>
            <a:endParaRPr>
              <a:solidFill>
                <a:srgbClr val="000000"/>
              </a:solidFill>
            </a:endParaRPr>
          </a:p>
          <a:p>
            <a:pPr marL="0" lvl="0" indent="0" algn="l" rtl="0">
              <a:spcBef>
                <a:spcPts val="0"/>
              </a:spcBef>
              <a:spcAft>
                <a:spcPts val="0"/>
              </a:spcAft>
              <a:buNone/>
            </a:pPr>
            <a:r>
              <a:rPr lang="it">
                <a:solidFill>
                  <a:schemeClr val="dk1"/>
                </a:solidFill>
              </a:rPr>
              <a:t>git config --global user.email “email” =&gt; I can identify my email on Github</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it">
                <a:solidFill>
                  <a:schemeClr val="dk1"/>
                </a:solidFill>
              </a:rPr>
              <a:t>git config --list =&gt; show the list of configuration on my pc.</a:t>
            </a:r>
            <a:endParaRPr>
              <a:solidFill>
                <a:schemeClr val="dk1"/>
              </a:solidFill>
            </a:endParaRPr>
          </a:p>
          <a:p>
            <a:pPr marL="0" lvl="0" indent="0" algn="l" rtl="0">
              <a:spcBef>
                <a:spcPts val="0"/>
              </a:spcBef>
              <a:spcAft>
                <a:spcPts val="0"/>
              </a:spcAft>
              <a:buNone/>
            </a:pPr>
            <a:r>
              <a:rPr lang="it">
                <a:solidFill>
                  <a:schemeClr val="dk1"/>
                </a:solidFill>
              </a:rPr>
              <a:t>git log -n =&gt; show the last n commit of my repository</a:t>
            </a:r>
            <a:endParaRPr>
              <a:solidFill>
                <a:schemeClr val="dk1"/>
              </a:solidFill>
            </a:endParaRPr>
          </a:p>
          <a:p>
            <a:pPr marL="0" lvl="0" indent="0" algn="l" rtl="0">
              <a:spcBef>
                <a:spcPts val="0"/>
              </a:spcBef>
              <a:spcAft>
                <a:spcPts val="0"/>
              </a:spcAft>
              <a:buNone/>
            </a:pPr>
            <a:r>
              <a:rPr lang="it">
                <a:solidFill>
                  <a:schemeClr val="dk1"/>
                </a:solidFill>
              </a:rPr>
              <a:t>git push origin master =&gt; my commit go to Github Server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 8</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git add namefile =&gt; create a new repository about namefile</a:t>
            </a:r>
            <a:endParaRPr>
              <a:solidFill>
                <a:srgbClr val="000000"/>
              </a:solidFill>
            </a:endParaRPr>
          </a:p>
          <a:p>
            <a:pPr marL="0" lvl="0" indent="0" algn="l" rtl="0">
              <a:spcBef>
                <a:spcPts val="0"/>
              </a:spcBef>
              <a:spcAft>
                <a:spcPts val="0"/>
              </a:spcAft>
              <a:buNone/>
            </a:pPr>
            <a:r>
              <a:rPr lang="it">
                <a:solidFill>
                  <a:srgbClr val="000000"/>
                </a:solidFill>
              </a:rPr>
              <a:t>git remove add origin url =&gt; to eliminate a repository</a:t>
            </a:r>
            <a:endParaRPr>
              <a:solidFill>
                <a:srgbClr val="000000"/>
              </a:solidFill>
            </a:endParaRPr>
          </a:p>
          <a:p>
            <a:pPr marL="0" lvl="0" indent="0" algn="l" rtl="0">
              <a:spcBef>
                <a:spcPts val="0"/>
              </a:spcBef>
              <a:spcAft>
                <a:spcPts val="0"/>
              </a:spcAft>
              <a:buNone/>
            </a:pPr>
            <a:r>
              <a:rPr lang="it">
                <a:solidFill>
                  <a:srgbClr val="000000"/>
                </a:solidFill>
              </a:rPr>
              <a:t>git pull origin master=&gt; take the master branch of Github on my pc and show everything  </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chemeClr val="dk1"/>
                </a:solidFill>
              </a:rPr>
              <a:t>It is possible to create a web page with Github. To do this I have to do (for example) :</a:t>
            </a:r>
            <a:endParaRPr>
              <a:solidFill>
                <a:schemeClr val="dk1"/>
              </a:solidFill>
            </a:endParaRPr>
          </a:p>
          <a:p>
            <a:pPr marL="0" lvl="0" indent="0" algn="l" rtl="0">
              <a:spcBef>
                <a:spcPts val="0"/>
              </a:spcBef>
              <a:spcAft>
                <a:spcPts val="0"/>
              </a:spcAft>
              <a:buClr>
                <a:schemeClr val="dk1"/>
              </a:buClr>
              <a:buSzPts val="1100"/>
              <a:buFont typeface="Arial"/>
              <a:buNone/>
            </a:pPr>
            <a:r>
              <a:rPr lang="it">
                <a:solidFill>
                  <a:schemeClr val="dk1"/>
                </a:solidFill>
              </a:rPr>
              <a:t>-create a new branch called ‘git-pages’ how default branch</a:t>
            </a:r>
            <a:endParaRPr>
              <a:solidFill>
                <a:schemeClr val="dk1"/>
              </a:solidFill>
            </a:endParaRPr>
          </a:p>
          <a:p>
            <a:pPr marL="0" lvl="0" indent="0" algn="l" rtl="0">
              <a:spcBef>
                <a:spcPts val="0"/>
              </a:spcBef>
              <a:spcAft>
                <a:spcPts val="0"/>
              </a:spcAft>
              <a:buClr>
                <a:schemeClr val="dk1"/>
              </a:buClr>
              <a:buSzPts val="1100"/>
              <a:buFont typeface="Arial"/>
              <a:buNone/>
            </a:pPr>
            <a:r>
              <a:rPr lang="it">
                <a:solidFill>
                  <a:schemeClr val="dk1"/>
                </a:solidFill>
              </a:rPr>
              <a:t>-create a file into the branch and write on it (for example a file .txt)</a:t>
            </a:r>
            <a:endParaRPr>
              <a:solidFill>
                <a:schemeClr val="dk1"/>
              </a:solidFill>
            </a:endParaRPr>
          </a:p>
          <a:p>
            <a:pPr marL="0" lvl="0" indent="0" algn="l" rtl="0">
              <a:spcBef>
                <a:spcPts val="0"/>
              </a:spcBef>
              <a:spcAft>
                <a:spcPts val="0"/>
              </a:spcAft>
              <a:buNone/>
            </a:pPr>
            <a:r>
              <a:rPr lang="it">
                <a:solidFill>
                  <a:schemeClr val="dk1"/>
                </a:solidFill>
              </a:rPr>
              <a:t>-open through the URL the file.</a:t>
            </a:r>
            <a:endParaRPr>
              <a:solidFill>
                <a:schemeClr val="dk1"/>
              </a:solidFill>
            </a:endParaRPr>
          </a:p>
          <a:p>
            <a:pPr marL="0" lvl="0" indent="0" algn="l" rtl="0">
              <a:spcBef>
                <a:spcPts val="0"/>
              </a:spcBef>
              <a:spcAft>
                <a:spcPts val="0"/>
              </a:spcAft>
              <a:buNone/>
            </a:pPr>
            <a:r>
              <a:rPr lang="it">
                <a:solidFill>
                  <a:schemeClr val="dk1"/>
                </a:solidFill>
              </a:rPr>
              <a:t>In this way I opened the file in a web page without the markup language beacuse my file is .txt.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 9</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If two people work on the same file and both want change differents parts of it this is possible. There will not be conflicts. </a:t>
            </a:r>
            <a:endParaRPr>
              <a:solidFill>
                <a:srgbClr val="000000"/>
              </a:solidFill>
            </a:endParaRPr>
          </a:p>
          <a:p>
            <a:pPr marL="0" lvl="0" indent="0" algn="l" rtl="0">
              <a:spcBef>
                <a:spcPts val="0"/>
              </a:spcBef>
              <a:spcAft>
                <a:spcPts val="0"/>
              </a:spcAft>
              <a:buNone/>
            </a:pPr>
            <a:r>
              <a:rPr lang="it">
                <a:solidFill>
                  <a:srgbClr val="000000"/>
                </a:solidFill>
              </a:rPr>
              <a:t>If the two users want to change the same part of the file there will be a conflict. </a:t>
            </a:r>
            <a:endParaRPr>
              <a:solidFill>
                <a:srgbClr val="000000"/>
              </a:solidFill>
            </a:endParaRPr>
          </a:p>
          <a:p>
            <a:pPr marL="0" lvl="0" indent="0" algn="l" rtl="0">
              <a:spcBef>
                <a:spcPts val="0"/>
              </a:spcBef>
              <a:spcAft>
                <a:spcPts val="0"/>
              </a:spcAft>
              <a:buNone/>
            </a:pPr>
            <a:r>
              <a:rPr lang="it">
                <a:solidFill>
                  <a:srgbClr val="000000"/>
                </a:solidFill>
              </a:rPr>
              <a:t>It is possible to resolve the conflicts with the Github interface.</a:t>
            </a:r>
            <a:endParaRPr>
              <a:solidFill>
                <a:srgbClr val="000000"/>
              </a:solidFill>
            </a:endParaRPr>
          </a:p>
          <a:p>
            <a:pPr marL="0" lvl="0" indent="0" algn="l" rtl="0">
              <a:spcBef>
                <a:spcPts val="0"/>
              </a:spcBef>
              <a:spcAft>
                <a:spcPts val="0"/>
              </a:spcAft>
              <a:buNone/>
            </a:pPr>
            <a:r>
              <a:rPr lang="it">
                <a:solidFill>
                  <a:srgbClr val="000000"/>
                </a:solidFill>
              </a:rPr>
              <a:t>For example matrix.js or matrix.file.js are conflicting files. </a:t>
            </a:r>
            <a:endParaRPr>
              <a:solidFill>
                <a:srgbClr val="000000"/>
              </a:solidFill>
            </a:endParaRPr>
          </a:p>
          <a:p>
            <a:pPr marL="0" lvl="0" indent="0" algn="l" rtl="0">
              <a:spcBef>
                <a:spcPts val="0"/>
              </a:spcBef>
              <a:spcAft>
                <a:spcPts val="0"/>
              </a:spcAft>
              <a:buNone/>
            </a:pPr>
            <a:r>
              <a:rPr lang="it">
                <a:solidFill>
                  <a:srgbClr val="000000"/>
                </a:solidFill>
              </a:rPr>
              <a:t>When I resolve a conflict in a file of another user, after to change it, I have to push </a:t>
            </a:r>
            <a:r>
              <a:rPr lang="it">
                <a:solidFill>
                  <a:schemeClr val="dk1"/>
                </a:solidFill>
              </a:rPr>
              <a:t>subsequently </a:t>
            </a:r>
            <a:r>
              <a:rPr lang="it">
                <a:solidFill>
                  <a:srgbClr val="000000"/>
                </a:solidFill>
              </a:rPr>
              <a:t>the buttons ‘mark as resolved’, ‘commit merge’, ‘merge pull request’ and ‘confirm request’. </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N°10</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it">
                <a:solidFill>
                  <a:srgbClr val="000000"/>
                </a:solidFill>
              </a:rPr>
              <a:t>KeenghanM make code changes in a branch</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N°11</a:t>
            </a:r>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If I want to eliminate a branch I have to push the trash bin button.</a:t>
            </a:r>
            <a:endParaRPr>
              <a:solidFill>
                <a:srgbClr val="000000"/>
              </a:solidFill>
            </a:endParaRPr>
          </a:p>
          <a:p>
            <a:pPr marL="0" lvl="0" indent="0" algn="l" rtl="0">
              <a:spcBef>
                <a:spcPts val="0"/>
              </a:spcBef>
              <a:spcAft>
                <a:spcPts val="0"/>
              </a:spcAft>
              <a:buNone/>
            </a:pPr>
            <a:r>
              <a:rPr lang="it">
                <a:solidFill>
                  <a:srgbClr val="000000"/>
                </a:solidFill>
              </a:rPr>
              <a:t>I can drag a file or a folder from my pc to Github to upload then on Github. </a:t>
            </a:r>
            <a:endParaRPr>
              <a:solidFill>
                <a:srgbClr val="000000"/>
              </a:solidFill>
            </a:endParaRPr>
          </a:p>
          <a:p>
            <a:pPr marL="0" lvl="0" indent="0" algn="l" rtl="0">
              <a:spcBef>
                <a:spcPts val="0"/>
              </a:spcBef>
              <a:spcAft>
                <a:spcPts val="0"/>
              </a:spcAft>
              <a:buNone/>
            </a:pPr>
            <a:r>
              <a:rPr lang="it">
                <a:solidFill>
                  <a:srgbClr val="000000"/>
                </a:solidFill>
              </a:rPr>
              <a:t>-a= all </a:t>
            </a:r>
            <a:endParaRPr>
              <a:solidFill>
                <a:srgbClr val="000000"/>
              </a:solidFill>
            </a:endParaRPr>
          </a:p>
          <a:p>
            <a:pPr marL="0" lvl="0" indent="0" algn="l" rtl="0">
              <a:spcBef>
                <a:spcPts val="0"/>
              </a:spcBef>
              <a:spcAft>
                <a:spcPts val="0"/>
              </a:spcAft>
              <a:buNone/>
            </a:pPr>
            <a:r>
              <a:rPr lang="it">
                <a:solidFill>
                  <a:srgbClr val="000000"/>
                </a:solidFill>
              </a:rPr>
              <a:t>git commit -m “move files to root directory”</a:t>
            </a:r>
            <a:endParaRPr>
              <a:solidFill>
                <a:srgbClr val="000000"/>
              </a:solidFill>
            </a:endParaRPr>
          </a:p>
          <a:p>
            <a:pPr marL="0" lvl="0" indent="0" algn="l" rtl="0">
              <a:spcBef>
                <a:spcPts val="0"/>
              </a:spcBef>
              <a:spcAft>
                <a:spcPts val="0"/>
              </a:spcAft>
              <a:buNone/>
            </a:pPr>
            <a:r>
              <a:rPr lang="it">
                <a:solidFill>
                  <a:srgbClr val="000000"/>
                </a:solidFill>
              </a:rPr>
              <a:t>git push origin gh-pages (name of the master branch)-&gt; turn back to the lasts  commits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a:t>FINE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N°1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Github è una piattaforma, descrivibile come un social network degli sviluppatori, che permette di lavorare su qualcosa già creato su git. </a:t>
            </a:r>
            <a:endParaRPr>
              <a:solidFill>
                <a:srgbClr val="000000"/>
              </a:solidFill>
            </a:endParaRPr>
          </a:p>
          <a:p>
            <a:pPr marL="0" lvl="0" indent="0" algn="l" rtl="0">
              <a:spcBef>
                <a:spcPts val="1600"/>
              </a:spcBef>
              <a:spcAft>
                <a:spcPts val="0"/>
              </a:spcAft>
              <a:buNone/>
            </a:pPr>
            <a:r>
              <a:rPr lang="it">
                <a:solidFill>
                  <a:srgbClr val="000000"/>
                </a:solidFill>
              </a:rPr>
              <a:t>Git è un’applicazione che ci permette di salvare il codice di un progetto che vogliamo eseguire tramite vari step ovvero: per arrivare a creare un codice completo scrivo parti di esso giorno per giorno ed ogni ogni le mie modifiche vengono salvate sulla piattaforma creando così la storia del mio codice.</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r>
              <a:rPr lang="it">
                <a:solidFill>
                  <a:srgbClr val="000000"/>
                </a:solidFill>
              </a:rPr>
              <a:t>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Lo scopo di queste applicazioni è la collaborazione tra sviluppatori che avviene tramite la possibilità di scrivere feedback relativi a qualsiasi parte del codice. </a:t>
            </a:r>
            <a:endParaRPr>
              <a:solidFill>
                <a:srgbClr val="000000"/>
              </a:solidFill>
            </a:endParaRPr>
          </a:p>
          <a:p>
            <a:pPr marL="0" lvl="0" indent="0" algn="l" rtl="0">
              <a:spcBef>
                <a:spcPts val="1600"/>
              </a:spcBef>
              <a:spcAft>
                <a:spcPts val="0"/>
              </a:spcAft>
              <a:buNone/>
            </a:pPr>
            <a:r>
              <a:rPr lang="it">
                <a:solidFill>
                  <a:srgbClr val="000000"/>
                </a:solidFill>
              </a:rPr>
              <a:t>Se il progetto è open source, ovvero può tranquillamente essere pubblico, github è una piattaforma molto affidabile ed economica in quanto è gratis.</a:t>
            </a:r>
            <a:endParaRPr>
              <a:solidFill>
                <a:srgbClr val="000000"/>
              </a:solidFill>
            </a:endParaRPr>
          </a:p>
          <a:p>
            <a:pPr marL="0" lvl="0" indent="0" algn="l" rtl="0">
              <a:spcBef>
                <a:spcPts val="1600"/>
              </a:spcBef>
              <a:spcAft>
                <a:spcPts val="0"/>
              </a:spcAft>
              <a:buNone/>
            </a:pPr>
            <a:r>
              <a:rPr lang="it">
                <a:solidFill>
                  <a:srgbClr val="000000"/>
                </a:solidFill>
              </a:rPr>
              <a:t> Se il progetto si vuole tenere privato bisogna pagare Github. Per questo motivo se un programmatore vuole creare un progetto privato e condiviso solamente con 5 collaboratori senza pagare la piattaforma sostitutiva a Github è BigPacket.  </a:t>
            </a:r>
            <a:endParaRPr>
              <a:solidFill>
                <a:srgbClr val="000000"/>
              </a:solidFill>
            </a:endParaRPr>
          </a:p>
          <a:p>
            <a:pPr marL="0" lvl="0" indent="0" algn="l" rtl="0">
              <a:spcBef>
                <a:spcPts val="1600"/>
              </a:spcBef>
              <a:spcAft>
                <a:spcPts val="1600"/>
              </a:spcAft>
              <a:buNone/>
            </a:pPr>
            <a:r>
              <a:rPr lang="it">
                <a:solidFill>
                  <a:srgbClr val="000000"/>
                </a:solidFill>
              </a:rPr>
              <a:t>Se si supera il numero di 5 collaboratori il servizio diventa a pagamento anche su BigPacket.</a:t>
            </a:r>
            <a:endParaRPr>
              <a:solidFill>
                <a:srgbClr val="000000"/>
              </a:solidFill>
            </a:endParaRPr>
          </a:p>
        </p:txBody>
      </p:sp>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 2</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Github is a platform that helps people that live in every part of the world to solve problems by building software together. </a:t>
            </a:r>
            <a:endParaRPr>
              <a:solidFill>
                <a:srgbClr val="000000"/>
              </a:solidFill>
            </a:endParaRPr>
          </a:p>
          <a:p>
            <a:pPr marL="0" lvl="0" indent="0" algn="l" rtl="0">
              <a:spcBef>
                <a:spcPts val="1600"/>
              </a:spcBef>
              <a:spcAft>
                <a:spcPts val="0"/>
              </a:spcAft>
              <a:buNone/>
            </a:pPr>
            <a:r>
              <a:rPr lang="it">
                <a:solidFill>
                  <a:srgbClr val="000000"/>
                </a:solidFill>
              </a:rPr>
              <a:t>On github there are issues. Issues are discussion threads where people can report bugs, request features or just ask questions.</a:t>
            </a:r>
            <a:endParaRPr>
              <a:solidFill>
                <a:srgbClr val="000000"/>
              </a:solidFill>
            </a:endParaRPr>
          </a:p>
          <a:p>
            <a:pPr marL="0" lvl="0" indent="0" algn="l" rtl="0">
              <a:spcBef>
                <a:spcPts val="1600"/>
              </a:spcBef>
              <a:spcAft>
                <a:spcPts val="1600"/>
              </a:spcAft>
              <a:buNone/>
            </a:pPr>
            <a:r>
              <a:rPr lang="it">
                <a:solidFill>
                  <a:srgbClr val="000000"/>
                </a:solidFill>
              </a:rPr>
              <a:t>Everyone have a dedicated placed to experiment. It is possible create a branch of the code and save snapshots of every progress.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When a collaborator is ready to collaborate with his team he opens a pull request on Github. </a:t>
            </a:r>
            <a:endParaRPr>
              <a:solidFill>
                <a:srgbClr val="000000"/>
              </a:solidFill>
            </a:endParaRPr>
          </a:p>
          <a:p>
            <a:pPr marL="0" lvl="0" indent="0" algn="l" rtl="0">
              <a:spcBef>
                <a:spcPts val="1600"/>
              </a:spcBef>
              <a:spcAft>
                <a:spcPts val="0"/>
              </a:spcAft>
              <a:buNone/>
            </a:pPr>
            <a:r>
              <a:rPr lang="it">
                <a:solidFill>
                  <a:srgbClr val="000000"/>
                </a:solidFill>
              </a:rPr>
              <a:t>Pull requests let you show others the changes you are proposing so they can review and discuss them so feedback.</a:t>
            </a:r>
            <a:endParaRPr>
              <a:solidFill>
                <a:srgbClr val="000000"/>
              </a:solidFill>
            </a:endParaRPr>
          </a:p>
          <a:p>
            <a:pPr marL="0" lvl="0" indent="0" algn="l" rtl="0">
              <a:spcBef>
                <a:spcPts val="1600"/>
              </a:spcBef>
              <a:spcAft>
                <a:spcPts val="0"/>
              </a:spcAft>
              <a:buNone/>
            </a:pPr>
            <a:r>
              <a:rPr lang="it">
                <a:solidFill>
                  <a:srgbClr val="000000"/>
                </a:solidFill>
              </a:rPr>
              <a:t>Every collaborator has a copy of the project.  Once the team has signed off on the changes the creator of the project can incorporate the new code into the project so the new feature will be available  to everyone.</a:t>
            </a:r>
            <a:endParaRPr>
              <a:solidFill>
                <a:srgbClr val="000000"/>
              </a:solidFill>
            </a:endParaRPr>
          </a:p>
          <a:p>
            <a:pPr marL="0" lvl="0" indent="0" algn="l" rtl="0">
              <a:spcBef>
                <a:spcPts val="1600"/>
              </a:spcBef>
              <a:spcAft>
                <a:spcPts val="1600"/>
              </a:spcAft>
              <a:buNone/>
            </a:pPr>
            <a:r>
              <a:rPr lang="it">
                <a:solidFill>
                  <a:srgbClr val="000000"/>
                </a:solidFill>
              </a:rPr>
              <a:t>In conclusion we can define Github how the largest community of developers in the world.</a:t>
            </a:r>
            <a:endParaRPr>
              <a:solidFill>
                <a:srgbClr val="000000"/>
              </a:solidFill>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 3</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Git is important for the </a:t>
            </a:r>
            <a:r>
              <a:rPr lang="it" u="sng">
                <a:solidFill>
                  <a:srgbClr val="000000"/>
                </a:solidFill>
              </a:rPr>
              <a:t>version control</a:t>
            </a:r>
            <a:r>
              <a:rPr lang="it">
                <a:solidFill>
                  <a:srgbClr val="000000"/>
                </a:solidFill>
              </a:rPr>
              <a:t> so it keep track of the entire history of things that you are working on the computer. It is also very important on Git the </a:t>
            </a:r>
            <a:r>
              <a:rPr lang="it" u="sng">
                <a:solidFill>
                  <a:srgbClr val="000000"/>
                </a:solidFill>
              </a:rPr>
              <a:t>collaboration.</a:t>
            </a:r>
            <a:endParaRPr u="sng">
              <a:solidFill>
                <a:srgbClr val="000000"/>
              </a:solidFill>
            </a:endParaRPr>
          </a:p>
          <a:p>
            <a:pPr marL="0" lvl="0" indent="0" algn="l" rtl="0">
              <a:spcBef>
                <a:spcPts val="1600"/>
              </a:spcBef>
              <a:spcAft>
                <a:spcPts val="0"/>
              </a:spcAft>
              <a:buNone/>
            </a:pPr>
            <a:r>
              <a:rPr lang="it">
                <a:solidFill>
                  <a:srgbClr val="000000"/>
                </a:solidFill>
              </a:rPr>
              <a:t>Git is the version control software, so the application while Github is the web service, it looks like a  social network for projects that are managed through Git.</a:t>
            </a:r>
            <a:endParaRPr>
              <a:solidFill>
                <a:srgbClr val="000000"/>
              </a:solidFill>
            </a:endParaRPr>
          </a:p>
          <a:p>
            <a:pPr marL="0" lvl="0" indent="0" algn="l" rtl="0">
              <a:spcBef>
                <a:spcPts val="1600"/>
              </a:spcBef>
              <a:spcAft>
                <a:spcPts val="1600"/>
              </a:spcAft>
              <a:buNone/>
            </a:pPr>
            <a:r>
              <a:rPr lang="it">
                <a:solidFill>
                  <a:srgbClr val="000000"/>
                </a:solidFill>
              </a:rPr>
              <a:t>There is a middle between Git and Github.</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On Github you can call a project repository. A repository has a name, a description and can be public or not. </a:t>
            </a:r>
            <a:endParaRPr>
              <a:solidFill>
                <a:srgbClr val="000000"/>
              </a:solidFill>
            </a:endParaRPr>
          </a:p>
          <a:p>
            <a:pPr marL="0" lvl="0" indent="0" algn="l" rtl="0">
              <a:spcBef>
                <a:spcPts val="1600"/>
              </a:spcBef>
              <a:spcAft>
                <a:spcPts val="0"/>
              </a:spcAft>
              <a:buNone/>
            </a:pPr>
            <a:r>
              <a:rPr lang="it">
                <a:solidFill>
                  <a:srgbClr val="000000"/>
                </a:solidFill>
              </a:rPr>
              <a:t>In a repository I can save my files so I can create new file into there. Every file has a name and can has different format. </a:t>
            </a:r>
            <a:endParaRPr>
              <a:solidFill>
                <a:srgbClr val="000000"/>
              </a:solidFill>
            </a:endParaRPr>
          </a:p>
          <a:p>
            <a:pPr marL="0" lvl="0" indent="0" algn="l" rtl="0">
              <a:spcBef>
                <a:spcPts val="1600"/>
              </a:spcBef>
              <a:spcAft>
                <a:spcPts val="0"/>
              </a:spcAft>
              <a:buNone/>
            </a:pPr>
            <a:r>
              <a:rPr lang="it">
                <a:solidFill>
                  <a:srgbClr val="000000"/>
                </a:solidFill>
              </a:rPr>
              <a:t>When I write into the file I can push the button ‘Commit new file’ so I can save the file. After the salvage I can edit the file and push another time ‘Commit new file’.</a:t>
            </a:r>
            <a:endParaRPr>
              <a:solidFill>
                <a:srgbClr val="000000"/>
              </a:solidFill>
            </a:endParaRPr>
          </a:p>
          <a:p>
            <a:pPr marL="0" lvl="0" indent="0" algn="l" rtl="0">
              <a:spcBef>
                <a:spcPts val="1600"/>
              </a:spcBef>
              <a:spcAft>
                <a:spcPts val="0"/>
              </a:spcAft>
              <a:buNone/>
            </a:pPr>
            <a:r>
              <a:rPr lang="it">
                <a:solidFill>
                  <a:srgbClr val="000000"/>
                </a:solidFill>
              </a:rPr>
              <a:t>Every commit so, every change, can have a comment.</a:t>
            </a:r>
            <a:endParaRPr>
              <a:solidFill>
                <a:srgbClr val="000000"/>
              </a:solidFill>
            </a:endParaRPr>
          </a:p>
          <a:p>
            <a:pPr marL="0" lvl="0" indent="0" algn="l" rtl="0">
              <a:spcBef>
                <a:spcPts val="1600"/>
              </a:spcBef>
              <a:spcAft>
                <a:spcPts val="0"/>
              </a:spcAft>
              <a:buClr>
                <a:schemeClr val="dk2"/>
              </a:buClr>
              <a:buSzPts val="1100"/>
              <a:buFont typeface="Arial"/>
              <a:buNone/>
            </a:pPr>
            <a:r>
              <a:rPr lang="it">
                <a:solidFill>
                  <a:srgbClr val="000000"/>
                </a:solidFill>
              </a:rPr>
              <a:t>On Git and Github I can see the history of my file saved into my repository. Every commit has a HASH ID. This ID is present also in the url of the commit.</a:t>
            </a:r>
            <a:endParaRPr>
              <a:solidFill>
                <a:srgbClr val="000000"/>
              </a:solidFill>
            </a:endParaRPr>
          </a:p>
          <a:p>
            <a:pPr marL="0" lvl="0" indent="0" algn="l" rtl="0">
              <a:spcBef>
                <a:spcPts val="1600"/>
              </a:spcBef>
              <a:spcAft>
                <a:spcPts val="1600"/>
              </a:spcAft>
              <a:buNone/>
            </a:pPr>
            <a:endParaRPr>
              <a:solidFill>
                <a:srgbClr val="000000"/>
              </a:solidFill>
            </a:endParaRPr>
          </a:p>
        </p:txBody>
      </p:sp>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N°4</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chemeClr val="dk1"/>
                </a:solidFill>
              </a:rPr>
              <a:t>My file so the history of my commit is the master branch. I can start by the master branch and create some branches so I can create set of branches. Also if I am in a branch I can create another branch. Every branch has a name.</a:t>
            </a:r>
            <a:endParaRPr>
              <a:solidFill>
                <a:schemeClr val="dk1"/>
              </a:solidFill>
            </a:endParaRPr>
          </a:p>
          <a:p>
            <a:pPr marL="0" lvl="0" indent="0" algn="l" rtl="0">
              <a:spcBef>
                <a:spcPts val="1600"/>
              </a:spcBef>
              <a:spcAft>
                <a:spcPts val="0"/>
              </a:spcAft>
              <a:buNone/>
            </a:pPr>
            <a:r>
              <a:rPr lang="it">
                <a:solidFill>
                  <a:schemeClr val="dk1"/>
                </a:solidFill>
              </a:rPr>
              <a:t>With the option ‘Graphic -&gt; network’ I can see the tree with the branches of my project. </a:t>
            </a:r>
            <a:endParaRPr>
              <a:solidFill>
                <a:schemeClr val="dk1"/>
              </a:solidFill>
            </a:endParaRPr>
          </a:p>
          <a:p>
            <a:pPr marL="0" lvl="0" indent="0" algn="l" rtl="0">
              <a:spcBef>
                <a:spcPts val="1600"/>
              </a:spcBef>
              <a:spcAft>
                <a:spcPts val="0"/>
              </a:spcAft>
              <a:buNone/>
            </a:pPr>
            <a:r>
              <a:rPr lang="it">
                <a:solidFill>
                  <a:schemeClr val="dk1"/>
                </a:solidFill>
              </a:rPr>
              <a:t>When I make a branch I see my file and I can edit it. </a:t>
            </a:r>
            <a:endParaRPr>
              <a:solidFill>
                <a:schemeClr val="dk1"/>
              </a:solidFill>
            </a:endParaRPr>
          </a:p>
          <a:p>
            <a:pPr marL="0" lvl="0" indent="0" algn="l" rtl="0">
              <a:spcBef>
                <a:spcPts val="1600"/>
              </a:spcBef>
              <a:spcAft>
                <a:spcPts val="0"/>
              </a:spcAft>
              <a:buNone/>
            </a:pPr>
            <a:r>
              <a:rPr lang="it">
                <a:solidFill>
                  <a:schemeClr val="dk1"/>
                </a:solidFill>
              </a:rPr>
              <a:t>If I want shift a branch into another branch I have to push the button ‘</a:t>
            </a:r>
            <a:r>
              <a:rPr lang="it">
                <a:solidFill>
                  <a:srgbClr val="000000"/>
                </a:solidFill>
              </a:rPr>
              <a:t>Compare and pull request -&gt; merge pull request -&gt; confirm merge’’. </a:t>
            </a:r>
            <a:endParaRPr>
              <a:solidFill>
                <a:srgbClr val="000000"/>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r>
              <a:rPr lang="it">
                <a:solidFill>
                  <a:schemeClr val="dk1"/>
                </a:solidFill>
              </a:rPr>
              <a:t>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It is possible for me to do a copy of a repository created by another user. This option is called Fork. </a:t>
            </a:r>
            <a:r>
              <a:rPr lang="it">
                <a:solidFill>
                  <a:schemeClr val="dk1"/>
                </a:solidFill>
              </a:rPr>
              <a:t>n my copy of the project I can do everything options. </a:t>
            </a:r>
            <a:endParaRPr>
              <a:solidFill>
                <a:schemeClr val="dk1"/>
              </a:solidFill>
            </a:endParaRPr>
          </a:p>
          <a:p>
            <a:pPr marL="0" lvl="0" indent="0" algn="l" rtl="0">
              <a:spcBef>
                <a:spcPts val="1600"/>
              </a:spcBef>
              <a:spcAft>
                <a:spcPts val="1600"/>
              </a:spcAft>
              <a:buNone/>
            </a:pPr>
            <a:r>
              <a:rPr lang="it">
                <a:solidFill>
                  <a:srgbClr val="000000"/>
                </a:solidFill>
              </a:rPr>
              <a:t>If I want merge one branch created by me in the original repository I can do a pull request. The other user can accept or refuse my request.</a:t>
            </a:r>
            <a:endParaRPr>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1451</Words>
  <Application>Microsoft Office PowerPoint</Application>
  <PresentationFormat>Presentazione su schermo (16:9)</PresentationFormat>
  <Paragraphs>85</Paragraphs>
  <Slides>19</Slides>
  <Notes>19</Notes>
  <HiddenSlides>0</HiddenSlides>
  <MMClips>0</MMClips>
  <ScaleCrop>false</ScaleCrop>
  <HeadingPairs>
    <vt:vector size="4" baseType="variant">
      <vt:variant>
        <vt:lpstr>Tema</vt:lpstr>
      </vt:variant>
      <vt:variant>
        <vt:i4>1</vt:i4>
      </vt:variant>
      <vt:variant>
        <vt:lpstr>Titoli diapositive</vt:lpstr>
      </vt:variant>
      <vt:variant>
        <vt:i4>19</vt:i4>
      </vt:variant>
    </vt:vector>
  </HeadingPairs>
  <TitlesOfParts>
    <vt:vector size="20" baseType="lpstr">
      <vt:lpstr>Simple Light</vt:lpstr>
      <vt:lpstr>GIT/GITHUB </vt:lpstr>
      <vt:lpstr>VIDEO N°1 </vt:lpstr>
      <vt:lpstr>Presentazione standard di PowerPoint</vt:lpstr>
      <vt:lpstr>VIDEO N° 2</vt:lpstr>
      <vt:lpstr>Presentazione standard di PowerPoint</vt:lpstr>
      <vt:lpstr>VIDEO N° 3</vt:lpstr>
      <vt:lpstr>Presentazione standard di PowerPoint</vt:lpstr>
      <vt:lpstr>VIDEO N°4</vt:lpstr>
      <vt:lpstr>Presentazione standard di PowerPoint</vt:lpstr>
      <vt:lpstr>VIDEO N° 5</vt:lpstr>
      <vt:lpstr>VIDEO N° 6</vt:lpstr>
      <vt:lpstr>VIDEO N°7</vt:lpstr>
      <vt:lpstr>Presentazione standard di PowerPoint</vt:lpstr>
      <vt:lpstr>VIDEO N° 8</vt:lpstr>
      <vt:lpstr>Presentazione standard di PowerPoint</vt:lpstr>
      <vt:lpstr>VIDEO N° 9</vt:lpstr>
      <vt:lpstr>VIDEO N°10</vt:lpstr>
      <vt:lpstr>VIDEO N°11</vt:lpstr>
      <vt:lpstr>FINE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GIT/GITHUB </dc:title>
  <dc:creator>LUCIA</dc:creator>
  <cp:lastModifiedBy>Martina Manno</cp:lastModifiedBy>
  <cp:revision>1</cp:revision>
  <dcterms:modified xsi:type="dcterms:W3CDTF">2020-05-06T21:54:53Z</dcterms:modified>
</cp:coreProperties>
</file>