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0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1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56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31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6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63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39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82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41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40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56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24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B4400-920F-4BBC-B8AE-CD8E61F190EB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68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1628800"/>
            <a:ext cx="583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err="1" smtClean="0"/>
              <a:t>TestDouble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auto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injection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with</a:t>
            </a:r>
            <a:r>
              <a:rPr lang="de-DE" sz="3200" b="1" dirty="0" smtClean="0"/>
              <a:t> Specflow </a:t>
            </a:r>
            <a:r>
              <a:rPr lang="de-DE" sz="3200" b="1" dirty="0" err="1" smtClean="0"/>
              <a:t>during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runtime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integration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testing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149200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1628800"/>
            <a:ext cx="58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err="1" smtClean="0"/>
              <a:t>Application</a:t>
            </a:r>
            <a:r>
              <a:rPr lang="de-DE" sz="3200" b="1" dirty="0" smtClean="0"/>
              <a:t> Design</a:t>
            </a:r>
            <a:endParaRPr lang="en-GB" sz="3200" b="1" dirty="0"/>
          </a:p>
        </p:txBody>
      </p:sp>
      <p:sp>
        <p:nvSpPr>
          <p:cNvPr id="2" name="Rectangle 1"/>
          <p:cNvSpPr/>
          <p:nvPr/>
        </p:nvSpPr>
        <p:spPr>
          <a:xfrm>
            <a:off x="3059832" y="4464732"/>
            <a:ext cx="1728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Receiver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23528" y="4464732"/>
            <a:ext cx="1728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Sender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051944" y="2636912"/>
            <a:ext cx="1728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IFileWriter</a:t>
            </a:r>
            <a:endParaRPr lang="en-GB" dirty="0"/>
          </a:p>
        </p:txBody>
      </p:sp>
      <p:cxnSp>
        <p:nvCxnSpPr>
          <p:cNvPr id="7" name="Straight Arrow Connector 6"/>
          <p:cNvCxnSpPr>
            <a:stCxn id="3" idx="2"/>
            <a:endCxn id="10" idx="0"/>
          </p:cNvCxnSpPr>
          <p:nvPr/>
        </p:nvCxnSpPr>
        <p:spPr>
          <a:xfrm>
            <a:off x="3916040" y="299695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51944" y="3789040"/>
            <a:ext cx="1728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FileWriter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10" idx="2"/>
            <a:endCxn id="2" idx="0"/>
          </p:cNvCxnSpPr>
          <p:nvPr/>
        </p:nvCxnSpPr>
        <p:spPr>
          <a:xfrm>
            <a:off x="3916040" y="4149080"/>
            <a:ext cx="7888" cy="3156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004048" y="3789040"/>
            <a:ext cx="1728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FileManagerSimpleStub</a:t>
            </a:r>
            <a:endParaRPr lang="en-GB" sz="1200" dirty="0"/>
          </a:p>
        </p:txBody>
      </p:sp>
      <p:sp>
        <p:nvSpPr>
          <p:cNvPr id="16" name="Rectangle 15"/>
          <p:cNvSpPr/>
          <p:nvPr/>
        </p:nvSpPr>
        <p:spPr>
          <a:xfrm>
            <a:off x="7020272" y="3789040"/>
            <a:ext cx="1728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FileManagerFunnyStub</a:t>
            </a:r>
            <a:endParaRPr lang="en-GB" sz="1200" dirty="0"/>
          </a:p>
        </p:txBody>
      </p:sp>
      <p:cxnSp>
        <p:nvCxnSpPr>
          <p:cNvPr id="18" name="Elbow Connector 17"/>
          <p:cNvCxnSpPr>
            <a:stCxn id="3" idx="3"/>
            <a:endCxn id="15" idx="0"/>
          </p:cNvCxnSpPr>
          <p:nvPr/>
        </p:nvCxnSpPr>
        <p:spPr>
          <a:xfrm>
            <a:off x="4780136" y="2816932"/>
            <a:ext cx="1088008" cy="9721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3" idx="3"/>
            <a:endCxn id="16" idx="0"/>
          </p:cNvCxnSpPr>
          <p:nvPr/>
        </p:nvCxnSpPr>
        <p:spPr>
          <a:xfrm>
            <a:off x="4780136" y="2816932"/>
            <a:ext cx="3104232" cy="9721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5" idx="2"/>
            <a:endCxn id="2" idx="3"/>
          </p:cNvCxnSpPr>
          <p:nvPr/>
        </p:nvCxnSpPr>
        <p:spPr>
          <a:xfrm rot="5400000">
            <a:off x="5080248" y="3856856"/>
            <a:ext cx="495672" cy="1080120"/>
          </a:xfrm>
          <a:prstGeom prst="bentConnector2">
            <a:avLst/>
          </a:prstGeom>
          <a:ln w="127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6" idx="2"/>
          </p:cNvCxnSpPr>
          <p:nvPr/>
        </p:nvCxnSpPr>
        <p:spPr>
          <a:xfrm rot="5400000">
            <a:off x="6034354" y="2794738"/>
            <a:ext cx="495672" cy="3204356"/>
          </a:xfrm>
          <a:prstGeom prst="bentConnector2">
            <a:avLst/>
          </a:prstGeom>
          <a:ln w="127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332252" y="2291019"/>
            <a:ext cx="1728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SetConfiguration</a:t>
            </a:r>
            <a:endParaRPr lang="en-GB" sz="1200" dirty="0"/>
          </a:p>
        </p:txBody>
      </p:sp>
      <p:cxnSp>
        <p:nvCxnSpPr>
          <p:cNvPr id="36" name="Straight Arrow Connector 35"/>
          <p:cNvCxnSpPr>
            <a:stCxn id="26" idx="2"/>
            <a:endCxn id="15" idx="0"/>
          </p:cNvCxnSpPr>
          <p:nvPr/>
        </p:nvCxnSpPr>
        <p:spPr>
          <a:xfrm flipH="1">
            <a:off x="5868144" y="2651059"/>
            <a:ext cx="1328204" cy="1137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2"/>
            <a:endCxn id="16" idx="0"/>
          </p:cNvCxnSpPr>
          <p:nvPr/>
        </p:nvCxnSpPr>
        <p:spPr>
          <a:xfrm>
            <a:off x="7196348" y="2651059"/>
            <a:ext cx="688020" cy="1137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23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627784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779912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932040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123728" y="1556792"/>
            <a:ext cx="1008112" cy="57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Sender</a:t>
            </a:r>
            <a:endParaRPr lang="en-GB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3275856" y="1558533"/>
            <a:ext cx="1008112" cy="57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Receiver</a:t>
            </a:r>
            <a:endParaRPr lang="en-GB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4427984" y="1558533"/>
            <a:ext cx="1008112" cy="57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File System</a:t>
            </a:r>
            <a:endParaRPr lang="en-GB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475656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547664" y="249289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9512" y="2420888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1) Write a </a:t>
            </a:r>
            <a:r>
              <a:rPr lang="de-DE" sz="800" b="1" dirty="0" err="1" smtClean="0"/>
              <a:t>message</a:t>
            </a:r>
            <a:endParaRPr lang="en-GB" sz="800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719595" y="292494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9512" y="2852356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2) Send </a:t>
            </a:r>
            <a:r>
              <a:rPr lang="de-DE" sz="800" b="1" dirty="0" err="1" smtClean="0"/>
              <a:t>the</a:t>
            </a:r>
            <a:r>
              <a:rPr lang="de-DE" sz="800" b="1" dirty="0" smtClean="0"/>
              <a:t> </a:t>
            </a:r>
            <a:r>
              <a:rPr lang="de-DE" sz="800" b="1" dirty="0" err="1" smtClean="0"/>
              <a:t>message</a:t>
            </a:r>
            <a:endParaRPr lang="en-GB" sz="800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880107" y="335699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2515" y="324927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3) </a:t>
            </a:r>
            <a:r>
              <a:rPr lang="de-DE" sz="800" b="1" dirty="0" err="1" smtClean="0"/>
              <a:t>Persist</a:t>
            </a:r>
            <a:r>
              <a:rPr lang="de-DE" sz="800" b="1" dirty="0" smtClean="0"/>
              <a:t>  </a:t>
            </a:r>
            <a:r>
              <a:rPr lang="de-DE" sz="800" b="1" dirty="0" err="1" smtClean="0"/>
              <a:t>the</a:t>
            </a:r>
            <a:r>
              <a:rPr lang="de-DE" sz="800" b="1" dirty="0" smtClean="0"/>
              <a:t> </a:t>
            </a:r>
            <a:r>
              <a:rPr lang="de-DE" sz="800" b="1" dirty="0" err="1" smtClean="0"/>
              <a:t>message</a:t>
            </a:r>
            <a:endParaRPr lang="en-GB" sz="8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583668" y="3825334"/>
            <a:ext cx="33045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9512" y="3689867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4) Check on </a:t>
            </a:r>
            <a:r>
              <a:rPr lang="de-DE" sz="800" b="1" dirty="0" err="1" smtClean="0"/>
              <a:t>console</a:t>
            </a:r>
            <a:endParaRPr lang="en-GB" sz="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62068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/>
              <a:t>Standard </a:t>
            </a:r>
            <a:r>
              <a:rPr lang="de-DE" sz="3200" b="1" dirty="0" err="1" smtClean="0"/>
              <a:t>app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workflow</a:t>
            </a:r>
            <a:endParaRPr lang="en-GB" sz="3200" b="1" dirty="0"/>
          </a:p>
        </p:txBody>
      </p:sp>
      <p:sp>
        <p:nvSpPr>
          <p:cNvPr id="1033" name="AutoShape 4" descr="Image result for stylized person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365" y="1289895"/>
            <a:ext cx="309562" cy="84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82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627784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779912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932040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123728" y="1556792"/>
            <a:ext cx="1008112" cy="57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Sender</a:t>
            </a:r>
            <a:endParaRPr lang="en-GB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3275856" y="1558533"/>
            <a:ext cx="1008112" cy="57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Receiver</a:t>
            </a:r>
            <a:endParaRPr lang="en-GB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4427984" y="1558533"/>
            <a:ext cx="1008112" cy="57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File System</a:t>
            </a:r>
            <a:endParaRPr lang="en-GB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475656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583667" y="3645024"/>
            <a:ext cx="2144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9512" y="3572436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2) Send </a:t>
            </a:r>
            <a:r>
              <a:rPr lang="de-DE" sz="800" b="1" dirty="0" err="1" smtClean="0"/>
              <a:t>the</a:t>
            </a:r>
            <a:r>
              <a:rPr lang="de-DE" sz="800" b="1" dirty="0" smtClean="0"/>
              <a:t> </a:t>
            </a:r>
            <a:r>
              <a:rPr lang="de-DE" sz="800" b="1" dirty="0" err="1" smtClean="0"/>
              <a:t>message</a:t>
            </a:r>
            <a:endParaRPr lang="en-GB" sz="800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880107" y="407707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5339" y="396935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3) Write on </a:t>
            </a:r>
            <a:r>
              <a:rPr lang="de-DE" sz="800" b="1" dirty="0" err="1" smtClean="0"/>
              <a:t>console</a:t>
            </a:r>
            <a:endParaRPr lang="en-GB" sz="8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583668" y="4545414"/>
            <a:ext cx="33045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9512" y="4409947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4) Check on </a:t>
            </a:r>
            <a:r>
              <a:rPr lang="de-DE" sz="800" b="1" dirty="0" err="1" smtClean="0"/>
              <a:t>console</a:t>
            </a:r>
            <a:endParaRPr lang="en-GB" sz="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62068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/>
              <a:t>Receiver Integration </a:t>
            </a:r>
            <a:r>
              <a:rPr lang="de-DE" sz="3200" b="1" dirty="0"/>
              <a:t>T</a:t>
            </a:r>
            <a:r>
              <a:rPr lang="de-DE" sz="3200" b="1" dirty="0" smtClean="0"/>
              <a:t>est </a:t>
            </a:r>
            <a:r>
              <a:rPr lang="de-DE" sz="3200" b="1" dirty="0"/>
              <a:t>W</a:t>
            </a:r>
            <a:r>
              <a:rPr lang="de-DE" sz="3200" b="1" dirty="0" smtClean="0"/>
              <a:t>orkflow</a:t>
            </a:r>
            <a:endParaRPr lang="en-GB" sz="3200" b="1" dirty="0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4548088" y="1269630"/>
            <a:ext cx="792088" cy="1152128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48088" y="1269630"/>
            <a:ext cx="792088" cy="1152128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3680" y="2636912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0) </a:t>
            </a:r>
            <a:r>
              <a:rPr lang="de-DE" sz="800" b="1" dirty="0" err="1" smtClean="0"/>
              <a:t>Inject</a:t>
            </a:r>
            <a:r>
              <a:rPr lang="de-DE" sz="800" b="1" dirty="0" smtClean="0"/>
              <a:t> </a:t>
            </a:r>
            <a:r>
              <a:rPr lang="de-DE" sz="800" b="1" dirty="0" err="1" smtClean="0"/>
              <a:t>testDouble</a:t>
            </a:r>
            <a:endParaRPr lang="en-GB" sz="800" b="1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583668" y="2744634"/>
            <a:ext cx="2144039" cy="41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713" y="1489012"/>
            <a:ext cx="833909" cy="65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Straight Connector 28"/>
          <p:cNvCxnSpPr/>
          <p:nvPr/>
        </p:nvCxnSpPr>
        <p:spPr>
          <a:xfrm flipH="1">
            <a:off x="2259643" y="1256554"/>
            <a:ext cx="792088" cy="1152128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59643" y="1256554"/>
            <a:ext cx="792088" cy="1152128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22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05" y="332656"/>
            <a:ext cx="58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err="1" smtClean="0"/>
              <a:t>Risks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associated</a:t>
            </a:r>
            <a:endParaRPr lang="en-GB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1052736"/>
            <a:ext cx="66967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Abstracting everything with interfaces and injecting plugin with an </a:t>
            </a:r>
            <a:r>
              <a:rPr lang="en-US" dirty="0" err="1" smtClean="0"/>
              <a:t>IoC</a:t>
            </a:r>
            <a:r>
              <a:rPr lang="en-US" dirty="0" smtClean="0"/>
              <a:t> framework at runtime using a configuration file could impact the performance of the application.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-&gt; Solution: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B050"/>
                </a:solidFill>
              </a:rPr>
              <a:t>implementing </a:t>
            </a:r>
            <a:r>
              <a:rPr lang="en-US" smtClean="0">
                <a:solidFill>
                  <a:srgbClr val="00B050"/>
                </a:solidFill>
              </a:rPr>
              <a:t>a default </a:t>
            </a:r>
            <a:r>
              <a:rPr lang="en-US" smtClean="0">
                <a:solidFill>
                  <a:srgbClr val="00B050"/>
                </a:solidFill>
              </a:rPr>
              <a:t>mechanism for </a:t>
            </a:r>
            <a:r>
              <a:rPr lang="en-US" dirty="0" smtClean="0">
                <a:solidFill>
                  <a:srgbClr val="00B050"/>
                </a:solidFill>
              </a:rPr>
              <a:t>production that inject via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Change </a:t>
            </a:r>
            <a:r>
              <a:rPr lang="en-US" dirty="0" err="1" smtClean="0">
                <a:solidFill>
                  <a:srgbClr val="00B050"/>
                </a:solidFill>
              </a:rPr>
              <a:t>IoC</a:t>
            </a:r>
            <a:r>
              <a:rPr lang="en-US" dirty="0" smtClean="0">
                <a:solidFill>
                  <a:srgbClr val="00B050"/>
                </a:solidFill>
              </a:rPr>
              <a:t> with a more performant framework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306" y="2996952"/>
            <a:ext cx="601027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097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Siemens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ita84781</dc:creator>
  <cp:lastModifiedBy>ita84781</cp:lastModifiedBy>
  <cp:revision>9</cp:revision>
  <dcterms:created xsi:type="dcterms:W3CDTF">2017-03-20T07:19:53Z</dcterms:created>
  <dcterms:modified xsi:type="dcterms:W3CDTF">2017-03-20T08:28:02Z</dcterms:modified>
</cp:coreProperties>
</file>