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runtime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integration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testing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66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4208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1) Write a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9595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852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33569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515" y="324927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</a:t>
            </a:r>
            <a:r>
              <a:rPr lang="de-DE" sz="800" b="1" dirty="0" err="1" smtClean="0"/>
              <a:t>Persist</a:t>
            </a:r>
            <a:r>
              <a:rPr lang="de-DE" sz="800" b="1" dirty="0" smtClean="0"/>
              <a:t> 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382533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68986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Standard </a:t>
            </a:r>
            <a:r>
              <a:rPr lang="de-DE" sz="3200" b="1" dirty="0" err="1" smtClean="0"/>
              <a:t>app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1033" name="AutoShape 4" descr="Image result for stylized pers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83667" y="3645024"/>
            <a:ext cx="21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24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39" y="39693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Write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454541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440994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Receiver Integration </a:t>
            </a:r>
            <a:r>
              <a:rPr lang="de-DE" sz="3200" b="1" dirty="0"/>
              <a:t>T</a:t>
            </a:r>
            <a:r>
              <a:rPr lang="de-DE" sz="3200" b="1" dirty="0" smtClean="0"/>
              <a:t>est </a:t>
            </a:r>
            <a:r>
              <a:rPr lang="de-DE" sz="3200" b="1" dirty="0"/>
              <a:t>W</a:t>
            </a:r>
            <a:r>
              <a:rPr lang="de-DE" sz="3200" b="1" dirty="0" smtClean="0"/>
              <a:t>orkflow</a:t>
            </a:r>
            <a:endParaRPr lang="en-GB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48088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48088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680" y="2636912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0) </a:t>
            </a:r>
            <a:r>
              <a:rPr lang="de-DE" sz="800" b="1" dirty="0" err="1" smtClean="0"/>
              <a:t>Inject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testDouble</a:t>
            </a:r>
            <a:endParaRPr lang="en-GB" sz="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83668" y="2744634"/>
            <a:ext cx="2144039" cy="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13" y="1489012"/>
            <a:ext cx="833909" cy="6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2259643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59643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5</cp:revision>
  <dcterms:created xsi:type="dcterms:W3CDTF">2017-03-20T07:19:53Z</dcterms:created>
  <dcterms:modified xsi:type="dcterms:W3CDTF">2017-03-20T07:45:43Z</dcterms:modified>
</cp:coreProperties>
</file>