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4400-920F-4BBC-B8AE-CD8E61F190E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TestDoubles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auto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injection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with</a:t>
            </a:r>
            <a:r>
              <a:rPr lang="de-DE" sz="3200" b="1" dirty="0" smtClean="0"/>
              <a:t> Specflow </a:t>
            </a:r>
            <a:r>
              <a:rPr lang="de-DE" sz="3200" b="1" dirty="0" err="1" smtClean="0"/>
              <a:t>during</a:t>
            </a:r>
            <a:r>
              <a:rPr lang="de-DE" sz="3200" b="1" dirty="0" smtClean="0"/>
              <a:t> </a:t>
            </a:r>
            <a:r>
              <a:rPr lang="de-DE" sz="3200" b="1" dirty="0" err="1"/>
              <a:t>integration</a:t>
            </a:r>
            <a:r>
              <a:rPr lang="de-DE" sz="3200" b="1" dirty="0"/>
              <a:t> </a:t>
            </a:r>
            <a:r>
              <a:rPr lang="de-DE" sz="3200" b="1" dirty="0" err="1" smtClean="0"/>
              <a:t>testing</a:t>
            </a:r>
            <a:r>
              <a:rPr lang="en-GB" sz="3200" b="1" dirty="0" smtClean="0"/>
              <a:t> at </a:t>
            </a:r>
            <a:r>
              <a:rPr lang="de-DE" sz="3200" b="1" dirty="0" err="1" smtClean="0"/>
              <a:t>runtime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20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766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242088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1) Write a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9595" y="29249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8523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33569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515" y="324927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</a:t>
            </a:r>
            <a:r>
              <a:rPr lang="de-DE" sz="800" b="1" dirty="0" err="1" smtClean="0"/>
              <a:t>Persist</a:t>
            </a:r>
            <a:r>
              <a:rPr lang="de-DE" sz="800" b="1" dirty="0" smtClean="0"/>
              <a:t> 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382533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68986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Standard </a:t>
            </a:r>
            <a:r>
              <a:rPr lang="de-DE" sz="3200" b="1" dirty="0" err="1" smtClean="0"/>
              <a:t>app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1033" name="AutoShape 4" descr="Image result for stylized pers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28815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0943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3071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24759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376887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29015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76687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4698" y="3645024"/>
            <a:ext cx="214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357243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1138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39" y="39693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Write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82146" y="4545414"/>
            <a:ext cx="4507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440994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Receiver Integration </a:t>
            </a:r>
            <a:r>
              <a:rPr lang="de-DE" sz="3200" b="1" dirty="0"/>
              <a:t>T</a:t>
            </a:r>
            <a:r>
              <a:rPr lang="de-DE" sz="3200" b="1" dirty="0" smtClean="0"/>
              <a:t>est </a:t>
            </a:r>
            <a:r>
              <a:rPr lang="de-DE" sz="3200" b="1" dirty="0"/>
              <a:t>W</a:t>
            </a:r>
            <a:r>
              <a:rPr lang="de-DE" sz="3200" b="1" dirty="0" smtClean="0"/>
              <a:t>orkflow</a:t>
            </a:r>
            <a:endParaRPr lang="en-GB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844232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44232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680" y="2636912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0) </a:t>
            </a:r>
            <a:r>
              <a:rPr lang="de-DE" sz="800" b="1" dirty="0" err="1" smtClean="0"/>
              <a:t>Inject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testDouble</a:t>
            </a:r>
            <a:endParaRPr lang="en-GB" sz="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84699" y="2744634"/>
            <a:ext cx="2144039" cy="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9012"/>
            <a:ext cx="833909" cy="6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3555787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55787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2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63" y="29969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DEMO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285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05" y="33265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Risks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associated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2736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Abstracting everything with interfaces and injecting plugin with an </a:t>
            </a:r>
            <a:r>
              <a:rPr lang="en-US" dirty="0" err="1" smtClean="0"/>
              <a:t>IoC</a:t>
            </a:r>
            <a:r>
              <a:rPr lang="en-US" dirty="0" smtClean="0"/>
              <a:t> framework at runtime using a configuration file could impact the performance of the application.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-&gt;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B050"/>
                </a:solidFill>
              </a:rPr>
              <a:t>implementing a default mechanism for </a:t>
            </a:r>
            <a:r>
              <a:rPr lang="en-US" dirty="0" smtClean="0">
                <a:solidFill>
                  <a:srgbClr val="00B050"/>
                </a:solidFill>
              </a:rPr>
              <a:t>production that inject via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Change </a:t>
            </a:r>
            <a:r>
              <a:rPr lang="en-US" dirty="0" err="1" smtClean="0">
                <a:solidFill>
                  <a:srgbClr val="00B050"/>
                </a:solidFill>
              </a:rPr>
              <a:t>IoC</a:t>
            </a:r>
            <a:r>
              <a:rPr lang="en-US" dirty="0" smtClean="0">
                <a:solidFill>
                  <a:srgbClr val="00B050"/>
                </a:solidFill>
              </a:rPr>
              <a:t> with a more performant framework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80530"/>
            <a:ext cx="59912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ita84781</dc:creator>
  <cp:lastModifiedBy>ita84781</cp:lastModifiedBy>
  <cp:revision>16</cp:revision>
  <dcterms:created xsi:type="dcterms:W3CDTF">2017-03-20T07:19:53Z</dcterms:created>
  <dcterms:modified xsi:type="dcterms:W3CDTF">2017-03-21T07:49:24Z</dcterms:modified>
</cp:coreProperties>
</file>