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2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6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6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39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2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1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40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6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4400-920F-4BBC-B8AE-CD8E61F190EB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2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B4400-920F-4BBC-B8AE-CD8E61F190EB}" type="datetimeFigureOut">
              <a:rPr lang="en-GB" smtClean="0"/>
              <a:t>22/03/2017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495B2-7C97-4A16-9751-B4C36D6535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8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88" y="1628800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TestDoubles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auto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injection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with</a:t>
            </a:r>
            <a:r>
              <a:rPr lang="de-DE" sz="3200" b="1" dirty="0" smtClean="0"/>
              <a:t> Specflow </a:t>
            </a:r>
            <a:r>
              <a:rPr lang="de-DE" sz="3200" b="1" dirty="0" err="1" smtClean="0"/>
              <a:t>during</a:t>
            </a:r>
            <a:r>
              <a:rPr lang="de-DE" sz="3200" b="1" dirty="0" smtClean="0"/>
              <a:t> </a:t>
            </a:r>
            <a:r>
              <a:rPr lang="de-DE" sz="3200" b="1" dirty="0" err="1"/>
              <a:t>integration</a:t>
            </a:r>
            <a:r>
              <a:rPr lang="de-DE" sz="3200" b="1" dirty="0"/>
              <a:t> </a:t>
            </a:r>
            <a:r>
              <a:rPr lang="de-DE" sz="3200" b="1" dirty="0" err="1" smtClean="0"/>
              <a:t>testing</a:t>
            </a:r>
            <a:r>
              <a:rPr lang="en-GB" sz="3200" b="1" dirty="0" smtClean="0"/>
              <a:t> at </a:t>
            </a:r>
            <a:r>
              <a:rPr lang="de-DE" sz="3200" b="1" dirty="0" err="1" smtClean="0"/>
              <a:t>runtime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4920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627784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79912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32040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123728" y="1556792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Sender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3275856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4427984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File System</a:t>
            </a:r>
            <a:endParaRPr lang="en-GB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475656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47664" y="249289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9512" y="2420888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1) Write a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19595" y="292494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285235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2) Send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80107" y="335699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2515" y="324927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3) </a:t>
            </a:r>
            <a:r>
              <a:rPr lang="de-DE" sz="800" b="1" dirty="0" err="1" smtClean="0"/>
              <a:t>Persist</a:t>
            </a:r>
            <a:r>
              <a:rPr lang="de-DE" sz="800" b="1" dirty="0" smtClean="0"/>
              <a:t> 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83668" y="3825334"/>
            <a:ext cx="33045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368986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4) Check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Standard </a:t>
            </a:r>
            <a:r>
              <a:rPr lang="de-DE" sz="3200" b="1" dirty="0" err="1" smtClean="0"/>
              <a:t>app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workflow</a:t>
            </a:r>
            <a:endParaRPr lang="en-GB" sz="3200" b="1" dirty="0"/>
          </a:p>
        </p:txBody>
      </p:sp>
      <p:sp>
        <p:nvSpPr>
          <p:cNvPr id="1033" name="AutoShape 4" descr="Image result for stylized person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65" y="1289895"/>
            <a:ext cx="309562" cy="84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8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728815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80943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33071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24759" y="1556792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Sender</a:t>
            </a:r>
            <a:endParaRPr lang="en-GB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4376887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Receiver</a:t>
            </a:r>
            <a:endParaRPr lang="en-GB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5529015" y="1558533"/>
            <a:ext cx="1008112" cy="5743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File System</a:t>
            </a:r>
            <a:endParaRPr lang="en-GB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76687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84698" y="3645024"/>
            <a:ext cx="2144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3572436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2) Send </a:t>
            </a:r>
            <a:r>
              <a:rPr lang="de-DE" sz="800" b="1" dirty="0" err="1" smtClean="0"/>
              <a:t>the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message</a:t>
            </a:r>
            <a:endParaRPr lang="en-GB" sz="800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1138" y="407707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339" y="396935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3) Write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82146" y="4545414"/>
            <a:ext cx="4507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4409947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4) Check on </a:t>
            </a:r>
            <a:r>
              <a:rPr lang="de-DE" sz="800" b="1" dirty="0" err="1" smtClean="0"/>
              <a:t>console</a:t>
            </a:r>
            <a:endParaRPr lang="en-GB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2068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Receiver Integration </a:t>
            </a:r>
            <a:r>
              <a:rPr lang="de-DE" sz="3200" b="1" dirty="0"/>
              <a:t>T</a:t>
            </a:r>
            <a:r>
              <a:rPr lang="de-DE" sz="3200" b="1" dirty="0" smtClean="0"/>
              <a:t>est </a:t>
            </a:r>
            <a:r>
              <a:rPr lang="de-DE" sz="3200" b="1" dirty="0"/>
              <a:t>W</a:t>
            </a:r>
            <a:r>
              <a:rPr lang="de-DE" sz="3200" b="1" dirty="0" smtClean="0"/>
              <a:t>orkflow</a:t>
            </a:r>
            <a:endParaRPr lang="en-GB" sz="3200" b="1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844232" y="1269630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44232" y="1269630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3680" y="2636912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smtClean="0"/>
              <a:t>0) </a:t>
            </a:r>
            <a:r>
              <a:rPr lang="de-DE" sz="800" b="1" dirty="0" err="1" smtClean="0"/>
              <a:t>Inject</a:t>
            </a:r>
            <a:r>
              <a:rPr lang="de-DE" sz="800" b="1" dirty="0" smtClean="0"/>
              <a:t> </a:t>
            </a:r>
            <a:r>
              <a:rPr lang="de-DE" sz="800" b="1" dirty="0" err="1" smtClean="0"/>
              <a:t>testDouble</a:t>
            </a:r>
            <a:endParaRPr lang="en-GB" sz="8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684699" y="2744634"/>
            <a:ext cx="2144039" cy="4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9012"/>
            <a:ext cx="833909" cy="65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Straight Connector 28"/>
          <p:cNvCxnSpPr/>
          <p:nvPr/>
        </p:nvCxnSpPr>
        <p:spPr>
          <a:xfrm flipH="1">
            <a:off x="3555787" y="1256554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55787" y="1256554"/>
            <a:ext cx="792088" cy="1152128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75656" y="2204864"/>
            <a:ext cx="0" cy="302433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65" y="1289895"/>
            <a:ext cx="309562" cy="84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2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163" y="2996952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DEMO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6285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3605" y="332656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 smtClean="0"/>
              <a:t>Risks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associated</a:t>
            </a:r>
            <a:endParaRPr lang="en-GB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052736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Abstracting everything with interfaces and injecting plugin with an </a:t>
            </a:r>
            <a:r>
              <a:rPr lang="en-US" dirty="0" err="1" smtClean="0"/>
              <a:t>IoC</a:t>
            </a:r>
            <a:r>
              <a:rPr lang="en-US" dirty="0" smtClean="0"/>
              <a:t> framework at runtime using a configuration file could impact the performance of the application.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-&gt; Solution: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implementing a default mechanism for production that inject via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Change </a:t>
            </a:r>
            <a:r>
              <a:rPr lang="en-US" dirty="0" err="1" smtClean="0">
                <a:solidFill>
                  <a:srgbClr val="00B050"/>
                </a:solidFill>
              </a:rPr>
              <a:t>IoC</a:t>
            </a:r>
            <a:r>
              <a:rPr lang="en-US" dirty="0" smtClean="0">
                <a:solidFill>
                  <a:srgbClr val="00B050"/>
                </a:solidFill>
              </a:rPr>
              <a:t> with a more performant framework (Ninject has been classified as one of the slowest)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2492896"/>
            <a:ext cx="60486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691680" y="2564904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own Arrow 4"/>
          <p:cNvSpPr/>
          <p:nvPr/>
        </p:nvSpPr>
        <p:spPr>
          <a:xfrm>
            <a:off x="2195736" y="1844824"/>
            <a:ext cx="50405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4788024" y="1844824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776228" y="4553694"/>
            <a:ext cx="115212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Plugin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772819" y="4581128"/>
            <a:ext cx="1152128" cy="4320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StubDb</a:t>
            </a:r>
            <a:endParaRPr lang="en-GB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1907704" y="3573016"/>
            <a:ext cx="936104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347864" y="3501008"/>
            <a:ext cx="122413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Config File</a:t>
            </a:r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23828" y="2996952"/>
            <a:ext cx="54006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2"/>
            <a:endCxn id="7" idx="0"/>
          </p:cNvCxnSpPr>
          <p:nvPr/>
        </p:nvCxnSpPr>
        <p:spPr>
          <a:xfrm flipH="1">
            <a:off x="3352292" y="4077072"/>
            <a:ext cx="607640" cy="476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2"/>
            <a:endCxn id="8" idx="0"/>
          </p:cNvCxnSpPr>
          <p:nvPr/>
        </p:nvCxnSpPr>
        <p:spPr>
          <a:xfrm>
            <a:off x="3959932" y="4077072"/>
            <a:ext cx="1388951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20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ita84781</dc:creator>
  <cp:lastModifiedBy>ita84781</cp:lastModifiedBy>
  <cp:revision>20</cp:revision>
  <dcterms:created xsi:type="dcterms:W3CDTF">2017-03-20T07:19:53Z</dcterms:created>
  <dcterms:modified xsi:type="dcterms:W3CDTF">2017-03-22T09:15:12Z</dcterms:modified>
</cp:coreProperties>
</file>