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6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6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1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40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6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2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TestDouble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auto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injection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with</a:t>
            </a:r>
            <a:r>
              <a:rPr lang="de-DE" sz="3200" b="1" dirty="0" smtClean="0"/>
              <a:t> Specflow </a:t>
            </a:r>
            <a:r>
              <a:rPr lang="de-DE" sz="3200" b="1" dirty="0" err="1" smtClean="0"/>
              <a:t>during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runtime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integration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testing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4920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Application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workflow</a:t>
            </a:r>
            <a:endParaRPr lang="en-GB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270892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Write a Message</a:t>
            </a:r>
            <a:endParaRPr lang="en-GB" dirty="0"/>
          </a:p>
        </p:txBody>
      </p:sp>
      <p:sp>
        <p:nvSpPr>
          <p:cNvPr id="3" name="Right Arrow 2"/>
          <p:cNvSpPr/>
          <p:nvPr/>
        </p:nvSpPr>
        <p:spPr>
          <a:xfrm>
            <a:off x="1403648" y="2924944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2195736" y="2781798"/>
            <a:ext cx="136815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Sender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3707904" y="2933328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563888" y="220486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499992" y="2790182"/>
            <a:ext cx="136815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Receiver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479363" y="3501008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>
            <a:off x="6012160" y="2924943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804248" y="2607294"/>
            <a:ext cx="1620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Persist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on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2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Integration </a:t>
            </a:r>
            <a:r>
              <a:rPr lang="de-DE" sz="3200" b="1" dirty="0" err="1" smtClean="0"/>
              <a:t>testing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workflow</a:t>
            </a:r>
            <a:endParaRPr lang="en-GB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57111" y="271817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Write a Message</a:t>
            </a:r>
            <a:endParaRPr lang="en-GB" dirty="0"/>
          </a:p>
        </p:txBody>
      </p:sp>
      <p:sp>
        <p:nvSpPr>
          <p:cNvPr id="3" name="Right Arrow 2"/>
          <p:cNvSpPr/>
          <p:nvPr/>
        </p:nvSpPr>
        <p:spPr>
          <a:xfrm>
            <a:off x="2447764" y="2924944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3239852" y="2781798"/>
            <a:ext cx="136815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Sender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4752020" y="2933328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608004" y="220486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544108" y="2790182"/>
            <a:ext cx="136815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Receiver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23479" y="3501008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>
            <a:off x="7056276" y="2924943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848364" y="2607294"/>
            <a:ext cx="129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Do not </a:t>
            </a:r>
            <a:r>
              <a:rPr lang="de-DE" dirty="0" err="1" smtClean="0"/>
              <a:t>persist</a:t>
            </a:r>
            <a:r>
              <a:rPr lang="de-DE" dirty="0" smtClean="0"/>
              <a:t> in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!</a:t>
            </a:r>
            <a:endParaRPr lang="en-GB" dirty="0"/>
          </a:p>
        </p:txBody>
      </p:sp>
      <p:cxnSp>
        <p:nvCxnSpPr>
          <p:cNvPr id="15" name="Elbow Connector 14"/>
          <p:cNvCxnSpPr>
            <a:endCxn id="8" idx="0"/>
          </p:cNvCxnSpPr>
          <p:nvPr/>
        </p:nvCxnSpPr>
        <p:spPr>
          <a:xfrm>
            <a:off x="1475656" y="1700808"/>
            <a:ext cx="4752528" cy="1089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0" y="1309119"/>
            <a:ext cx="1763688" cy="783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Inject</a:t>
            </a:r>
            <a:r>
              <a:rPr lang="de-DE" dirty="0" smtClean="0"/>
              <a:t> </a:t>
            </a:r>
            <a:r>
              <a:rPr lang="de-DE" dirty="0" err="1" smtClean="0"/>
              <a:t>TestDouble</a:t>
            </a:r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984268" y="2492895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84268" y="2492895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 rot="19955709">
            <a:off x="6778558" y="3460756"/>
            <a:ext cx="267403" cy="762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177294" y="4241984"/>
            <a:ext cx="1643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Write a </a:t>
            </a:r>
            <a:r>
              <a:rPr lang="de-DE" dirty="0" err="1" smtClean="0"/>
              <a:t>message</a:t>
            </a:r>
            <a:r>
              <a:rPr lang="de-DE" dirty="0" smtClean="0"/>
              <a:t> on </a:t>
            </a:r>
            <a:r>
              <a:rPr lang="de-DE" dirty="0" err="1" smtClean="0"/>
              <a:t>cosole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2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ita84781</dc:creator>
  <cp:lastModifiedBy>ita84781</cp:lastModifiedBy>
  <cp:revision>1</cp:revision>
  <dcterms:created xsi:type="dcterms:W3CDTF">2017-03-20T07:19:53Z</dcterms:created>
  <dcterms:modified xsi:type="dcterms:W3CDTF">2017-03-20T07:26:43Z</dcterms:modified>
</cp:coreProperties>
</file>