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8.jpeg" ContentType="image/jpe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9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40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0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81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a399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8128800" y="0"/>
            <a:ext cx="1013760" cy="1013760"/>
          </a:xfrm>
          <a:prstGeom prst="rect">
            <a:avLst/>
          </a:prstGeom>
          <a:solidFill>
            <a:srgbClr val="212d7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 flipH="1">
            <a:off x="7110000" y="0"/>
            <a:ext cx="1013760" cy="1013760"/>
          </a:xfrm>
          <a:prstGeom prst="rtTriangle">
            <a:avLst/>
          </a:prstGeom>
          <a:solidFill>
            <a:srgbClr val="3949a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 flipH="1" rot="10800000">
            <a:off x="11168640" y="4058640"/>
            <a:ext cx="1013760" cy="1013760"/>
          </a:xfrm>
          <a:prstGeom prst="rtTriangle">
            <a:avLst/>
          </a:prstGeom>
          <a:solidFill>
            <a:srgbClr val="7890c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 rot="10800000">
            <a:off x="10157040" y="4058640"/>
            <a:ext cx="1013760" cy="1013760"/>
          </a:xfrm>
          <a:prstGeom prst="rtTriangle">
            <a:avLst/>
          </a:prstGeom>
          <a:solidFill>
            <a:srgbClr val="212d7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 rot="10800000">
            <a:off x="12187440" y="5073840"/>
            <a:ext cx="1013760" cy="1013760"/>
          </a:xfrm>
          <a:prstGeom prst="rtTriangle">
            <a:avLst/>
          </a:prstGeom>
          <a:solidFill>
            <a:srgbClr val="7890c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s-E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Pulse para editar el formato del texto de título</a:t>
            </a:r>
            <a:endParaRPr b="0"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Pulse para editar el formato de esquema del texto</a:t>
            </a:r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Segundo nivel del esquema</a:t>
            </a:r>
            <a:endParaRPr b="0" lang="es-E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Tercer nivel del esquema</a:t>
            </a:r>
            <a:endParaRPr b="0" lang="es-E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Cuarto nivel del esquema</a:t>
            </a:r>
            <a:endParaRPr b="0" lang="es-E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Quinto nivel del esquema</a:t>
            </a:r>
            <a:endParaRPr b="0" lang="es-E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Sexto nivel del esquema</a:t>
            </a:r>
            <a:endParaRPr b="0" lang="es-E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Séptimo nivel del esquema</a:t>
            </a:r>
            <a:endParaRPr b="0" lang="es-E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a399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8128800" y="0"/>
            <a:ext cx="1013760" cy="1013760"/>
          </a:xfrm>
          <a:prstGeom prst="rect">
            <a:avLst/>
          </a:prstGeom>
          <a:solidFill>
            <a:srgbClr val="212d7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2"/>
          <p:cNvSpPr/>
          <p:nvPr/>
        </p:nvSpPr>
        <p:spPr>
          <a:xfrm flipH="1">
            <a:off x="7110000" y="0"/>
            <a:ext cx="1013760" cy="1013760"/>
          </a:xfrm>
          <a:prstGeom prst="rtTriangle">
            <a:avLst/>
          </a:prstGeom>
          <a:solidFill>
            <a:srgbClr val="3949a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3"/>
          <p:cNvSpPr/>
          <p:nvPr/>
        </p:nvSpPr>
        <p:spPr>
          <a:xfrm flipH="1" rot="10800000">
            <a:off x="11168640" y="4058640"/>
            <a:ext cx="1013760" cy="1013760"/>
          </a:xfrm>
          <a:prstGeom prst="rtTriangle">
            <a:avLst/>
          </a:prstGeom>
          <a:solidFill>
            <a:srgbClr val="7890c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4"/>
          <p:cNvSpPr/>
          <p:nvPr/>
        </p:nvSpPr>
        <p:spPr>
          <a:xfrm rot="10800000">
            <a:off x="10157040" y="4058640"/>
            <a:ext cx="1013760" cy="1013760"/>
          </a:xfrm>
          <a:prstGeom prst="rtTriangle">
            <a:avLst/>
          </a:prstGeom>
          <a:solidFill>
            <a:srgbClr val="212d7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5"/>
          <p:cNvSpPr/>
          <p:nvPr/>
        </p:nvSpPr>
        <p:spPr>
          <a:xfrm rot="10800000">
            <a:off x="12187440" y="5073840"/>
            <a:ext cx="1013760" cy="1013760"/>
          </a:xfrm>
          <a:prstGeom prst="rtTriangle">
            <a:avLst/>
          </a:prstGeom>
          <a:solidFill>
            <a:srgbClr val="7890c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PlaceHolder 6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s-E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Pulse para editar el formato del texto de título</a:t>
            </a:r>
            <a:endParaRPr b="0"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Pulse para editar el formato de esquema del texto</a:t>
            </a:r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Segundo nivel del esquema</a:t>
            </a:r>
            <a:endParaRPr b="0" lang="es-E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Tercer nivel del esquema</a:t>
            </a:r>
            <a:endParaRPr b="0" lang="es-E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Cuarto nivel del esquema</a:t>
            </a:r>
            <a:endParaRPr b="0" lang="es-E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Quinto nivel del esquema</a:t>
            </a:r>
            <a:endParaRPr b="0" lang="es-E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Sexto nivel del esquema</a:t>
            </a:r>
            <a:endParaRPr b="0" lang="es-E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Séptimo nivel del esquema</a:t>
            </a:r>
            <a:endParaRPr b="0" lang="es-E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image" Target="../media/image18.jpeg"/><Relationship Id="rId4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968400" y="465840"/>
            <a:ext cx="4122360" cy="1261080"/>
          </a:xfrm>
          <a:prstGeom prst="flowChartProcess">
            <a:avLst/>
          </a:prstGeom>
          <a:noFill/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83" name="Shape 65" descr=""/>
          <p:cNvPicPr/>
          <p:nvPr/>
        </p:nvPicPr>
        <p:blipFill>
          <a:blip r:embed="rId1"/>
          <a:stretch/>
        </p:blipFill>
        <p:spPr>
          <a:xfrm>
            <a:off x="5234040" y="1819800"/>
            <a:ext cx="3808440" cy="3332160"/>
          </a:xfrm>
          <a:prstGeom prst="rect">
            <a:avLst/>
          </a:prstGeom>
          <a:ln>
            <a:noFill/>
          </a:ln>
        </p:spPr>
      </p:pic>
      <p:sp>
        <p:nvSpPr>
          <p:cNvPr id="84" name="CustomShape 2"/>
          <p:cNvSpPr/>
          <p:nvPr/>
        </p:nvSpPr>
        <p:spPr>
          <a:xfrm>
            <a:off x="936000" y="351000"/>
            <a:ext cx="4442760" cy="130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es-ES" sz="6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Disco RAM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5" name="Shape 67" descr=""/>
          <p:cNvPicPr/>
          <p:nvPr/>
        </p:nvPicPr>
        <p:blipFill>
          <a:blip r:embed="rId2"/>
          <a:stretch/>
        </p:blipFill>
        <p:spPr>
          <a:xfrm>
            <a:off x="1175040" y="3155760"/>
            <a:ext cx="3215880" cy="1872000"/>
          </a:xfrm>
          <a:prstGeom prst="rect">
            <a:avLst/>
          </a:prstGeom>
          <a:ln>
            <a:noFill/>
          </a:ln>
        </p:spPr>
      </p:pic>
      <p:pic>
        <p:nvPicPr>
          <p:cNvPr id="86" name="Shape 68" descr=""/>
          <p:cNvPicPr/>
          <p:nvPr/>
        </p:nvPicPr>
        <p:blipFill>
          <a:blip r:embed="rId3"/>
          <a:stretch/>
        </p:blipFill>
        <p:spPr>
          <a:xfrm>
            <a:off x="70920" y="2520000"/>
            <a:ext cx="3215880" cy="1872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72000" y="144000"/>
            <a:ext cx="4318920" cy="60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s-ES" sz="2200" spc="-1" strike="noStrike" u="sng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Ventajas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8" name="Shape 74" descr=""/>
          <p:cNvPicPr/>
          <p:nvPr/>
        </p:nvPicPr>
        <p:blipFill>
          <a:blip r:embed="rId1"/>
          <a:stretch/>
        </p:blipFill>
        <p:spPr>
          <a:xfrm>
            <a:off x="2088000" y="1296360"/>
            <a:ext cx="1551600" cy="1333440"/>
          </a:xfrm>
          <a:prstGeom prst="rect">
            <a:avLst/>
          </a:prstGeom>
          <a:ln>
            <a:noFill/>
          </a:ln>
        </p:spPr>
      </p:pic>
      <p:pic>
        <p:nvPicPr>
          <p:cNvPr id="89" name="Shape 75" descr=""/>
          <p:cNvPicPr/>
          <p:nvPr/>
        </p:nvPicPr>
        <p:blipFill>
          <a:blip r:embed="rId2"/>
          <a:stretch/>
        </p:blipFill>
        <p:spPr>
          <a:xfrm>
            <a:off x="5544000" y="1296360"/>
            <a:ext cx="1551600" cy="1333440"/>
          </a:xfrm>
          <a:prstGeom prst="rect">
            <a:avLst/>
          </a:prstGeom>
          <a:ln>
            <a:noFill/>
          </a:ln>
        </p:spPr>
      </p:pic>
      <p:sp>
        <p:nvSpPr>
          <p:cNvPr id="90" name="CustomShape 2"/>
          <p:cNvSpPr/>
          <p:nvPr/>
        </p:nvSpPr>
        <p:spPr>
          <a:xfrm>
            <a:off x="3600000" y="1985400"/>
            <a:ext cx="1870920" cy="24588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0" y="29868"/>
                </a:moveTo>
                <a:lnTo>
                  <a:pt x="89965" y="29868"/>
                </a:lnTo>
                <a:lnTo>
                  <a:pt x="89965" y="0"/>
                </a:lnTo>
                <a:lnTo>
                  <a:pt x="119976" y="59912"/>
                </a:lnTo>
                <a:lnTo>
                  <a:pt x="89965" y="119825"/>
                </a:lnTo>
                <a:lnTo>
                  <a:pt x="89965" y="89956"/>
                </a:lnTo>
                <a:lnTo>
                  <a:pt x="0" y="89956"/>
                </a:lnTo>
                <a:lnTo>
                  <a:pt x="0" y="29868"/>
                </a:lnTo>
              </a:path>
            </a:pathLst>
          </a:custGeom>
          <a:solidFill>
            <a:srgbClr val="000000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CustomShape 3"/>
          <p:cNvSpPr/>
          <p:nvPr/>
        </p:nvSpPr>
        <p:spPr>
          <a:xfrm>
            <a:off x="2188080" y="2448360"/>
            <a:ext cx="1482840" cy="2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Disco duro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4"/>
          <p:cNvSpPr/>
          <p:nvPr/>
        </p:nvSpPr>
        <p:spPr>
          <a:xfrm>
            <a:off x="5644080" y="2448360"/>
            <a:ext cx="1482840" cy="2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Disco duro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5"/>
          <p:cNvSpPr/>
          <p:nvPr/>
        </p:nvSpPr>
        <p:spPr>
          <a:xfrm>
            <a:off x="2925360" y="689400"/>
            <a:ext cx="3238920" cy="43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s-E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La velocidad de transferencia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6"/>
          <p:cNvSpPr/>
          <p:nvPr/>
        </p:nvSpPr>
        <p:spPr>
          <a:xfrm>
            <a:off x="3816000" y="1584360"/>
            <a:ext cx="1583640" cy="41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128 MB/s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5" name="Shape 81" descr=""/>
          <p:cNvPicPr/>
          <p:nvPr/>
        </p:nvPicPr>
        <p:blipFill>
          <a:blip r:embed="rId3"/>
          <a:stretch/>
        </p:blipFill>
        <p:spPr>
          <a:xfrm>
            <a:off x="2016000" y="2952360"/>
            <a:ext cx="1551600" cy="1333440"/>
          </a:xfrm>
          <a:prstGeom prst="rect">
            <a:avLst/>
          </a:prstGeom>
          <a:ln>
            <a:noFill/>
          </a:ln>
        </p:spPr>
      </p:pic>
      <p:sp>
        <p:nvSpPr>
          <p:cNvPr id="96" name="CustomShape 7"/>
          <p:cNvSpPr/>
          <p:nvPr/>
        </p:nvSpPr>
        <p:spPr>
          <a:xfrm>
            <a:off x="3456000" y="3641400"/>
            <a:ext cx="2043000" cy="24588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0" y="29868"/>
                </a:moveTo>
                <a:lnTo>
                  <a:pt x="89978" y="29868"/>
                </a:lnTo>
                <a:lnTo>
                  <a:pt x="89978" y="0"/>
                </a:lnTo>
                <a:lnTo>
                  <a:pt x="119978" y="59912"/>
                </a:lnTo>
                <a:lnTo>
                  <a:pt x="89978" y="119825"/>
                </a:lnTo>
                <a:lnTo>
                  <a:pt x="89978" y="89956"/>
                </a:lnTo>
                <a:lnTo>
                  <a:pt x="0" y="89956"/>
                </a:lnTo>
                <a:lnTo>
                  <a:pt x="0" y="29868"/>
                </a:lnTo>
              </a:path>
            </a:pathLst>
          </a:custGeom>
          <a:solidFill>
            <a:srgbClr val="000000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CustomShape 8"/>
          <p:cNvSpPr/>
          <p:nvPr/>
        </p:nvSpPr>
        <p:spPr>
          <a:xfrm>
            <a:off x="2116080" y="4104360"/>
            <a:ext cx="1482840" cy="2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Disco duro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9"/>
          <p:cNvSpPr/>
          <p:nvPr/>
        </p:nvSpPr>
        <p:spPr>
          <a:xfrm>
            <a:off x="3568680" y="3332880"/>
            <a:ext cx="1582920" cy="48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12800 MB/s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9" name="Shape 85" descr=""/>
          <p:cNvPicPr/>
          <p:nvPr/>
        </p:nvPicPr>
        <p:blipFill>
          <a:blip r:embed="rId4"/>
          <a:stretch/>
        </p:blipFill>
        <p:spPr>
          <a:xfrm>
            <a:off x="5572080" y="3168360"/>
            <a:ext cx="1535040" cy="1150920"/>
          </a:xfrm>
          <a:prstGeom prst="rect">
            <a:avLst/>
          </a:prstGeom>
          <a:ln>
            <a:noFill/>
          </a:ln>
        </p:spPr>
      </p:pic>
      <p:sp>
        <p:nvSpPr>
          <p:cNvPr id="100" name="CustomShape 10"/>
          <p:cNvSpPr/>
          <p:nvPr/>
        </p:nvSpPr>
        <p:spPr>
          <a:xfrm>
            <a:off x="5572080" y="4104360"/>
            <a:ext cx="1870920" cy="43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Memoria RAM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11"/>
          <p:cNvSpPr/>
          <p:nvPr/>
        </p:nvSpPr>
        <p:spPr>
          <a:xfrm>
            <a:off x="2906640" y="689400"/>
            <a:ext cx="3238920" cy="482400"/>
          </a:xfrm>
          <a:prstGeom prst="flowChartProcess">
            <a:avLst/>
          </a:prstGeom>
          <a:noFill/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CustomShape 12"/>
          <p:cNvSpPr/>
          <p:nvPr/>
        </p:nvSpPr>
        <p:spPr>
          <a:xfrm>
            <a:off x="2881080" y="4536000"/>
            <a:ext cx="3238920" cy="43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s-E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      </a:t>
            </a:r>
            <a:r>
              <a:rPr b="1" lang="es-E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Aumenta el rendimiento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CustomShape 13"/>
          <p:cNvSpPr/>
          <p:nvPr/>
        </p:nvSpPr>
        <p:spPr>
          <a:xfrm>
            <a:off x="2881080" y="4536000"/>
            <a:ext cx="3238920" cy="482400"/>
          </a:xfrm>
          <a:prstGeom prst="flowChartProcess">
            <a:avLst/>
          </a:prstGeom>
          <a:noFill/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4264200" y="2892960"/>
            <a:ext cx="3933360" cy="2136960"/>
          </a:xfrm>
          <a:prstGeom prst="flowChartProcess">
            <a:avLst/>
          </a:prstGeom>
          <a:noFill/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CustomShape 2"/>
          <p:cNvSpPr/>
          <p:nvPr/>
        </p:nvSpPr>
        <p:spPr>
          <a:xfrm>
            <a:off x="72000" y="144000"/>
            <a:ext cx="4318920" cy="60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s-ES" sz="2200" spc="-1" strike="noStrike" u="sng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Inconvenientes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3"/>
          <p:cNvSpPr/>
          <p:nvPr/>
        </p:nvSpPr>
        <p:spPr>
          <a:xfrm>
            <a:off x="72000" y="879840"/>
            <a:ext cx="7661520" cy="171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42000">
              <a:lnSpc>
                <a:spcPct val="115000"/>
              </a:lnSpc>
              <a:buClr>
                <a:srgbClr val="ffffff"/>
              </a:buClr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Es volátil. 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000">
              <a:lnSpc>
                <a:spcPct val="115000"/>
              </a:lnSpc>
              <a:buClr>
                <a:srgbClr val="ffffff"/>
              </a:buClr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Sale muy caro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000">
              <a:lnSpc>
                <a:spcPct val="115000"/>
              </a:lnSpc>
              <a:buClr>
                <a:srgbClr val="ffffff"/>
              </a:buClr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 podemos tener tanto espacio como un Disco Duro convencional.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7" name="Shape 95" descr=""/>
          <p:cNvPicPr/>
          <p:nvPr/>
        </p:nvPicPr>
        <p:blipFill>
          <a:blip r:embed="rId1"/>
          <a:stretch/>
        </p:blipFill>
        <p:spPr>
          <a:xfrm>
            <a:off x="2337120" y="1298520"/>
            <a:ext cx="1258560" cy="872640"/>
          </a:xfrm>
          <a:prstGeom prst="rect">
            <a:avLst/>
          </a:prstGeom>
          <a:ln>
            <a:noFill/>
          </a:ln>
        </p:spPr>
      </p:pic>
      <p:pic>
        <p:nvPicPr>
          <p:cNvPr id="108" name="Shape 96" descr=""/>
          <p:cNvPicPr/>
          <p:nvPr/>
        </p:nvPicPr>
        <p:blipFill>
          <a:blip r:embed="rId2"/>
          <a:stretch/>
        </p:blipFill>
        <p:spPr>
          <a:xfrm>
            <a:off x="4168080" y="2892960"/>
            <a:ext cx="2086200" cy="2136960"/>
          </a:xfrm>
          <a:prstGeom prst="rect">
            <a:avLst/>
          </a:prstGeom>
          <a:ln>
            <a:noFill/>
          </a:ln>
        </p:spPr>
      </p:pic>
      <p:sp>
        <p:nvSpPr>
          <p:cNvPr id="109" name="CustomShape 4"/>
          <p:cNvSpPr/>
          <p:nvPr/>
        </p:nvSpPr>
        <p:spPr>
          <a:xfrm>
            <a:off x="6156360" y="3698640"/>
            <a:ext cx="1944720" cy="60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 TB = 1000 GB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5"/>
          <p:cNvSpPr/>
          <p:nvPr/>
        </p:nvSpPr>
        <p:spPr>
          <a:xfrm>
            <a:off x="540720" y="2892960"/>
            <a:ext cx="3245400" cy="2136960"/>
          </a:xfrm>
          <a:prstGeom prst="flowChartProcess">
            <a:avLst/>
          </a:prstGeom>
          <a:noFill/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11" name="Shape 99" descr=""/>
          <p:cNvPicPr/>
          <p:nvPr/>
        </p:nvPicPr>
        <p:blipFill>
          <a:blip r:embed="rId3"/>
          <a:stretch/>
        </p:blipFill>
        <p:spPr>
          <a:xfrm>
            <a:off x="540720" y="3161880"/>
            <a:ext cx="2308320" cy="1387440"/>
          </a:xfrm>
          <a:prstGeom prst="rect">
            <a:avLst/>
          </a:prstGeom>
          <a:ln>
            <a:noFill/>
          </a:ln>
        </p:spPr>
      </p:pic>
      <p:sp>
        <p:nvSpPr>
          <p:cNvPr id="112" name="CustomShape 6"/>
          <p:cNvSpPr/>
          <p:nvPr/>
        </p:nvSpPr>
        <p:spPr>
          <a:xfrm>
            <a:off x="2774520" y="3711600"/>
            <a:ext cx="894240" cy="50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32 GB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3" name="" descr=""/>
          <p:cNvPicPr/>
          <p:nvPr/>
        </p:nvPicPr>
        <p:blipFill>
          <a:blip r:embed="rId4"/>
          <a:stretch/>
        </p:blipFill>
        <p:spPr>
          <a:xfrm>
            <a:off x="1872000" y="792000"/>
            <a:ext cx="500760" cy="522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72000" y="144000"/>
            <a:ext cx="4646520" cy="60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s-ES" sz="2200" spc="-1" strike="noStrike" u="sng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Creación de Disco RAM por linux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5" name="Shape 112" descr=""/>
          <p:cNvPicPr/>
          <p:nvPr/>
        </p:nvPicPr>
        <p:blipFill>
          <a:blip r:embed="rId1"/>
          <a:stretch/>
        </p:blipFill>
        <p:spPr>
          <a:xfrm>
            <a:off x="72000" y="1872000"/>
            <a:ext cx="4607640" cy="2758680"/>
          </a:xfrm>
          <a:prstGeom prst="rect">
            <a:avLst/>
          </a:prstGeom>
          <a:ln>
            <a:noFill/>
          </a:ln>
        </p:spPr>
      </p:pic>
      <p:sp>
        <p:nvSpPr>
          <p:cNvPr id="116" name="CustomShape 2"/>
          <p:cNvSpPr/>
          <p:nvPr/>
        </p:nvSpPr>
        <p:spPr>
          <a:xfrm>
            <a:off x="1595880" y="1368000"/>
            <a:ext cx="1715760" cy="40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s-E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Por linux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3"/>
          <p:cNvSpPr/>
          <p:nvPr/>
        </p:nvSpPr>
        <p:spPr>
          <a:xfrm>
            <a:off x="432000" y="4672800"/>
            <a:ext cx="3659760" cy="72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s-E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(Se hace por comandos)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8" name="" descr=""/>
          <p:cNvPicPr/>
          <p:nvPr/>
        </p:nvPicPr>
        <p:blipFill>
          <a:blip r:embed="rId2"/>
          <a:stretch/>
        </p:blipFill>
        <p:spPr>
          <a:xfrm>
            <a:off x="3168000" y="2969640"/>
            <a:ext cx="1299240" cy="918360"/>
          </a:xfrm>
          <a:prstGeom prst="rect">
            <a:avLst/>
          </a:prstGeom>
          <a:ln>
            <a:noFill/>
          </a:ln>
        </p:spPr>
      </p:pic>
      <p:sp>
        <p:nvSpPr>
          <p:cNvPr id="119" name="CustomShape 4"/>
          <p:cNvSpPr/>
          <p:nvPr/>
        </p:nvSpPr>
        <p:spPr>
          <a:xfrm>
            <a:off x="5184000" y="3952800"/>
            <a:ext cx="3816000" cy="72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s-E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Existen varios programas, uno de ellos: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ES" sz="2200" spc="-1" strike="noStrike" u="sng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AMD Radeon RAMDisk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5"/>
          <p:cNvSpPr/>
          <p:nvPr/>
        </p:nvSpPr>
        <p:spPr>
          <a:xfrm>
            <a:off x="6192000" y="720000"/>
            <a:ext cx="2291760" cy="72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s-E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Por Windows 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1" name="" descr=""/>
          <p:cNvPicPr/>
          <p:nvPr/>
        </p:nvPicPr>
        <p:blipFill>
          <a:blip r:embed="rId3"/>
          <a:stretch/>
        </p:blipFill>
        <p:spPr>
          <a:xfrm>
            <a:off x="5544000" y="1160640"/>
            <a:ext cx="3456000" cy="2583360"/>
          </a:xfrm>
          <a:prstGeom prst="rect">
            <a:avLst/>
          </a:prstGeom>
          <a:ln>
            <a:noFill/>
          </a:ln>
        </p:spPr>
      </p:pic>
      <p:sp>
        <p:nvSpPr>
          <p:cNvPr id="122" name="Line 6"/>
          <p:cNvSpPr/>
          <p:nvPr/>
        </p:nvSpPr>
        <p:spPr>
          <a:xfrm flipV="1">
            <a:off x="4968000" y="576000"/>
            <a:ext cx="0" cy="4567680"/>
          </a:xfrm>
          <a:prstGeom prst="line">
            <a:avLst/>
          </a:prstGeom>
          <a:ln w="72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Line 7"/>
          <p:cNvSpPr/>
          <p:nvPr/>
        </p:nvSpPr>
        <p:spPr>
          <a:xfrm>
            <a:off x="4968000" y="576000"/>
            <a:ext cx="4176000" cy="0"/>
          </a:xfrm>
          <a:prstGeom prst="line">
            <a:avLst/>
          </a:prstGeom>
          <a:ln w="72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Line 8"/>
          <p:cNvSpPr/>
          <p:nvPr/>
        </p:nvSpPr>
        <p:spPr>
          <a:xfrm flipH="1">
            <a:off x="0" y="1224000"/>
            <a:ext cx="4968000" cy="0"/>
          </a:xfrm>
          <a:prstGeom prst="line">
            <a:avLst/>
          </a:prstGeom>
          <a:ln w="72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</TotalTime>
  <Application>LibreOffice/5.2.3.3$Windows_x86 LibreOffice_project/d54a8868f08a7b39642414cf2c8ef2f228f780cf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es-ES</dc:language>
  <cp:lastModifiedBy/>
  <dcterms:modified xsi:type="dcterms:W3CDTF">2016-12-05T18:48:30Z</dcterms:modified>
  <cp:revision>6</cp:revision>
  <dc:subject/>
  <dc:title/>
</cp:coreProperties>
</file>