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67" r:id="rId5"/>
    <p:sldId id="257" r:id="rId6"/>
    <p:sldId id="260" r:id="rId7"/>
    <p:sldId id="262" r:id="rId8"/>
    <p:sldId id="268" r:id="rId9"/>
    <p:sldId id="265" r:id="rId10"/>
    <p:sldId id="264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F33FBE-98C6-4412-9730-4AD47E392D66}" v="5" dt="2024-11-21T18:48:30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38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816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11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014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810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40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7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490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7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94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724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4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orgina18/M6_techspeeltuin" TargetMode="External"/><Relationship Id="rId2" Type="http://schemas.openxmlformats.org/officeDocument/2006/relationships/hyperlink" Target="https://trello.com/b/pd38APvg/tech-speeltu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351ED0-2B4A-EEEA-C593-2F780EC3F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9740" y="1122363"/>
            <a:ext cx="5066592" cy="1978346"/>
          </a:xfrm>
        </p:spPr>
        <p:txBody>
          <a:bodyPr>
            <a:normAutofit/>
          </a:bodyPr>
          <a:lstStyle/>
          <a:p>
            <a:r>
              <a:rPr lang="nl-NL" dirty="0"/>
              <a:t>Tech speeltuin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23907B4-28FD-F724-3182-DF67BB1E2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9740" y="3509963"/>
            <a:ext cx="5066592" cy="1747837"/>
          </a:xfrm>
        </p:spPr>
        <p:txBody>
          <a:bodyPr>
            <a:normAutofit/>
          </a:bodyPr>
          <a:lstStyle/>
          <a:p>
            <a:r>
              <a:rPr lang="nl-NL" dirty="0"/>
              <a:t>Naam: Giorgina Cali</a:t>
            </a:r>
          </a:p>
          <a:p>
            <a:r>
              <a:rPr lang="nl-NL" dirty="0"/>
              <a:t>Klas: SD2C</a:t>
            </a:r>
          </a:p>
          <a:p>
            <a:r>
              <a:rPr lang="nl-NL" dirty="0"/>
              <a:t>Opleiding: software developer</a:t>
            </a:r>
          </a:p>
        </p:txBody>
      </p:sp>
      <p:pic>
        <p:nvPicPr>
          <p:cNvPr id="4" name="Picture 3" descr="Bovenaanzicht van een achtergrond met kleurspetters">
            <a:extLst>
              <a:ext uri="{FF2B5EF4-FFF2-40B4-BE49-F238E27FC236}">
                <a16:creationId xmlns:a16="http://schemas.microsoft.com/office/drawing/2014/main" id="{82DE7C10-4BD5-E660-EFD3-37955FD661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18" r="31156" b="1"/>
          <a:stretch/>
        </p:blipFill>
        <p:spPr>
          <a:xfrm>
            <a:off x="6824" y="10"/>
            <a:ext cx="56692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2838"/>
            <a:ext cx="3342291" cy="960875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974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3761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09539-554E-CADB-F268-E3F97A7E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A2F617-A2C6-3DAA-C072-DAEDE177A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147" y="2793442"/>
            <a:ext cx="4049486" cy="3187053"/>
          </a:xfrm>
        </p:spPr>
        <p:txBody>
          <a:bodyPr>
            <a:normAutofit/>
          </a:bodyPr>
          <a:lstStyle/>
          <a:p>
            <a:r>
              <a:rPr lang="nl-NL" sz="10000" dirty="0"/>
              <a:t>Einde </a:t>
            </a:r>
          </a:p>
        </p:txBody>
      </p:sp>
    </p:spTree>
    <p:extLst>
      <p:ext uri="{BB962C8B-B14F-4D97-AF65-F5344CB8AC3E}">
        <p14:creationId xmlns:p14="http://schemas.microsoft.com/office/powerpoint/2010/main" val="3125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D0913-6F95-8474-2E13-344BCFCF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E33B98-799C-33E1-FF7A-AE6239749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4124721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nl-NL" i="0" dirty="0">
                <a:solidFill>
                  <a:srgbClr val="2E3341"/>
                </a:solidFill>
                <a:effectLst/>
                <a:latin typeface="Inter var"/>
              </a:rPr>
              <a:t>wie zijn jullie/ben jij</a:t>
            </a:r>
          </a:p>
          <a:p>
            <a:pPr marL="342900" indent="-342900">
              <a:buFontTx/>
              <a:buChar char="-"/>
            </a:pPr>
            <a:r>
              <a:rPr lang="nl-NL" dirty="0">
                <a:solidFill>
                  <a:srgbClr val="2E3341"/>
                </a:solidFill>
                <a:latin typeface="Inter var"/>
              </a:rPr>
              <a:t>Wat is de opdracht </a:t>
            </a:r>
            <a:endParaRPr lang="nl-NL" dirty="0"/>
          </a:p>
          <a:p>
            <a:pPr marL="342900" indent="-342900">
              <a:buFontTx/>
              <a:buChar char="-"/>
            </a:pPr>
            <a:r>
              <a:rPr lang="nl-NL" dirty="0"/>
              <a:t>Auto / controller </a:t>
            </a:r>
          </a:p>
          <a:p>
            <a:pPr marL="342900" indent="-342900">
              <a:buFontTx/>
              <a:buChar char="-"/>
            </a:pPr>
            <a:r>
              <a:rPr lang="nl-NL" dirty="0"/>
              <a:t>Fietsen / lampje / muziekje </a:t>
            </a:r>
          </a:p>
          <a:p>
            <a:pPr marL="342900" indent="-342900">
              <a:buFontTx/>
              <a:buChar char="-"/>
            </a:pPr>
            <a:r>
              <a:rPr lang="nl-NL" dirty="0"/>
              <a:t>Hardlopen / muziekje / lampje </a:t>
            </a:r>
          </a:p>
          <a:p>
            <a:pPr marL="342900" indent="-342900">
              <a:buFontTx/>
              <a:buChar char="-"/>
            </a:pPr>
            <a:r>
              <a:rPr lang="nl-NL" dirty="0"/>
              <a:t>Link naar </a:t>
            </a:r>
            <a:r>
              <a:rPr lang="nl-NL" dirty="0" err="1"/>
              <a:t>trello</a:t>
            </a:r>
            <a:r>
              <a:rPr lang="nl-NL" dirty="0"/>
              <a:t> / </a:t>
            </a:r>
            <a:r>
              <a:rPr lang="nl-NL" dirty="0" err="1"/>
              <a:t>github</a:t>
            </a:r>
            <a:r>
              <a:rPr lang="nl-NL" dirty="0"/>
              <a:t> </a:t>
            </a:r>
          </a:p>
          <a:p>
            <a:pPr marL="342900" indent="-342900">
              <a:buFontTx/>
              <a:buChar char="-"/>
            </a:pPr>
            <a:r>
              <a:rPr lang="nl-NL" dirty="0" err="1"/>
              <a:t>Conclussie</a:t>
            </a:r>
            <a:endParaRPr lang="nl-NL" dirty="0"/>
          </a:p>
          <a:p>
            <a:pPr marL="342900" indent="-342900">
              <a:buFontTx/>
              <a:buChar char="-"/>
            </a:pPr>
            <a:r>
              <a:rPr lang="nl-NL" dirty="0"/>
              <a:t>einde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633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0CC0A-9621-84AF-2197-B84E4FCF1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0" i="0" dirty="0">
                <a:solidFill>
                  <a:srgbClr val="2E3341"/>
                </a:solidFill>
                <a:effectLst/>
                <a:latin typeface="Inter var"/>
              </a:rPr>
              <a:t>wie zijn jullie/ben jij</a:t>
            </a:r>
            <a:br>
              <a:rPr lang="nl-NL" b="0" i="0" dirty="0">
                <a:solidFill>
                  <a:srgbClr val="2E3341"/>
                </a:solidFill>
                <a:effectLst/>
                <a:latin typeface="Inter var"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923437-12A2-EF45-32D7-B1C25DF9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Ik werk alleen</a:t>
            </a:r>
          </a:p>
        </p:txBody>
      </p:sp>
    </p:spTree>
    <p:extLst>
      <p:ext uri="{BB962C8B-B14F-4D97-AF65-F5344CB8AC3E}">
        <p14:creationId xmlns:p14="http://schemas.microsoft.com/office/powerpoint/2010/main" val="99979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6E23F3-EB46-290F-5B37-3F219C3C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olidFill>
                  <a:srgbClr val="2E3341"/>
                </a:solidFill>
                <a:latin typeface="Inter var"/>
              </a:rPr>
              <a:t>Wat is de opdracht 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A2EA09-1339-4C4F-2768-99B36365A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- Applicatie, media-uiting of game  </a:t>
            </a:r>
          </a:p>
          <a:p>
            <a:r>
              <a:rPr lang="nl-NL" dirty="0"/>
              <a:t>- Speciale vorm van input  </a:t>
            </a:r>
          </a:p>
          <a:p>
            <a:r>
              <a:rPr lang="nl-NL" dirty="0"/>
              <a:t>- Speciale vorm van output  </a:t>
            </a:r>
          </a:p>
          <a:p>
            <a:r>
              <a:rPr lang="nl-NL" dirty="0"/>
              <a:t>- Ontwerp of maak keuze</a:t>
            </a:r>
          </a:p>
        </p:txBody>
      </p:sp>
    </p:spTree>
    <p:extLst>
      <p:ext uri="{BB962C8B-B14F-4D97-AF65-F5344CB8AC3E}">
        <p14:creationId xmlns:p14="http://schemas.microsoft.com/office/powerpoint/2010/main" val="35808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5D9A8-5383-497C-F709-262CABBE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Auto / controller 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65E997-E54B-2A00-2C7D-633810821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- Wat is mijn idee</a:t>
            </a:r>
          </a:p>
          <a:p>
            <a:r>
              <a:rPr lang="nl-NL" dirty="0"/>
              <a:t>- Wat wil ik ermee doen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r>
              <a:rPr lang="nl-NL" dirty="0"/>
              <a:t>- Is het haalbaar ?</a:t>
            </a:r>
          </a:p>
          <a:p>
            <a:r>
              <a:rPr lang="nl-NL" dirty="0"/>
              <a:t>- Wat heb ik nodig ? </a:t>
            </a:r>
          </a:p>
          <a:p>
            <a:pPr marL="342900" indent="-34290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1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46365-9C69-CD25-1AAE-A46733D6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Fietsen / lampje / muziekje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268D07-9CFB-55D9-47D3-F7261E4DE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- Wat is mijn idee</a:t>
            </a:r>
          </a:p>
          <a:p>
            <a:r>
              <a:rPr lang="nl-NL" dirty="0"/>
              <a:t>- Wat wil ik ermee doen</a:t>
            </a:r>
          </a:p>
          <a:p>
            <a:endParaRPr lang="nl-NL" dirty="0"/>
          </a:p>
          <a:p>
            <a:r>
              <a:rPr lang="nl-NL" dirty="0"/>
              <a:t>- Is het haalbaar ?</a:t>
            </a:r>
          </a:p>
          <a:p>
            <a:r>
              <a:rPr lang="nl-NL" dirty="0"/>
              <a:t>- Wat heb ik nodig ? 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827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DB65A5-9F7A-7E58-5F9A-8884A878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Hardlopen / muziekje / lampje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4904A3-FF6A-C6E4-86E1-A1B72F52D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- Wat is mijn idee</a:t>
            </a:r>
          </a:p>
          <a:p>
            <a:r>
              <a:rPr lang="nl-NL" dirty="0"/>
              <a:t>- Wat wil ik ermee doen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r>
              <a:rPr lang="nl-NL" dirty="0"/>
              <a:t>- Is het haalbaar ?</a:t>
            </a:r>
          </a:p>
          <a:p>
            <a:r>
              <a:rPr lang="nl-NL" dirty="0"/>
              <a:t>- Wat heb ik nodig ? 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929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C1940-BA3A-DF0B-8B4A-1168E2D7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Link naar </a:t>
            </a:r>
            <a:r>
              <a:rPr lang="nl-NL" dirty="0" err="1"/>
              <a:t>trello</a:t>
            </a:r>
            <a:r>
              <a:rPr lang="nl-NL" dirty="0"/>
              <a:t> / </a:t>
            </a:r>
            <a:r>
              <a:rPr lang="nl-NL" dirty="0" err="1"/>
              <a:t>github</a:t>
            </a:r>
            <a:r>
              <a:rPr lang="nl-NL" dirty="0"/>
              <a:t> 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1E8449-F036-95DF-8B64-9E9D4601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Trello</a:t>
            </a:r>
            <a:r>
              <a:rPr lang="nl-NL" dirty="0"/>
              <a:t>: </a:t>
            </a:r>
            <a:r>
              <a:rPr lang="nl-NL" dirty="0">
                <a:hlinkClick r:id="rId2"/>
              </a:rPr>
              <a:t>https://trello.com/b/pd38APvg/tech-speeltuin</a:t>
            </a:r>
            <a:r>
              <a:rPr lang="nl-NL" dirty="0"/>
              <a:t> </a:t>
            </a:r>
          </a:p>
          <a:p>
            <a:endParaRPr lang="nl-NL" dirty="0"/>
          </a:p>
          <a:p>
            <a:r>
              <a:rPr lang="nl-NL" dirty="0" err="1"/>
              <a:t>Github</a:t>
            </a:r>
            <a:r>
              <a:rPr lang="nl-NL" dirty="0"/>
              <a:t>: </a:t>
            </a:r>
            <a:r>
              <a:rPr lang="nl-NL" dirty="0">
                <a:hlinkClick r:id="rId3"/>
              </a:rPr>
              <a:t>https://github.com/giorgina18/M6_techspeeltuin</a:t>
            </a:r>
            <a:r>
              <a:rPr lang="nl-NL" dirty="0"/>
              <a:t>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098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010AC-F988-8387-134C-0B1B9A3E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                                  </a:t>
            </a:r>
            <a:r>
              <a:rPr lang="nl-NL" dirty="0" err="1"/>
              <a:t>Conclussie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7627F0-0045-4461-4989-E1ED5973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Welke wil ik bouwen</a:t>
            </a:r>
          </a:p>
        </p:txBody>
      </p:sp>
    </p:spTree>
    <p:extLst>
      <p:ext uri="{BB962C8B-B14F-4D97-AF65-F5344CB8AC3E}">
        <p14:creationId xmlns:p14="http://schemas.microsoft.com/office/powerpoint/2010/main" val="260319309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198</Words>
  <Application>Microsoft Office PowerPoint</Application>
  <PresentationFormat>Breedbeeld</PresentationFormat>
  <Paragraphs>45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 Next LT Pro Light</vt:lpstr>
      <vt:lpstr>Georgia Pro Semibold</vt:lpstr>
      <vt:lpstr>Inter var</vt:lpstr>
      <vt:lpstr>RocaVTI</vt:lpstr>
      <vt:lpstr>Tech speeltuin</vt:lpstr>
      <vt:lpstr>Inhoud </vt:lpstr>
      <vt:lpstr>wie zijn jullie/ben jij </vt:lpstr>
      <vt:lpstr>Wat is de opdracht  </vt:lpstr>
      <vt:lpstr>Auto / controller  </vt:lpstr>
      <vt:lpstr>Fietsen / lampje / muziekje</vt:lpstr>
      <vt:lpstr>Hardlopen / muziekje / lampje </vt:lpstr>
      <vt:lpstr>Link naar trello / github  </vt:lpstr>
      <vt:lpstr>                                  Conclussie 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Giorgina Cali</dc:creator>
  <cp:lastModifiedBy>Giorgina Cali</cp:lastModifiedBy>
  <cp:revision>2</cp:revision>
  <dcterms:created xsi:type="dcterms:W3CDTF">2024-11-21T18:19:01Z</dcterms:created>
  <dcterms:modified xsi:type="dcterms:W3CDTF">2024-11-21T18:51:52Z</dcterms:modified>
</cp:coreProperties>
</file>