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0BDF8-600C-FF31-D139-0B7598C9E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534B31B-157C-C39B-CD43-9C2DF177D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350252-C108-CECE-B450-56631CE8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10C8-DBD1-49D6-A995-53C732B67D59}" type="datetimeFigureOut">
              <a:rPr lang="nl-NL" smtClean="0"/>
              <a:t>9-12-2024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A73F8FB-BE68-6E2D-EEAF-D616F716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A358078-AEC3-2393-B104-8D4CAC8D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AAC3-D329-4E1B-AFA5-327B8FFED7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70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EC39A-CF00-D278-3C99-78E647DF4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BABF166-631C-BFC1-5890-13F344D3D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8ECFDB9-1E81-EDA7-3315-888F81FD3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10C8-DBD1-49D6-A995-53C732B67D59}" type="datetimeFigureOut">
              <a:rPr lang="nl-NL" smtClean="0"/>
              <a:t>9-12-2024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9E884AB-CD8D-6B3E-E839-32C2051F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57CC600-EF25-F50C-AE1A-0236DBC0B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AAC3-D329-4E1B-AFA5-327B8FFED7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311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B67C26B-9299-D2F8-E024-1F089418E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22697BE-099F-EA60-CDE8-C7B17361C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BB0A8F0-49FA-04BD-14C1-4F115556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10C8-DBD1-49D6-A995-53C732B67D59}" type="datetimeFigureOut">
              <a:rPr lang="nl-NL" smtClean="0"/>
              <a:t>9-12-2024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6EA0EAE-ADE5-9D61-DC83-9864BE5E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63D85B-8FA5-64C7-771A-F551E07D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AAC3-D329-4E1B-AFA5-327B8FFED7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820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40E8B-3136-4174-102B-E3B12E29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B04F58-D32D-D559-D0BF-B299007D7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02A360F-4048-2E62-57F8-1172D9B7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10C8-DBD1-49D6-A995-53C732B67D59}" type="datetimeFigureOut">
              <a:rPr lang="nl-NL" smtClean="0"/>
              <a:t>9-12-2024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4B7AC02-47AB-ACDA-50FA-1E39B6441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EEAF3B5-156A-B4EE-3BAC-6C2A71E2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AAC3-D329-4E1B-AFA5-327B8FFED7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520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849A4-EF39-11F9-23EC-2F9533AE3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1BBC55F-E95C-49A5-21EB-DDC3BE8BB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A58F8C-5344-E853-F584-40EB3FBA5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10C8-DBD1-49D6-A995-53C732B67D59}" type="datetimeFigureOut">
              <a:rPr lang="nl-NL" smtClean="0"/>
              <a:t>9-12-2024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72A033F-88E0-73FF-239B-79AE68C5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83AD66-762A-0BDD-91ED-58935AD5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AAC3-D329-4E1B-AFA5-327B8FFED7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418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D0CEB-E4F0-E5B3-AF0C-3269A444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ED2325-3071-7C00-3DB6-91C7EC8B2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9662DB9-52B9-A16A-6F03-E74A3768A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962DABA-2D6E-D778-B717-43CE32E9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10C8-DBD1-49D6-A995-53C732B67D59}" type="datetimeFigureOut">
              <a:rPr lang="nl-NL" smtClean="0"/>
              <a:t>9-12-2024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C54470C-FF0B-2C61-D3DD-1624CE59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B949895-C135-42CB-6C79-14FFCFD3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AAC3-D329-4E1B-AFA5-327B8FFED7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668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EDCF0-3C40-53B6-26EE-7F6E8467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78DFD3-2CF1-2727-9C5F-161B245AC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DD8414E-CEED-DC4D-D35B-59B07BC3D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8032019-2CB2-3BAC-734A-BB7E0DEFE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785057E-4C7A-A6B1-3589-003602C7A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CFB7F79-91E6-A19E-937D-743378764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10C8-DBD1-49D6-A995-53C732B67D59}" type="datetimeFigureOut">
              <a:rPr lang="nl-NL" smtClean="0"/>
              <a:t>9-12-2024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C462512-6322-407D-6C33-BF1C6717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8929C5D-E73F-C735-5907-F297170B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AAC3-D329-4E1B-AFA5-327B8FFED7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875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36F3B6-60A3-17C9-2475-B6B104855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1605EDF-495C-FC24-837F-A4351C0F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10C8-DBD1-49D6-A995-53C732B67D59}" type="datetimeFigureOut">
              <a:rPr lang="nl-NL" smtClean="0"/>
              <a:t>9-12-2024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6B26DDD-596C-A388-A919-76EE4867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9506478-2C16-2E61-0479-53D80048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AAC3-D329-4E1B-AFA5-327B8FFED7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91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C7B4FF3-47BB-2D38-697F-ECA21172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10C8-DBD1-49D6-A995-53C732B67D59}" type="datetimeFigureOut">
              <a:rPr lang="nl-NL" smtClean="0"/>
              <a:t>9-12-2024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CB7FE9D-EEE5-8931-6A82-18D0A72D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0DD7A45-790A-7D29-FD4D-E077CE87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AAC3-D329-4E1B-AFA5-327B8FFED7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891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E488D-578B-8FF5-5E4C-615F76507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A83FFB-BEAD-8B41-A4DF-011983E45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5F9CEC4-EBBA-9863-C76A-4C7A5EAB2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B35D004-3401-7A1E-B312-FA3B80919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10C8-DBD1-49D6-A995-53C732B67D59}" type="datetimeFigureOut">
              <a:rPr lang="nl-NL" smtClean="0"/>
              <a:t>9-12-2024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BE05495-C0EA-0E0E-B985-2B781C55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9F8F2DF-EA05-5AB9-A76F-B7523D7C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AAC3-D329-4E1B-AFA5-327B8FFED7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863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AE7525-D33F-CBE1-A129-9D29E291B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EFF3FBB-5952-FC77-F900-D506CDF86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84948E-16A2-41B6-0917-7B93C1377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5583DA3-633D-DEB8-1F32-E50DD569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10C8-DBD1-49D6-A995-53C732B67D59}" type="datetimeFigureOut">
              <a:rPr lang="nl-NL" smtClean="0"/>
              <a:t>9-12-2024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0A16CB1-0552-3DC1-DF3D-C83630999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37592EE-8832-4FFD-E387-F22B39399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AAC3-D329-4E1B-AFA5-327B8FFED7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372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FB2136D-8009-0431-6B16-9728417F6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17D59BD-F5D2-D4F5-AE14-2FB796757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8771F2F-E880-0DBB-E27B-C1357F161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4C10C8-DBD1-49D6-A995-53C732B67D59}" type="datetimeFigureOut">
              <a:rPr lang="nl-NL" smtClean="0"/>
              <a:t>9-12-2024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79901BB-1A5F-82D0-D9AC-707D0391C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A4B0088-188D-7149-D6BF-C9DFFDEC8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7EAAC3-D329-4E1B-AFA5-327B8FFED7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76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C48F8-DFB6-87CF-A42D-E9D42C8EE0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Sprint review 1 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031E2AC-A100-71A5-8634-E09AD0D1F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Giorgina </a:t>
            </a:r>
            <a:r>
              <a:rPr lang="nl-NL" dirty="0" err="1"/>
              <a:t>cali</a:t>
            </a:r>
            <a:r>
              <a:rPr lang="nl-NL" dirty="0"/>
              <a:t> </a:t>
            </a:r>
          </a:p>
          <a:p>
            <a:r>
              <a:rPr lang="nl-NL" dirty="0"/>
              <a:t>SD2C</a:t>
            </a:r>
          </a:p>
        </p:txBody>
      </p:sp>
    </p:spTree>
    <p:extLst>
      <p:ext uri="{BB962C8B-B14F-4D97-AF65-F5344CB8AC3E}">
        <p14:creationId xmlns:p14="http://schemas.microsoft.com/office/powerpoint/2010/main" val="649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F741D9-DA5A-8A98-6DA5-BB15E3CD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joystick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595A30-E4B2-39C9-29FF-74194481B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Naar voren</a:t>
            </a:r>
          </a:p>
          <a:p>
            <a:r>
              <a:rPr lang="nl-NL" dirty="0"/>
              <a:t>Naar achteren</a:t>
            </a:r>
          </a:p>
          <a:p>
            <a:r>
              <a:rPr lang="nl-NL" dirty="0"/>
              <a:t>Naar links / rechts</a:t>
            </a:r>
          </a:p>
        </p:txBody>
      </p:sp>
    </p:spTree>
    <p:extLst>
      <p:ext uri="{BB962C8B-B14F-4D97-AF65-F5344CB8AC3E}">
        <p14:creationId xmlns:p14="http://schemas.microsoft.com/office/powerpoint/2010/main" val="349259783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</Words>
  <Application>Microsoft Office PowerPoint</Application>
  <PresentationFormat>Breedbeeld</PresentationFormat>
  <Paragraphs>7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Kantoorthema</vt:lpstr>
      <vt:lpstr>Sprint review 1 </vt:lpstr>
      <vt:lpstr>joystick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Giorgina Cali</dc:creator>
  <cp:lastModifiedBy>Giorgina Cali</cp:lastModifiedBy>
  <cp:revision>1</cp:revision>
  <dcterms:created xsi:type="dcterms:W3CDTF">2024-12-09T15:24:19Z</dcterms:created>
  <dcterms:modified xsi:type="dcterms:W3CDTF">2024-12-09T15:29:33Z</dcterms:modified>
</cp:coreProperties>
</file>