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41D49-7F16-383B-9F9B-770DF4091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C6EA70-9EB8-B67C-B74E-4FE5733A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ED31AA-1DF4-190D-687F-C2E7C82E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98B22-7913-CE28-3784-950D57F9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F2C10-1E46-557F-2717-DFB856F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2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9046-2883-B0E3-6CC0-B2278042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D3BC55-A94F-6352-D5A5-9030FE30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A19B53-72FF-404A-8821-EC3015E9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34F130-C272-22B2-0546-004734B6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A0D442-125C-3293-5818-0C4D164F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4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9125C3-D8BD-CC25-B60C-87306B29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59F841-F860-9EE6-5096-93FBF897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C631FE-92A8-6136-318E-81BBD587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6B5E5C-3956-A054-5737-699E4B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A66118-9F6A-CD70-C78A-D03125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70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3276-8CAC-104D-6118-EB1F14CD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D5AE0D-7699-5006-6C2F-5005C50D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0F5D4C-F123-0AB6-C918-49536444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01ECE-3A8A-47C8-6E93-7B727DAD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FEA9AF-F97E-6AF9-8229-2A6C9296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83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56798-840E-7FCC-F756-5B51EA5F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6D061E-FFF1-17FB-D549-358A7465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DF051C-DE2A-2D28-7B65-7833F277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75552A-7714-53BD-2C30-E5829DD7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A470A1-41E7-9978-A10D-B47F62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95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0B5CF-E85E-E1AC-CB80-A2E44AF0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4B36AB-8295-C090-9139-18F15DD07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9AC5D0-2A92-8977-ABDA-FB4A1D6B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E990BB-E6EC-ED5B-6EE2-D98F7352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1035EF-9B14-53EF-C3D0-25309EFB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192A88-47E9-9073-42EF-96256012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9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0E3B2-7614-D412-1DF1-320B489D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E1E999-F3FC-C71F-967A-43F900AA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A2537F-C236-4AD9-26FE-390674FBC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4A0901B-560B-5DFF-2DF4-BE3D7B34A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BD1340-5C94-AE03-F9AD-10D474EA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DAA0B25-42B3-FD3B-0CF5-CCAC38C2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C3108DF-FEC1-2E21-861E-12724DB1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19BE513-B9ED-1BA5-B498-01ABD6FB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8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39CF5-0823-CEB0-6332-78A26558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124FA6-A52E-C101-6C5B-C89EE7F2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B3C04B-1091-CA70-6171-9408334F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48F30B-4FC5-34D7-F1A9-AE1C1FD0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4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DEDF059-A85A-4B7B-4BB0-4851947D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EADDE6-BF5B-2939-9C1B-5524F1BE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466B34-4D04-B268-91BD-80FF7F2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02DF2-1856-D677-D140-9BF60F8E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4EC95-C14E-9626-E9C1-62095F9A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1AC130-CD2F-5673-A7AB-7DDA943A2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43508-B331-1EF0-1EF4-BCAC1001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79B021-1F66-F769-A9D0-7055D302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47289E-5F32-FDE7-620A-DFBFBEE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05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14148-5CD6-93EA-0496-2351BBB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480293-B0AE-3FEB-80D0-AD77C1FC0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0ECFFE-88EA-A5FC-9F8D-A5C5F7C68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EC6130-0CE3-A9B5-4830-ABA50168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F886A7-09B4-9AA3-1476-25496CB9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702248-5675-4880-F26C-EFB86E60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4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7B837A-E508-81A6-4EB4-14AD4F8E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1D66FE-A868-7362-60DE-F7AFFB93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53BD74-BF2B-A26F-040C-688FC3576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8E394-A62A-44A8-9564-B13204AC5FFA}" type="datetimeFigureOut">
              <a:rPr lang="nl-NL" smtClean="0"/>
              <a:t>13-1-2025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8B685D-BEF8-0EB4-BFB8-60A4B07CA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88F033-19D2-6536-5AF3-E4B4EA02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76560-9980-49D7-854E-710D0963AD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96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91331-D6AF-6698-27BE-5E135F70C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review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13E2A3-376F-19C4-ABD8-B217CE079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Giorgina </a:t>
            </a:r>
            <a:r>
              <a:rPr lang="nl-NL" dirty="0" err="1"/>
              <a:t>cali</a:t>
            </a:r>
            <a:endParaRPr lang="nl-NL" dirty="0"/>
          </a:p>
          <a:p>
            <a:r>
              <a:rPr lang="nl-NL" dirty="0"/>
              <a:t>SD2C </a:t>
            </a:r>
          </a:p>
        </p:txBody>
      </p:sp>
    </p:spTree>
    <p:extLst>
      <p:ext uri="{BB962C8B-B14F-4D97-AF65-F5344CB8AC3E}">
        <p14:creationId xmlns:p14="http://schemas.microsoft.com/office/powerpoint/2010/main" val="17438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EC430-4832-5851-15B8-4A8CACC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Autootje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B0679E-D614-1B95-A9EA-D8FC01E1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Autootje naar voren laten rijden zonder behulp van joystick</a:t>
            </a:r>
          </a:p>
        </p:txBody>
      </p:sp>
    </p:spTree>
    <p:extLst>
      <p:ext uri="{BB962C8B-B14F-4D97-AF65-F5344CB8AC3E}">
        <p14:creationId xmlns:p14="http://schemas.microsoft.com/office/powerpoint/2010/main" val="31199125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Sprint review 2</vt:lpstr>
      <vt:lpstr>Autootje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Giorgina Cali</dc:creator>
  <cp:lastModifiedBy>Giorgina Cali</cp:lastModifiedBy>
  <cp:revision>1</cp:revision>
  <dcterms:created xsi:type="dcterms:W3CDTF">2025-01-13T16:32:25Z</dcterms:created>
  <dcterms:modified xsi:type="dcterms:W3CDTF">2025-01-13T16:33:45Z</dcterms:modified>
</cp:coreProperties>
</file>