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88A9-A56F-E398-4A78-742E37A31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8DE87EC-5D2F-ECA7-63CB-F16734E57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270174-9EE7-4250-2988-0140D2CE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FEE2-E74B-4635-B7AA-559F470C981D}" type="datetimeFigureOut">
              <a:rPr lang="nl-NL" smtClean="0"/>
              <a:t>10-9-2024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1D4F7D-66C2-3206-CC7B-48DC7F53A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C89AAA-861F-9B32-019A-FCF3ECF8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E498-5ADC-4F77-8743-44EADE52F3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445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AC656-832F-D0E5-D3BF-22E5B119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B4A47E4-3BB7-5C91-5A6B-5A73D3BB8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727BF2C-D0CA-31DA-9B84-FC7E4DED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FEE2-E74B-4635-B7AA-559F470C981D}" type="datetimeFigureOut">
              <a:rPr lang="nl-NL" smtClean="0"/>
              <a:t>10-9-2024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682C1B-93BF-DFF0-0391-F1828833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0CE218C-F9FC-401F-A799-B816A88A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E498-5ADC-4F77-8743-44EADE52F3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301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4482344-04E2-7A69-F485-B21DB4A48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9295211-89A8-0563-C84B-77BC3C447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F2D7D4-575D-0DAA-9D9A-6485CEE6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FEE2-E74B-4635-B7AA-559F470C981D}" type="datetimeFigureOut">
              <a:rPr lang="nl-NL" smtClean="0"/>
              <a:t>10-9-2024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3906EA8-D7DD-DA9E-A9D5-B2EFD7EF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145C393-FF4A-374D-ACA4-B899BE70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E498-5ADC-4F77-8743-44EADE52F3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337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CB56A2-E9F1-6048-4B72-9D0B084C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BE80AB-24D4-2121-E286-01ABD07F5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834336-F5AE-6776-078D-03584B177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FEE2-E74B-4635-B7AA-559F470C981D}" type="datetimeFigureOut">
              <a:rPr lang="nl-NL" smtClean="0"/>
              <a:t>10-9-2024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4E2D299-FFC4-F4B5-0701-E86E0839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4B75E7-E228-959F-F751-D5AA5EFC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E498-5ADC-4F77-8743-44EADE52F3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725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252DF-04DD-C907-3E57-23B7B10DF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B43E2D-4F90-FB3D-7FB5-BC0B49369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B8DEBA5-CE6E-F647-8588-FFA63DF36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FEE2-E74B-4635-B7AA-559F470C981D}" type="datetimeFigureOut">
              <a:rPr lang="nl-NL" smtClean="0"/>
              <a:t>10-9-2024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51721C2-D49C-46C3-AFDE-D3D6A48D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844963-A161-1AE8-BF26-3CDC32D0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E498-5ADC-4F77-8743-44EADE52F3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138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7E684-8826-6BAF-52AD-298BB747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D811A6-619B-6B4F-5E3B-86068B3FD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ADF208D-1864-E3FA-13C8-A6578C32D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2402050-62B2-A139-B37D-23AA1B1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FEE2-E74B-4635-B7AA-559F470C981D}" type="datetimeFigureOut">
              <a:rPr lang="nl-NL" smtClean="0"/>
              <a:t>10-9-2024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923583F-C3A6-1C89-87B3-52A85650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0DD2521-C087-B19B-D5D3-D6D252752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E498-5ADC-4F77-8743-44EADE52F3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207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ACBD62-0780-2755-C64C-9BFA5294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DB4FEB3-BB89-2B11-F6AE-C08582074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65B7F96-37B7-DDA6-9595-145A5D906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BB87D59-3BC7-F8E5-88B4-9729841A9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11B8D2E-C240-7C2D-1EA9-5100F63F2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CBFA59E-36EC-CE05-6A8B-B57D848A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FEE2-E74B-4635-B7AA-559F470C981D}" type="datetimeFigureOut">
              <a:rPr lang="nl-NL" smtClean="0"/>
              <a:t>10-9-2024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E64EA3A-D191-B3CB-9E52-1A5CB5C5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136ED78-88A9-B4FF-344C-CA32E0E3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E498-5ADC-4F77-8743-44EADE52F3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567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D1261-F562-7CF4-AA70-EC64D00D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FF6C11A-A4F9-3C7E-8B73-03C4FCF9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FEE2-E74B-4635-B7AA-559F470C981D}" type="datetimeFigureOut">
              <a:rPr lang="nl-NL" smtClean="0"/>
              <a:t>10-9-2024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220C2A2-14E1-A249-7716-CE641D3D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A6D0AC1-FB40-3561-108D-066B81BE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E498-5ADC-4F77-8743-44EADE52F3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360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8DC2B54-411C-9628-1C71-1B6952B6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FEE2-E74B-4635-B7AA-559F470C981D}" type="datetimeFigureOut">
              <a:rPr lang="nl-NL" smtClean="0"/>
              <a:t>10-9-2024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C5B14E7-4699-48B0-9E68-6F1ADAC8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0836193-6819-918C-2F2D-E79EE56A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E498-5ADC-4F77-8743-44EADE52F3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724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A9D0AB-9963-9750-2371-0F5AFEC1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9C4A67-2197-CA3C-534B-C7678D27D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9D88B5-FFF2-7AFD-186B-6C2C9143D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7AEA188-1931-6CAC-1EE4-E5E59262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FEE2-E74B-4635-B7AA-559F470C981D}" type="datetimeFigureOut">
              <a:rPr lang="nl-NL" smtClean="0"/>
              <a:t>10-9-2024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A543F87-CDCA-A9A8-96E5-99D7702A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11D6D78-A1ED-8FDA-1C78-2D57C0D0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E498-5ADC-4F77-8743-44EADE52F3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017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F787E-71B0-1EB1-E39F-5AE31DA5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80FBB43-DCCA-D7AD-A090-C1259D065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B1C5FA3-698C-7990-7440-D8E915DC0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9D6F617-131B-5D21-BED9-2B4B456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FEE2-E74B-4635-B7AA-559F470C981D}" type="datetimeFigureOut">
              <a:rPr lang="nl-NL" smtClean="0"/>
              <a:t>10-9-2024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F5504CC-0D0D-36C6-2DDD-5347CFD3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AB68C1E-04AD-36FB-0B8A-2FEF1892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E498-5ADC-4F77-8743-44EADE52F3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480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C0406D1-6750-3FCB-4B60-E1EF1C92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F68FC09-D3A3-C070-4B94-E4C5AE339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F052D0A-1139-6492-1E44-DF45CD9CC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E5FEE2-E74B-4635-B7AA-559F470C981D}" type="datetimeFigureOut">
              <a:rPr lang="nl-NL" smtClean="0"/>
              <a:t>10-9-2024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D394199-76B6-1F5C-F311-C74D2E7E9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E4E8498-4FA1-C854-65DF-814DFC122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D8E498-5ADC-4F77-8743-44EADE52F3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678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11ABBE-63B5-E331-577F-7CAD98A28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45719" cy="45719"/>
          </a:xfrm>
        </p:spPr>
        <p:txBody>
          <a:bodyPr>
            <a:normAutofit fontScale="90000"/>
          </a:bodyPr>
          <a:lstStyle/>
          <a:p>
            <a:r>
              <a:rPr lang="nl-NL" dirty="0"/>
              <a:t>.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777B21B-A326-2945-8A30-C3F793EE3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3556318"/>
            <a:ext cx="45719" cy="45719"/>
          </a:xfrm>
        </p:spPr>
        <p:txBody>
          <a:bodyPr>
            <a:normAutofit fontScale="25000" lnSpcReduction="20000"/>
          </a:bodyPr>
          <a:lstStyle/>
          <a:p>
            <a:r>
              <a:rPr lang="nl-NL" dirty="0"/>
              <a:t>.</a:t>
            </a:r>
          </a:p>
        </p:txBody>
      </p:sp>
      <p:pic>
        <p:nvPicPr>
          <p:cNvPr id="5" name="Afbeelding 4" descr="Afbeelding met Graphics, Lettertype, grafische vormgeving, logo&#10;&#10;Automatisch gegenereerde beschrijving">
            <a:extLst>
              <a:ext uri="{FF2B5EF4-FFF2-40B4-BE49-F238E27FC236}">
                <a16:creationId xmlns:a16="http://schemas.microsoft.com/office/drawing/2014/main" id="{3B445C18-C04F-F8FF-03EF-2FC63FCD4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834" y="1803066"/>
            <a:ext cx="3259957" cy="3251868"/>
          </a:xfrm>
          <a:prstGeom prst="rect">
            <a:avLst/>
          </a:prstGeom>
        </p:spPr>
      </p:pic>
      <p:pic>
        <p:nvPicPr>
          <p:cNvPr id="7" name="Afbeelding 6" descr="Afbeelding met kleding, stof, textiel, zijde&#10;&#10;Automatisch gegenereerde beschrijving">
            <a:extLst>
              <a:ext uri="{FF2B5EF4-FFF2-40B4-BE49-F238E27FC236}">
                <a16:creationId xmlns:a16="http://schemas.microsoft.com/office/drawing/2014/main" id="{73521694-0C0E-5949-3523-7942BE14A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19"/>
            <a:ext cx="4583061" cy="3055374"/>
          </a:xfrm>
          <a:prstGeom prst="rect">
            <a:avLst/>
          </a:prstGeom>
        </p:spPr>
      </p:pic>
      <p:pic>
        <p:nvPicPr>
          <p:cNvPr id="9" name="Afbeelding 8" descr="Afbeelding met cirkel, ovaal, Elektrisch blauw&#10;&#10;Automatisch gegenereerde beschrijving">
            <a:extLst>
              <a:ext uri="{FF2B5EF4-FFF2-40B4-BE49-F238E27FC236}">
                <a16:creationId xmlns:a16="http://schemas.microsoft.com/office/drawing/2014/main" id="{AF69E075-271A-29C7-77C2-AF61EC27E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37" y="1694046"/>
            <a:ext cx="1112616" cy="1188823"/>
          </a:xfrm>
          <a:prstGeom prst="rect">
            <a:avLst/>
          </a:prstGeom>
        </p:spPr>
      </p:pic>
      <p:pic>
        <p:nvPicPr>
          <p:cNvPr id="11" name="Afbeelding 10" descr="Afbeelding met bloem, Majorelleblauw, Elektrisch blauw, blauw&#10;&#10;Automatisch gegenereerde beschrijving">
            <a:extLst>
              <a:ext uri="{FF2B5EF4-FFF2-40B4-BE49-F238E27FC236}">
                <a16:creationId xmlns:a16="http://schemas.microsoft.com/office/drawing/2014/main" id="{86125181-9BE6-CDD1-5A01-1068A83F6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175" y="116011"/>
            <a:ext cx="4658147" cy="2587860"/>
          </a:xfrm>
          <a:prstGeom prst="rect">
            <a:avLst/>
          </a:prstGeom>
        </p:spPr>
      </p:pic>
      <p:pic>
        <p:nvPicPr>
          <p:cNvPr id="13" name="Afbeelding 12" descr="Afbeelding met cirkel&#10;&#10;Automatisch gegenereerde beschrijving">
            <a:extLst>
              <a:ext uri="{FF2B5EF4-FFF2-40B4-BE49-F238E27FC236}">
                <a16:creationId xmlns:a16="http://schemas.microsoft.com/office/drawing/2014/main" id="{01714612-BBE6-98CF-A9D1-5F14DF8B24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175" y="1621737"/>
            <a:ext cx="1240045" cy="1082134"/>
          </a:xfrm>
          <a:prstGeom prst="rect">
            <a:avLst/>
          </a:prstGeom>
        </p:spPr>
      </p:pic>
      <p:pic>
        <p:nvPicPr>
          <p:cNvPr id="15" name="Afbeelding 14" descr="Afbeelding met buitenshuis, wolk, Cumulus, natuur&#10;&#10;Automatisch gegenereerde beschrijving">
            <a:extLst>
              <a:ext uri="{FF2B5EF4-FFF2-40B4-BE49-F238E27FC236}">
                <a16:creationId xmlns:a16="http://schemas.microsoft.com/office/drawing/2014/main" id="{3ABCB1A8-FD61-0EBE-80C8-6FF263817B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76331"/>
            <a:ext cx="3915901" cy="3181669"/>
          </a:xfrm>
          <a:prstGeom prst="rect">
            <a:avLst/>
          </a:prstGeom>
        </p:spPr>
      </p:pic>
      <p:pic>
        <p:nvPicPr>
          <p:cNvPr id="19" name="Afbeelding 18" descr="Afbeelding met tekst, Papierprodcut, papier, stapelen&#10;&#10;Automatisch gegenereerde beschrijving">
            <a:extLst>
              <a:ext uri="{FF2B5EF4-FFF2-40B4-BE49-F238E27FC236}">
                <a16:creationId xmlns:a16="http://schemas.microsoft.com/office/drawing/2014/main" id="{33046CFF-1E9A-D807-00F7-25D2EF8232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955" y="3323303"/>
            <a:ext cx="3915901" cy="3534697"/>
          </a:xfrm>
          <a:prstGeom prst="rect">
            <a:avLst/>
          </a:prstGeom>
        </p:spPr>
      </p:pic>
      <p:pic>
        <p:nvPicPr>
          <p:cNvPr id="21" name="Afbeelding 20" descr="Afbeelding met cirkel, Graphics, Elektrisch blauw, Kleurrijkheid&#10;&#10;Automatisch gegenereerde beschrijving">
            <a:extLst>
              <a:ext uri="{FF2B5EF4-FFF2-40B4-BE49-F238E27FC236}">
                <a16:creationId xmlns:a16="http://schemas.microsoft.com/office/drawing/2014/main" id="{D9DEF8F4-89CF-AD3C-75FE-C60BD9DFCC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778" y="5739878"/>
            <a:ext cx="1118122" cy="1118122"/>
          </a:xfrm>
          <a:prstGeom prst="rect">
            <a:avLst/>
          </a:prstGeom>
        </p:spPr>
      </p:pic>
      <p:pic>
        <p:nvPicPr>
          <p:cNvPr id="23" name="Afbeelding 22" descr="Afbeelding met cirkel&#10;&#10;Automatisch gegenereerde beschrijving">
            <a:extLst>
              <a:ext uri="{FF2B5EF4-FFF2-40B4-BE49-F238E27FC236}">
                <a16:creationId xmlns:a16="http://schemas.microsoft.com/office/drawing/2014/main" id="{6A80331D-4651-B623-84B7-97429BD92D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934" y="5614131"/>
            <a:ext cx="1028789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8969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</Words>
  <Application>Microsoft Office PowerPoint</Application>
  <PresentationFormat>Breedbeeld</PresentationFormat>
  <Paragraphs>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Kantoorthema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Giorgina Cali</dc:creator>
  <cp:lastModifiedBy>Giorgina Cali</cp:lastModifiedBy>
  <cp:revision>1</cp:revision>
  <dcterms:created xsi:type="dcterms:W3CDTF">2024-09-10T21:28:19Z</dcterms:created>
  <dcterms:modified xsi:type="dcterms:W3CDTF">2024-09-10T21:47:15Z</dcterms:modified>
</cp:coreProperties>
</file>