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8" r:id="rId1"/>
    <p:sldMasterId id="2147483740" r:id="rId2"/>
  </p:sldMasterIdLst>
  <p:notesMasterIdLst>
    <p:notesMasterId r:id="rId31"/>
  </p:notesMasterIdLst>
  <p:handoutMasterIdLst>
    <p:handoutMasterId r:id="rId32"/>
  </p:handoutMasterIdLst>
  <p:sldIdLst>
    <p:sldId id="388" r:id="rId3"/>
    <p:sldId id="390" r:id="rId4"/>
    <p:sldId id="334" r:id="rId5"/>
    <p:sldId id="300" r:id="rId6"/>
    <p:sldId id="319" r:id="rId7"/>
    <p:sldId id="345" r:id="rId8"/>
    <p:sldId id="303" r:id="rId9"/>
    <p:sldId id="323" r:id="rId10"/>
    <p:sldId id="337" r:id="rId11"/>
    <p:sldId id="339" r:id="rId12"/>
    <p:sldId id="313" r:id="rId13"/>
    <p:sldId id="299" r:id="rId14"/>
    <p:sldId id="310" r:id="rId15"/>
    <p:sldId id="342" r:id="rId16"/>
    <p:sldId id="312" r:id="rId17"/>
    <p:sldId id="343" r:id="rId18"/>
    <p:sldId id="311" r:id="rId19"/>
    <p:sldId id="338" r:id="rId20"/>
    <p:sldId id="340" r:id="rId21"/>
    <p:sldId id="305" r:id="rId22"/>
    <p:sldId id="341" r:id="rId23"/>
    <p:sldId id="315" r:id="rId24"/>
    <p:sldId id="304" r:id="rId25"/>
    <p:sldId id="306" r:id="rId26"/>
    <p:sldId id="307" r:id="rId27"/>
    <p:sldId id="330" r:id="rId28"/>
    <p:sldId id="391" r:id="rId29"/>
    <p:sldId id="389" r:id="rId30"/>
  </p:sldIdLst>
  <p:sldSz cx="9144000" cy="6858000" type="screen4x3"/>
  <p:notesSz cx="6858000" cy="9144000"/>
  <p:defaultTextStyle>
    <a:defPPr>
      <a:defRPr lang="it-IT"/>
    </a:defPPr>
    <a:lvl1pPr algn="ctr" rtl="0" fontAlgn="base">
      <a:spcBef>
        <a:spcPct val="0"/>
      </a:spcBef>
      <a:spcAft>
        <a:spcPct val="0"/>
      </a:spcAft>
      <a:defRPr kern="1200">
        <a:solidFill>
          <a:schemeClr val="tx1"/>
        </a:solidFill>
        <a:latin typeface="Arial" charset="0"/>
        <a:ea typeface="+mn-ea"/>
        <a:cs typeface="+mn-cs"/>
      </a:defRPr>
    </a:lvl1pPr>
    <a:lvl2pPr marL="457153" algn="ctr" rtl="0" fontAlgn="base">
      <a:spcBef>
        <a:spcPct val="0"/>
      </a:spcBef>
      <a:spcAft>
        <a:spcPct val="0"/>
      </a:spcAft>
      <a:defRPr kern="1200">
        <a:solidFill>
          <a:schemeClr val="tx1"/>
        </a:solidFill>
        <a:latin typeface="Arial" charset="0"/>
        <a:ea typeface="+mn-ea"/>
        <a:cs typeface="+mn-cs"/>
      </a:defRPr>
    </a:lvl2pPr>
    <a:lvl3pPr marL="914305" algn="ctr" rtl="0" fontAlgn="base">
      <a:spcBef>
        <a:spcPct val="0"/>
      </a:spcBef>
      <a:spcAft>
        <a:spcPct val="0"/>
      </a:spcAft>
      <a:defRPr kern="1200">
        <a:solidFill>
          <a:schemeClr val="tx1"/>
        </a:solidFill>
        <a:latin typeface="Arial" charset="0"/>
        <a:ea typeface="+mn-ea"/>
        <a:cs typeface="+mn-cs"/>
      </a:defRPr>
    </a:lvl3pPr>
    <a:lvl4pPr marL="1371458" algn="ctr" rtl="0" fontAlgn="base">
      <a:spcBef>
        <a:spcPct val="0"/>
      </a:spcBef>
      <a:spcAft>
        <a:spcPct val="0"/>
      </a:spcAft>
      <a:defRPr kern="1200">
        <a:solidFill>
          <a:schemeClr val="tx1"/>
        </a:solidFill>
        <a:latin typeface="Arial" charset="0"/>
        <a:ea typeface="+mn-ea"/>
        <a:cs typeface="+mn-cs"/>
      </a:defRPr>
    </a:lvl4pPr>
    <a:lvl5pPr marL="1828610" algn="ctr" rtl="0" fontAlgn="base">
      <a:spcBef>
        <a:spcPct val="0"/>
      </a:spcBef>
      <a:spcAft>
        <a:spcPct val="0"/>
      </a:spcAft>
      <a:defRPr kern="1200">
        <a:solidFill>
          <a:schemeClr val="tx1"/>
        </a:solidFill>
        <a:latin typeface="Arial" charset="0"/>
        <a:ea typeface="+mn-ea"/>
        <a:cs typeface="+mn-cs"/>
      </a:defRPr>
    </a:lvl5pPr>
    <a:lvl6pPr marL="2285763" algn="l" defTabSz="914305" rtl="0" eaLnBrk="1" latinLnBrk="0" hangingPunct="1">
      <a:defRPr kern="1200">
        <a:solidFill>
          <a:schemeClr val="tx1"/>
        </a:solidFill>
        <a:latin typeface="Arial" charset="0"/>
        <a:ea typeface="+mn-ea"/>
        <a:cs typeface="+mn-cs"/>
      </a:defRPr>
    </a:lvl6pPr>
    <a:lvl7pPr marL="2742915" algn="l" defTabSz="914305" rtl="0" eaLnBrk="1" latinLnBrk="0" hangingPunct="1">
      <a:defRPr kern="1200">
        <a:solidFill>
          <a:schemeClr val="tx1"/>
        </a:solidFill>
        <a:latin typeface="Arial" charset="0"/>
        <a:ea typeface="+mn-ea"/>
        <a:cs typeface="+mn-cs"/>
      </a:defRPr>
    </a:lvl7pPr>
    <a:lvl8pPr marL="3200068" algn="l" defTabSz="914305" rtl="0" eaLnBrk="1" latinLnBrk="0" hangingPunct="1">
      <a:defRPr kern="1200">
        <a:solidFill>
          <a:schemeClr val="tx1"/>
        </a:solidFill>
        <a:latin typeface="Arial" charset="0"/>
        <a:ea typeface="+mn-ea"/>
        <a:cs typeface="+mn-cs"/>
      </a:defRPr>
    </a:lvl8pPr>
    <a:lvl9pPr marL="3657220" algn="l" defTabSz="914305"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81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FFE5E5"/>
    <a:srgbClr val="CC0066"/>
    <a:srgbClr val="0E4CB9"/>
    <a:srgbClr val="CC0099"/>
    <a:srgbClr val="FF9900"/>
    <a:srgbClr val="FFCCCC"/>
    <a:srgbClr val="EAEAEA"/>
    <a:srgbClr val="FF99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EBBBCC-DAD2-459C-BE2E-F6DE35CF9A28}" styleName="Stile scuro 2 - Colore 3/Colore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956" autoAdjust="0"/>
    <p:restoredTop sz="95872" autoAdjust="0"/>
  </p:normalViewPr>
  <p:slideViewPr>
    <p:cSldViewPr showGuides="1">
      <p:cViewPr varScale="1">
        <p:scale>
          <a:sx n="121" d="100"/>
          <a:sy n="121" d="100"/>
        </p:scale>
        <p:origin x="1144" y="176"/>
      </p:cViewPr>
      <p:guideLst>
        <p:guide orient="horz" pos="816"/>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pPr>
              <a:defRPr/>
            </a:pPr>
            <a:endParaRPr lang="it-IT" altLang="x-none"/>
          </a:p>
        </p:txBody>
      </p:sp>
      <p:sp>
        <p:nvSpPr>
          <p:cNvPr id="4608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it-IT" altLang="x-none"/>
          </a:p>
        </p:txBody>
      </p:sp>
      <p:sp>
        <p:nvSpPr>
          <p:cNvPr id="4608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pPr>
              <a:defRPr/>
            </a:pPr>
            <a:endParaRPr lang="it-IT" altLang="x-none"/>
          </a:p>
        </p:txBody>
      </p:sp>
      <p:sp>
        <p:nvSpPr>
          <p:cNvPr id="4608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022E698A-120A-42E6-85F7-688A43CC483B}" type="slidenum">
              <a:rPr lang="it-IT" altLang="x-none"/>
              <a:pPr>
                <a:defRPr/>
              </a:pPr>
              <a:t>‹#›</a:t>
            </a:fld>
            <a:endParaRPr lang="it-IT" altLang="x-none"/>
          </a:p>
        </p:txBody>
      </p:sp>
    </p:spTree>
    <p:extLst>
      <p:ext uri="{BB962C8B-B14F-4D97-AF65-F5344CB8AC3E}">
        <p14:creationId xmlns:p14="http://schemas.microsoft.com/office/powerpoint/2010/main" val="1935702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pPr>
              <a:defRPr/>
            </a:pPr>
            <a:endParaRPr lang="it-IT" altLang="x-none"/>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it-IT" altLang="x-none"/>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ltLang="x-none" noProof="0"/>
              <a:t>Fare clic per modificare gli stili del testo dello schema</a:t>
            </a:r>
          </a:p>
          <a:p>
            <a:pPr lvl="1"/>
            <a:r>
              <a:rPr lang="it-IT" altLang="x-none" noProof="0"/>
              <a:t>Secondo livello</a:t>
            </a:r>
          </a:p>
          <a:p>
            <a:pPr lvl="2"/>
            <a:r>
              <a:rPr lang="it-IT" altLang="x-none" noProof="0"/>
              <a:t>Terzo livello</a:t>
            </a:r>
          </a:p>
          <a:p>
            <a:pPr lvl="3"/>
            <a:r>
              <a:rPr lang="it-IT" altLang="x-none" noProof="0"/>
              <a:t>Quarto livello</a:t>
            </a:r>
          </a:p>
          <a:p>
            <a:pPr lvl="4"/>
            <a:r>
              <a:rPr lang="it-IT" altLang="x-none" noProof="0"/>
              <a:t>Quinto livello</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pPr>
              <a:defRPr/>
            </a:pPr>
            <a:endParaRPr lang="it-IT" altLang="x-none"/>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074EDCD1-AEEF-4D69-B5A2-13F1472E778C}" type="slidenum">
              <a:rPr lang="it-IT" altLang="x-none"/>
              <a:pPr>
                <a:defRPr/>
              </a:pPr>
              <a:t>‹#›</a:t>
            </a:fld>
            <a:endParaRPr lang="it-IT" altLang="x-none"/>
          </a:p>
        </p:txBody>
      </p:sp>
    </p:spTree>
    <p:extLst>
      <p:ext uri="{BB962C8B-B14F-4D97-AF65-F5344CB8AC3E}">
        <p14:creationId xmlns:p14="http://schemas.microsoft.com/office/powerpoint/2010/main" val="8719868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153" algn="l" rtl="0" eaLnBrk="0" fontAlgn="base" hangingPunct="0">
      <a:spcBef>
        <a:spcPct val="30000"/>
      </a:spcBef>
      <a:spcAft>
        <a:spcPct val="0"/>
      </a:spcAft>
      <a:defRPr sz="1200" kern="1200">
        <a:solidFill>
          <a:schemeClr val="tx1"/>
        </a:solidFill>
        <a:latin typeface="Arial" charset="0"/>
        <a:ea typeface="+mn-ea"/>
        <a:cs typeface="+mn-cs"/>
      </a:defRPr>
    </a:lvl2pPr>
    <a:lvl3pPr marL="914305" algn="l" rtl="0" eaLnBrk="0" fontAlgn="base" hangingPunct="0">
      <a:spcBef>
        <a:spcPct val="30000"/>
      </a:spcBef>
      <a:spcAft>
        <a:spcPct val="0"/>
      </a:spcAft>
      <a:defRPr sz="1200" kern="1200">
        <a:solidFill>
          <a:schemeClr val="tx1"/>
        </a:solidFill>
        <a:latin typeface="Arial" charset="0"/>
        <a:ea typeface="+mn-ea"/>
        <a:cs typeface="+mn-cs"/>
      </a:defRPr>
    </a:lvl3pPr>
    <a:lvl4pPr marL="1371458" algn="l" rtl="0" eaLnBrk="0" fontAlgn="base" hangingPunct="0">
      <a:spcBef>
        <a:spcPct val="30000"/>
      </a:spcBef>
      <a:spcAft>
        <a:spcPct val="0"/>
      </a:spcAft>
      <a:defRPr sz="1200" kern="1200">
        <a:solidFill>
          <a:schemeClr val="tx1"/>
        </a:solidFill>
        <a:latin typeface="Arial" charset="0"/>
        <a:ea typeface="+mn-ea"/>
        <a:cs typeface="+mn-cs"/>
      </a:defRPr>
    </a:lvl4pPr>
    <a:lvl5pPr marL="1828610" algn="l" rtl="0" eaLnBrk="0" fontAlgn="base" hangingPunct="0">
      <a:spcBef>
        <a:spcPct val="30000"/>
      </a:spcBef>
      <a:spcAft>
        <a:spcPct val="0"/>
      </a:spcAft>
      <a:defRPr sz="1200" kern="1200">
        <a:solidFill>
          <a:schemeClr val="tx1"/>
        </a:solidFill>
        <a:latin typeface="Arial" charset="0"/>
        <a:ea typeface="+mn-ea"/>
        <a:cs typeface="+mn-cs"/>
      </a:defRPr>
    </a:lvl5pPr>
    <a:lvl6pPr marL="2285763" algn="l" defTabSz="914305" rtl="0" eaLnBrk="1" latinLnBrk="0" hangingPunct="1">
      <a:defRPr sz="1200" kern="1200">
        <a:solidFill>
          <a:schemeClr val="tx1"/>
        </a:solidFill>
        <a:latin typeface="+mn-lt"/>
        <a:ea typeface="+mn-ea"/>
        <a:cs typeface="+mn-cs"/>
      </a:defRPr>
    </a:lvl6pPr>
    <a:lvl7pPr marL="2742915" algn="l" defTabSz="914305" rtl="0" eaLnBrk="1" latinLnBrk="0" hangingPunct="1">
      <a:defRPr sz="1200" kern="1200">
        <a:solidFill>
          <a:schemeClr val="tx1"/>
        </a:solidFill>
        <a:latin typeface="+mn-lt"/>
        <a:ea typeface="+mn-ea"/>
        <a:cs typeface="+mn-cs"/>
      </a:defRPr>
    </a:lvl7pPr>
    <a:lvl8pPr marL="3200068" algn="l" defTabSz="914305" rtl="0" eaLnBrk="1" latinLnBrk="0" hangingPunct="1">
      <a:defRPr sz="1200" kern="1200">
        <a:solidFill>
          <a:schemeClr val="tx1"/>
        </a:solidFill>
        <a:latin typeface="+mn-lt"/>
        <a:ea typeface="+mn-ea"/>
        <a:cs typeface="+mn-cs"/>
      </a:defRPr>
    </a:lvl8pPr>
    <a:lvl9pPr marL="3657220" algn="l" defTabSz="91430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543F211-C2CC-4B54-B93A-E1403C5893BA}" type="slidenum">
              <a:rPr lang="it-IT" altLang="x-none">
                <a:solidFill>
                  <a:prstClr val="black"/>
                </a:solidFill>
              </a:rPr>
              <a:pPr/>
              <a:t>1</a:t>
            </a:fld>
            <a:endParaRPr lang="it-IT" altLang="x-none">
              <a:solidFill>
                <a:prstClr val="black"/>
              </a:solidFill>
            </a:endParaRPr>
          </a:p>
        </p:txBody>
      </p:sp>
      <p:sp>
        <p:nvSpPr>
          <p:cNvPr id="136194" name="Rectangle 7"/>
          <p:cNvSpPr txBox="1">
            <a:spLocks noGrp="1" noChangeArrowheads="1"/>
          </p:cNvSpPr>
          <p:nvPr/>
        </p:nvSpPr>
        <p:spPr bwMode="auto">
          <a:xfrm>
            <a:off x="3884263" y="8685917"/>
            <a:ext cx="2972123" cy="456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370" tIns="49185" rIns="98370" bIns="49185" anchor="b"/>
          <a:lstStyle>
            <a:lvl1pPr algn="l" defTabSz="982663">
              <a:defRPr>
                <a:solidFill>
                  <a:schemeClr val="tx1"/>
                </a:solidFill>
                <a:latin typeface="Arial" charset="0"/>
              </a:defRPr>
            </a:lvl1pPr>
            <a:lvl2pPr marL="798513" indent="-306388" algn="l" defTabSz="982663">
              <a:defRPr>
                <a:solidFill>
                  <a:schemeClr val="tx1"/>
                </a:solidFill>
                <a:latin typeface="Arial" charset="0"/>
              </a:defRPr>
            </a:lvl2pPr>
            <a:lvl3pPr marL="1230313" indent="-247650" algn="l" defTabSz="982663">
              <a:defRPr>
                <a:solidFill>
                  <a:schemeClr val="tx1"/>
                </a:solidFill>
                <a:latin typeface="Arial" charset="0"/>
              </a:defRPr>
            </a:lvl3pPr>
            <a:lvl4pPr marL="1722438" indent="-246063" algn="l" defTabSz="982663">
              <a:defRPr>
                <a:solidFill>
                  <a:schemeClr val="tx1"/>
                </a:solidFill>
                <a:latin typeface="Arial" charset="0"/>
              </a:defRPr>
            </a:lvl4pPr>
            <a:lvl5pPr marL="2212975" indent="-244475" algn="l" defTabSz="982663">
              <a:defRPr>
                <a:solidFill>
                  <a:schemeClr val="tx1"/>
                </a:solidFill>
                <a:latin typeface="Arial" charset="0"/>
              </a:defRPr>
            </a:lvl5pPr>
            <a:lvl6pPr marL="2670175" indent="-244475" defTabSz="982663" fontAlgn="base">
              <a:spcBef>
                <a:spcPct val="0"/>
              </a:spcBef>
              <a:spcAft>
                <a:spcPct val="0"/>
              </a:spcAft>
              <a:defRPr>
                <a:solidFill>
                  <a:schemeClr val="tx1"/>
                </a:solidFill>
                <a:latin typeface="Arial" charset="0"/>
              </a:defRPr>
            </a:lvl6pPr>
            <a:lvl7pPr marL="3127375" indent="-244475" defTabSz="982663" fontAlgn="base">
              <a:spcBef>
                <a:spcPct val="0"/>
              </a:spcBef>
              <a:spcAft>
                <a:spcPct val="0"/>
              </a:spcAft>
              <a:defRPr>
                <a:solidFill>
                  <a:schemeClr val="tx1"/>
                </a:solidFill>
                <a:latin typeface="Arial" charset="0"/>
              </a:defRPr>
            </a:lvl7pPr>
            <a:lvl8pPr marL="3584575" indent="-244475" defTabSz="982663" fontAlgn="base">
              <a:spcBef>
                <a:spcPct val="0"/>
              </a:spcBef>
              <a:spcAft>
                <a:spcPct val="0"/>
              </a:spcAft>
              <a:defRPr>
                <a:solidFill>
                  <a:schemeClr val="tx1"/>
                </a:solidFill>
                <a:latin typeface="Arial" charset="0"/>
              </a:defRPr>
            </a:lvl8pPr>
            <a:lvl9pPr marL="4041775" indent="-244475" defTabSz="982663" fontAlgn="base">
              <a:spcBef>
                <a:spcPct val="0"/>
              </a:spcBef>
              <a:spcAft>
                <a:spcPct val="0"/>
              </a:spcAft>
              <a:defRPr>
                <a:solidFill>
                  <a:schemeClr val="tx1"/>
                </a:solidFill>
                <a:latin typeface="Arial" charset="0"/>
              </a:defRPr>
            </a:lvl9pPr>
          </a:lstStyle>
          <a:p>
            <a:pPr algn="r"/>
            <a:fld id="{07553FDA-01AD-450E-A76B-EECC0FB8228B}" type="slidenum">
              <a:rPr lang="it-IT" altLang="x-none" sz="1200" smtClean="0">
                <a:solidFill>
                  <a:prstClr val="black"/>
                </a:solidFill>
                <a:cs typeface="Arial" charset="0"/>
              </a:rPr>
              <a:pPr algn="r"/>
              <a:t>1</a:t>
            </a:fld>
            <a:endParaRPr lang="it-IT" altLang="x-none" sz="1200">
              <a:solidFill>
                <a:prstClr val="black"/>
              </a:solidFill>
              <a:cs typeface="Arial" charset="0"/>
            </a:endParaRPr>
          </a:p>
        </p:txBody>
      </p:sp>
      <p:sp>
        <p:nvSpPr>
          <p:cNvPr id="136195" name="Text Box 2"/>
          <p:cNvSpPr txBox="1">
            <a:spLocks noChangeArrowheads="1"/>
          </p:cNvSpPr>
          <p:nvPr/>
        </p:nvSpPr>
        <p:spPr bwMode="auto">
          <a:xfrm>
            <a:off x="1004162" y="695227"/>
            <a:ext cx="4848064" cy="3427528"/>
          </a:xfrm>
          <a:prstGeom prst="rect">
            <a:avLst/>
          </a:prstGeom>
          <a:solidFill>
            <a:srgbClr val="FFFFFF"/>
          </a:solidFill>
          <a:ln w="9525">
            <a:solidFill>
              <a:srgbClr val="000000"/>
            </a:solidFill>
            <a:miter lim="800000"/>
            <a:headEnd/>
            <a:tailEnd/>
          </a:ln>
        </p:spPr>
        <p:txBody>
          <a:bodyPr wrap="none" lIns="98370" tIns="49185" rIns="98370" bIns="49185" anchor="ctr"/>
          <a:lstStyle>
            <a:lvl1pPr algn="l" defTabSz="982663">
              <a:defRPr>
                <a:solidFill>
                  <a:schemeClr val="tx1"/>
                </a:solidFill>
                <a:latin typeface="Arial" charset="0"/>
              </a:defRPr>
            </a:lvl1pPr>
            <a:lvl2pPr marL="798513" indent="-306388" algn="l" defTabSz="982663">
              <a:defRPr>
                <a:solidFill>
                  <a:schemeClr val="tx1"/>
                </a:solidFill>
                <a:latin typeface="Arial" charset="0"/>
              </a:defRPr>
            </a:lvl2pPr>
            <a:lvl3pPr marL="1230313" indent="-247650" algn="l" defTabSz="982663">
              <a:defRPr>
                <a:solidFill>
                  <a:schemeClr val="tx1"/>
                </a:solidFill>
                <a:latin typeface="Arial" charset="0"/>
              </a:defRPr>
            </a:lvl3pPr>
            <a:lvl4pPr marL="1722438" indent="-246063" algn="l" defTabSz="982663">
              <a:defRPr>
                <a:solidFill>
                  <a:schemeClr val="tx1"/>
                </a:solidFill>
                <a:latin typeface="Arial" charset="0"/>
              </a:defRPr>
            </a:lvl4pPr>
            <a:lvl5pPr marL="2212975" indent="-244475" algn="l" defTabSz="982663">
              <a:defRPr>
                <a:solidFill>
                  <a:schemeClr val="tx1"/>
                </a:solidFill>
                <a:latin typeface="Arial" charset="0"/>
              </a:defRPr>
            </a:lvl5pPr>
            <a:lvl6pPr marL="2670175" indent="-244475" defTabSz="982663" fontAlgn="base">
              <a:spcBef>
                <a:spcPct val="0"/>
              </a:spcBef>
              <a:spcAft>
                <a:spcPct val="0"/>
              </a:spcAft>
              <a:defRPr>
                <a:solidFill>
                  <a:schemeClr val="tx1"/>
                </a:solidFill>
                <a:latin typeface="Arial" charset="0"/>
              </a:defRPr>
            </a:lvl6pPr>
            <a:lvl7pPr marL="3127375" indent="-244475" defTabSz="982663" fontAlgn="base">
              <a:spcBef>
                <a:spcPct val="0"/>
              </a:spcBef>
              <a:spcAft>
                <a:spcPct val="0"/>
              </a:spcAft>
              <a:defRPr>
                <a:solidFill>
                  <a:schemeClr val="tx1"/>
                </a:solidFill>
                <a:latin typeface="Arial" charset="0"/>
              </a:defRPr>
            </a:lvl7pPr>
            <a:lvl8pPr marL="3584575" indent="-244475" defTabSz="982663" fontAlgn="base">
              <a:spcBef>
                <a:spcPct val="0"/>
              </a:spcBef>
              <a:spcAft>
                <a:spcPct val="0"/>
              </a:spcAft>
              <a:defRPr>
                <a:solidFill>
                  <a:schemeClr val="tx1"/>
                </a:solidFill>
                <a:latin typeface="Arial" charset="0"/>
              </a:defRPr>
            </a:lvl8pPr>
            <a:lvl9pPr marL="4041775" indent="-244475" defTabSz="982663" fontAlgn="base">
              <a:spcBef>
                <a:spcPct val="0"/>
              </a:spcBef>
              <a:spcAft>
                <a:spcPct val="0"/>
              </a:spcAft>
              <a:defRPr>
                <a:solidFill>
                  <a:schemeClr val="tx1"/>
                </a:solidFill>
                <a:latin typeface="Arial" charset="0"/>
              </a:defRPr>
            </a:lvl9pPr>
          </a:lstStyle>
          <a:p>
            <a:pPr algn="ctr"/>
            <a:endParaRPr lang="ca-ES" altLang="x-none" sz="1900">
              <a:solidFill>
                <a:prstClr val="black"/>
              </a:solidFill>
              <a:cs typeface="Arial" charset="0"/>
            </a:endParaRPr>
          </a:p>
        </p:txBody>
      </p:sp>
      <p:sp>
        <p:nvSpPr>
          <p:cNvPr id="136196" name="Rectangle 3"/>
          <p:cNvSpPr>
            <a:spLocks noGrp="1" noChangeArrowheads="1"/>
          </p:cNvSpPr>
          <p:nvPr>
            <p:ph type="body"/>
          </p:nvPr>
        </p:nvSpPr>
        <p:spPr>
          <a:xfrm>
            <a:off x="684509" y="4342222"/>
            <a:ext cx="5487369" cy="4115389"/>
          </a:xfrm>
        </p:spPr>
        <p:txBody>
          <a:bodyPr wrap="none" lIns="88911" tIns="44457" rIns="88911" bIns="44457" anchor="ctr"/>
          <a:lstStyle/>
          <a:p>
            <a:r>
              <a:rPr lang="it-IT" altLang="x-none" dirty="0" err="1"/>
              <a:t>Good</a:t>
            </a:r>
            <a:r>
              <a:rPr lang="it-IT" altLang="x-none" dirty="0"/>
              <a:t> </a:t>
            </a:r>
            <a:r>
              <a:rPr lang="it-IT" altLang="x-none" dirty="0" err="1"/>
              <a:t>morning</a:t>
            </a:r>
            <a:r>
              <a:rPr lang="it-IT" altLang="x-none" dirty="0"/>
              <a:t> to </a:t>
            </a:r>
            <a:r>
              <a:rPr lang="it-IT" altLang="x-none" dirty="0" err="1"/>
              <a:t>everyone</a:t>
            </a:r>
            <a:r>
              <a:rPr lang="it-IT" altLang="x-none" dirty="0"/>
              <a:t>. My </a:t>
            </a:r>
            <a:r>
              <a:rPr lang="it-IT" altLang="x-none" dirty="0" err="1"/>
              <a:t>name</a:t>
            </a:r>
            <a:r>
              <a:rPr lang="it-IT" altLang="x-none" dirty="0"/>
              <a:t> </a:t>
            </a:r>
            <a:r>
              <a:rPr lang="it-IT" altLang="x-none" dirty="0" err="1"/>
              <a:t>is</a:t>
            </a:r>
            <a:r>
              <a:rPr lang="it-IT" altLang="x-none" dirty="0"/>
              <a:t> Toni Giorgino, and </a:t>
            </a:r>
            <a:r>
              <a:rPr lang="it-IT" altLang="x-none" dirty="0" err="1"/>
              <a:t>it</a:t>
            </a:r>
            <a:r>
              <a:rPr lang="it-IT" altLang="x-none" dirty="0"/>
              <a:t> </a:t>
            </a:r>
            <a:r>
              <a:rPr lang="it-IT" altLang="x-none" dirty="0" err="1"/>
              <a:t>is</a:t>
            </a:r>
            <a:r>
              <a:rPr lang="it-IT" altLang="x-none" dirty="0"/>
              <a:t> </a:t>
            </a:r>
            <a:r>
              <a:rPr lang="it-IT" altLang="x-none" dirty="0" err="1"/>
              <a:t>my</a:t>
            </a:r>
            <a:r>
              <a:rPr lang="it-IT" altLang="x-none" dirty="0"/>
              <a:t> </a:t>
            </a:r>
            <a:r>
              <a:rPr lang="it-IT" altLang="x-none" dirty="0" err="1"/>
              <a:t>pleasure</a:t>
            </a:r>
            <a:r>
              <a:rPr lang="it-IT" altLang="x-none" dirty="0"/>
              <a:t> to be a guest in </a:t>
            </a:r>
            <a:r>
              <a:rPr lang="it-IT" altLang="x-none" dirty="0" err="1"/>
              <a:t>your</a:t>
            </a:r>
            <a:r>
              <a:rPr lang="it-IT" altLang="x-none" dirty="0"/>
              <a:t> </a:t>
            </a:r>
            <a:r>
              <a:rPr lang="it-IT" altLang="x-none" dirty="0" err="1"/>
              <a:t>course</a:t>
            </a:r>
            <a:r>
              <a:rPr lang="it-IT" altLang="x-none" dirty="0"/>
              <a:t>.</a:t>
            </a:r>
          </a:p>
          <a:p>
            <a:r>
              <a:rPr lang="it-IT" altLang="x-none" dirty="0" err="1"/>
              <a:t>Today</a:t>
            </a:r>
            <a:r>
              <a:rPr lang="it-IT" altLang="x-none" dirty="0"/>
              <a:t> </a:t>
            </a:r>
            <a:r>
              <a:rPr lang="it-IT" altLang="x-none" dirty="0" err="1"/>
              <a:t>I’d</a:t>
            </a:r>
            <a:r>
              <a:rPr lang="it-IT" altLang="x-none" dirty="0"/>
              <a:t> </a:t>
            </a:r>
            <a:r>
              <a:rPr lang="it-IT" altLang="x-none" dirty="0" err="1"/>
              <a:t>like</a:t>
            </a:r>
            <a:r>
              <a:rPr lang="it-IT" altLang="x-none" dirty="0"/>
              <a:t> to </a:t>
            </a:r>
            <a:r>
              <a:rPr lang="it-IT" altLang="x-none" dirty="0" err="1"/>
              <a:t>give</a:t>
            </a:r>
            <a:r>
              <a:rPr lang="it-IT" altLang="x-none" dirty="0"/>
              <a:t> </a:t>
            </a:r>
            <a:r>
              <a:rPr lang="it-IT" altLang="x-none" dirty="0" err="1"/>
              <a:t>you</a:t>
            </a:r>
            <a:r>
              <a:rPr lang="it-IT" altLang="x-none" dirty="0"/>
              <a:t> an </a:t>
            </a:r>
            <a:r>
              <a:rPr lang="it-IT" altLang="x-none" dirty="0" err="1"/>
              <a:t>overview</a:t>
            </a:r>
            <a:r>
              <a:rPr lang="it-IT" altLang="x-none" dirty="0"/>
              <a:t> of the use of </a:t>
            </a:r>
            <a:r>
              <a:rPr lang="it-IT" altLang="x-none" dirty="0" err="1"/>
              <a:t>Markov</a:t>
            </a:r>
            <a:r>
              <a:rPr lang="it-IT" altLang="x-none" dirty="0"/>
              <a:t>-state </a:t>
            </a:r>
            <a:r>
              <a:rPr lang="it-IT" altLang="x-none" dirty="0" err="1"/>
              <a:t>based</a:t>
            </a:r>
            <a:r>
              <a:rPr lang="it-IT" altLang="x-none" dirty="0"/>
              <a:t> </a:t>
            </a:r>
            <a:r>
              <a:rPr lang="it-IT" altLang="x-none" dirty="0" err="1"/>
              <a:t>methods</a:t>
            </a:r>
            <a:r>
              <a:rPr lang="it-IT" altLang="x-none" dirty="0"/>
              <a:t> in </a:t>
            </a:r>
            <a:r>
              <a:rPr lang="it-IT" altLang="x-none" dirty="0" err="1"/>
              <a:t>biomolecular</a:t>
            </a:r>
            <a:r>
              <a:rPr lang="it-IT" altLang="x-none" dirty="0"/>
              <a:t> </a:t>
            </a:r>
            <a:r>
              <a:rPr lang="it-IT" altLang="x-none" dirty="0" err="1"/>
              <a:t>simulations</a:t>
            </a:r>
            <a:r>
              <a:rPr lang="it-IT" altLang="x-none" dirty="0"/>
              <a:t>.</a:t>
            </a:r>
            <a:endParaRPr lang="x-none" altLang="x-non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680DDB0-09B5-245D-D990-96B52457749F}"/>
              </a:ext>
            </a:extLst>
          </p:cNvPr>
          <p:cNvSpPr>
            <a:spLocks noGrp="1" noChangeArrowheads="1"/>
          </p:cNvSpPr>
          <p:nvPr>
            <p:ph type="sldNum" sz="quarter" idx="5"/>
          </p:nvPr>
        </p:nvSpPr>
        <p:spPr>
          <a:ln/>
        </p:spPr>
        <p:txBody>
          <a:bodyPr/>
          <a:lstStyle/>
          <a:p>
            <a:pPr marL="0" marR="0" lvl="0" indent="0" algn="r" defTabSz="947738" rtl="0" eaLnBrk="1" fontAlgn="base" latinLnBrk="0" hangingPunct="1">
              <a:lnSpc>
                <a:spcPct val="100000"/>
              </a:lnSpc>
              <a:spcBef>
                <a:spcPct val="0"/>
              </a:spcBef>
              <a:spcAft>
                <a:spcPct val="0"/>
              </a:spcAft>
              <a:buClrTx/>
              <a:buSzTx/>
              <a:buFontTx/>
              <a:buNone/>
              <a:tabLst/>
              <a:defRPr/>
            </a:pPr>
            <a:fld id="{7FBA09B2-8BCD-9A46-9A91-D00BA6498EF3}" type="slidenum">
              <a:rPr kumimoji="0" lang="it-IT" altLang="en-IT"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47738" rtl="0" eaLnBrk="1" fontAlgn="base" latinLnBrk="0" hangingPunct="1">
                <a:lnSpc>
                  <a:spcPct val="100000"/>
                </a:lnSpc>
                <a:spcBef>
                  <a:spcPct val="0"/>
                </a:spcBef>
                <a:spcAft>
                  <a:spcPct val="0"/>
                </a:spcAft>
                <a:buClrTx/>
                <a:buSzTx/>
                <a:buFontTx/>
                <a:buNone/>
                <a:tabLst/>
                <a:defRPr/>
              </a:pPr>
              <a:t>4</a:t>
            </a:fld>
            <a:endParaRPr kumimoji="0" lang="it-IT" altLang="en-IT"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4210" name="Rectangle 2">
            <a:extLst>
              <a:ext uri="{FF2B5EF4-FFF2-40B4-BE49-F238E27FC236}">
                <a16:creationId xmlns:a16="http://schemas.microsoft.com/office/drawing/2014/main" id="{7F470F5C-7CC3-8E41-0404-1F6639A6C5D1}"/>
              </a:ext>
            </a:extLst>
          </p:cNvPr>
          <p:cNvSpPr>
            <a:spLocks noGrp="1" noRot="1" noChangeAspect="1" noChangeArrowheads="1" noTextEdit="1"/>
          </p:cNvSpPr>
          <p:nvPr>
            <p:ph type="sldImg"/>
          </p:nvPr>
        </p:nvSpPr>
        <p:spPr>
          <a:ln/>
        </p:spPr>
      </p:sp>
      <p:sp>
        <p:nvSpPr>
          <p:cNvPr id="94211" name="Rectangle 3">
            <a:extLst>
              <a:ext uri="{FF2B5EF4-FFF2-40B4-BE49-F238E27FC236}">
                <a16:creationId xmlns:a16="http://schemas.microsoft.com/office/drawing/2014/main" id="{1158FF5B-A0F3-74EC-B6E3-B5990C8A8F12}"/>
              </a:ext>
            </a:extLst>
          </p:cNvPr>
          <p:cNvSpPr>
            <a:spLocks noGrp="1" noChangeArrowheads="1"/>
          </p:cNvSpPr>
          <p:nvPr>
            <p:ph type="body" idx="1"/>
          </p:nvPr>
        </p:nvSpPr>
        <p:spPr/>
        <p:txBody>
          <a:bodyPr/>
          <a:lstStyle/>
          <a:p>
            <a:r>
              <a:rPr lang="en-US" altLang="en-IT"/>
              <a:t>Enter plumed: I attempted to replace previous scripting to increase the idea-analysis-result turnaround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EE9F825-E0B4-C3FC-0FD8-1DA06CAD4BC1}"/>
              </a:ext>
            </a:extLst>
          </p:cNvPr>
          <p:cNvSpPr>
            <a:spLocks noGrp="1" noChangeArrowheads="1"/>
          </p:cNvSpPr>
          <p:nvPr>
            <p:ph type="sldNum" sz="quarter" idx="5"/>
          </p:nvPr>
        </p:nvSpPr>
        <p:spPr>
          <a:ln/>
        </p:spPr>
        <p:txBody>
          <a:bodyPr/>
          <a:lstStyle/>
          <a:p>
            <a:pPr marL="0" marR="0" lvl="0" indent="0" algn="r" defTabSz="947738" rtl="0" eaLnBrk="1" fontAlgn="base" latinLnBrk="0" hangingPunct="1">
              <a:lnSpc>
                <a:spcPct val="100000"/>
              </a:lnSpc>
              <a:spcBef>
                <a:spcPct val="0"/>
              </a:spcBef>
              <a:spcAft>
                <a:spcPct val="0"/>
              </a:spcAft>
              <a:buClrTx/>
              <a:buSzTx/>
              <a:buFontTx/>
              <a:buNone/>
              <a:tabLst/>
              <a:defRPr/>
            </a:pPr>
            <a:fld id="{B7521C54-741D-E345-9DAC-A844B5C3F8D8}" type="slidenum">
              <a:rPr kumimoji="0" lang="it-IT" altLang="en-IT"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47738" rtl="0" eaLnBrk="1" fontAlgn="base" latinLnBrk="0" hangingPunct="1">
                <a:lnSpc>
                  <a:spcPct val="100000"/>
                </a:lnSpc>
                <a:spcBef>
                  <a:spcPct val="0"/>
                </a:spcBef>
                <a:spcAft>
                  <a:spcPct val="0"/>
                </a:spcAft>
                <a:buClrTx/>
                <a:buSzTx/>
                <a:buFontTx/>
                <a:buNone/>
                <a:tabLst/>
                <a:defRPr/>
              </a:pPr>
              <a:t>5</a:t>
            </a:fld>
            <a:endParaRPr kumimoji="0" lang="it-IT" altLang="en-IT"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8786" name="Rectangle 2">
            <a:extLst>
              <a:ext uri="{FF2B5EF4-FFF2-40B4-BE49-F238E27FC236}">
                <a16:creationId xmlns:a16="http://schemas.microsoft.com/office/drawing/2014/main" id="{47F6AFEB-8934-DEBF-0DE7-D15F00A53EBE}"/>
              </a:ext>
            </a:extLst>
          </p:cNvPr>
          <p:cNvSpPr>
            <a:spLocks noGrp="1" noRot="1" noChangeAspect="1" noChangeArrowheads="1" noTextEdit="1"/>
          </p:cNvSpPr>
          <p:nvPr>
            <p:ph type="sldImg"/>
          </p:nvPr>
        </p:nvSpPr>
        <p:spPr>
          <a:ln/>
        </p:spPr>
      </p:sp>
      <p:sp>
        <p:nvSpPr>
          <p:cNvPr id="118787" name="Rectangle 3">
            <a:extLst>
              <a:ext uri="{FF2B5EF4-FFF2-40B4-BE49-F238E27FC236}">
                <a16:creationId xmlns:a16="http://schemas.microsoft.com/office/drawing/2014/main" id="{CFC98A27-D948-A96B-3127-92323BE092F0}"/>
              </a:ext>
            </a:extLst>
          </p:cNvPr>
          <p:cNvSpPr>
            <a:spLocks noGrp="1" noChangeArrowheads="1"/>
          </p:cNvSpPr>
          <p:nvPr>
            <p:ph type="body" idx="1"/>
          </p:nvPr>
        </p:nvSpPr>
        <p:spPr/>
        <p:txBody>
          <a:bodyPr/>
          <a:lstStyle/>
          <a:p>
            <a:r>
              <a:rPr lang="en-US" altLang="en-IT"/>
              <a:t>I was struck by the fact that, once for all, we had a simple language to express observables. </a:t>
            </a:r>
          </a:p>
          <a:p>
            <a:r>
              <a:rPr lang="en-US" altLang="en-IT"/>
              <a:t>Not functions to write, but declarations. One observable, one line. Logically clear and consistent</a:t>
            </a:r>
          </a:p>
          <a:p>
            <a:endParaRPr lang="en-US" altLang="en-IT"/>
          </a:p>
          <a:p>
            <a:r>
              <a:rPr lang="en-US" altLang="en-IT"/>
              <a:t>The syntax covered most of the features I used, even if sometimes not directly</a:t>
            </a:r>
          </a:p>
          <a:p>
            <a:endParaRPr lang="en-US" altLang="en-IT"/>
          </a:p>
          <a:p>
            <a:endParaRPr lang="en-US" altLang="en-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8633DE4-00AC-F351-95DF-F4569CBD8F5D}"/>
              </a:ext>
            </a:extLst>
          </p:cNvPr>
          <p:cNvSpPr>
            <a:spLocks noGrp="1" noChangeArrowheads="1"/>
          </p:cNvSpPr>
          <p:nvPr>
            <p:ph type="sldNum" sz="quarter" idx="5"/>
          </p:nvPr>
        </p:nvSpPr>
        <p:spPr>
          <a:ln/>
        </p:spPr>
        <p:txBody>
          <a:bodyPr/>
          <a:lstStyle/>
          <a:p>
            <a:pPr marL="0" marR="0" lvl="0" indent="0" algn="r" defTabSz="947738" rtl="0" eaLnBrk="1" fontAlgn="base" latinLnBrk="0" hangingPunct="1">
              <a:lnSpc>
                <a:spcPct val="100000"/>
              </a:lnSpc>
              <a:spcBef>
                <a:spcPct val="0"/>
              </a:spcBef>
              <a:spcAft>
                <a:spcPct val="0"/>
              </a:spcAft>
              <a:buClrTx/>
              <a:buSzTx/>
              <a:buFontTx/>
              <a:buNone/>
              <a:tabLst/>
              <a:defRPr/>
            </a:pPr>
            <a:fld id="{6AD4DDBB-FED7-634D-94D8-1CAA70BB4A9F}" type="slidenum">
              <a:rPr kumimoji="0" lang="it-IT" altLang="en-IT"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47738" rtl="0" eaLnBrk="1" fontAlgn="base" latinLnBrk="0" hangingPunct="1">
                <a:lnSpc>
                  <a:spcPct val="100000"/>
                </a:lnSpc>
                <a:spcBef>
                  <a:spcPct val="0"/>
                </a:spcBef>
                <a:spcAft>
                  <a:spcPct val="0"/>
                </a:spcAft>
                <a:buClrTx/>
                <a:buSzTx/>
                <a:buFontTx/>
                <a:buNone/>
                <a:tabLst/>
                <a:defRPr/>
              </a:pPr>
              <a:t>8</a:t>
            </a:fld>
            <a:endParaRPr kumimoji="0" lang="it-IT" altLang="en-IT"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79202" name="Rectangle 2">
            <a:extLst>
              <a:ext uri="{FF2B5EF4-FFF2-40B4-BE49-F238E27FC236}">
                <a16:creationId xmlns:a16="http://schemas.microsoft.com/office/drawing/2014/main" id="{C9937243-704A-535E-53BD-439A85575E55}"/>
              </a:ext>
            </a:extLst>
          </p:cNvPr>
          <p:cNvSpPr>
            <a:spLocks noGrp="1" noRot="1" noChangeAspect="1" noChangeArrowheads="1" noTextEdit="1"/>
          </p:cNvSpPr>
          <p:nvPr>
            <p:ph type="sldImg"/>
          </p:nvPr>
        </p:nvSpPr>
        <p:spPr>
          <a:ln/>
        </p:spPr>
      </p:sp>
      <p:sp>
        <p:nvSpPr>
          <p:cNvPr id="179203" name="Rectangle 3">
            <a:extLst>
              <a:ext uri="{FF2B5EF4-FFF2-40B4-BE49-F238E27FC236}">
                <a16:creationId xmlns:a16="http://schemas.microsoft.com/office/drawing/2014/main" id="{3E531E2A-A233-9F21-ECF7-82E6F280A387}"/>
              </a:ext>
            </a:extLst>
          </p:cNvPr>
          <p:cNvSpPr>
            <a:spLocks noGrp="1" noChangeArrowheads="1"/>
          </p:cNvSpPr>
          <p:nvPr>
            <p:ph type="body" idx="1"/>
          </p:nvPr>
        </p:nvSpPr>
        <p:spPr/>
        <p:txBody>
          <a:bodyPr/>
          <a:lstStyle/>
          <a:p>
            <a:pPr>
              <a:spcBef>
                <a:spcPct val="0"/>
              </a:spcBef>
              <a:buFontTx/>
              <a:buChar char="•"/>
            </a:pPr>
            <a:r>
              <a:rPr lang="en-US" altLang="en-IT"/>
              <a:t>(Windows: Help </a:t>
            </a:r>
            <a:r>
              <a:rPr lang="en-US" altLang="en-IT">
                <a:sym typeface="Wingdings" pitchFamily="2" charset="2"/>
              </a:rPr>
              <a:t>&gt; A</a:t>
            </a:r>
            <a:r>
              <a:rPr lang="en-US" altLang="en-IT"/>
              <a:t>utomatic download)</a:t>
            </a:r>
          </a:p>
          <a:p>
            <a:endParaRPr lang="it-IT" altLang="en-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EBB0DBC-8687-7260-E0A5-AD859287146F}"/>
              </a:ext>
            </a:extLst>
          </p:cNvPr>
          <p:cNvSpPr>
            <a:spLocks noGrp="1" noChangeArrowheads="1"/>
          </p:cNvSpPr>
          <p:nvPr>
            <p:ph type="sldNum" sz="quarter" idx="5"/>
          </p:nvPr>
        </p:nvSpPr>
        <p:spPr>
          <a:ln/>
        </p:spPr>
        <p:txBody>
          <a:bodyPr/>
          <a:lstStyle/>
          <a:p>
            <a:pPr marL="0" marR="0" lvl="0" indent="0" algn="r" defTabSz="947738" rtl="0" eaLnBrk="1" fontAlgn="base" latinLnBrk="0" hangingPunct="1">
              <a:lnSpc>
                <a:spcPct val="100000"/>
              </a:lnSpc>
              <a:spcBef>
                <a:spcPct val="0"/>
              </a:spcBef>
              <a:spcAft>
                <a:spcPct val="0"/>
              </a:spcAft>
              <a:buClrTx/>
              <a:buSzTx/>
              <a:buFontTx/>
              <a:buNone/>
              <a:tabLst/>
              <a:defRPr/>
            </a:pPr>
            <a:fld id="{8A55F37C-C906-8747-BBD2-523DD5F3D53B}" type="slidenum">
              <a:rPr kumimoji="0" lang="it-IT" altLang="en-IT"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47738" rtl="0" eaLnBrk="1" fontAlgn="base" latinLnBrk="0" hangingPunct="1">
                <a:lnSpc>
                  <a:spcPct val="100000"/>
                </a:lnSpc>
                <a:spcBef>
                  <a:spcPct val="0"/>
                </a:spcBef>
                <a:spcAft>
                  <a:spcPct val="0"/>
                </a:spcAft>
                <a:buClrTx/>
                <a:buSzTx/>
                <a:buFontTx/>
                <a:buNone/>
                <a:tabLst/>
                <a:defRPr/>
              </a:pPr>
              <a:t>11</a:t>
            </a:fld>
            <a:endParaRPr kumimoji="0" lang="it-IT" altLang="en-IT"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7762" name="Rectangle 2">
            <a:extLst>
              <a:ext uri="{FF2B5EF4-FFF2-40B4-BE49-F238E27FC236}">
                <a16:creationId xmlns:a16="http://schemas.microsoft.com/office/drawing/2014/main" id="{91F53625-767C-70B1-F786-9AF2E705FD04}"/>
              </a:ext>
            </a:extLst>
          </p:cNvPr>
          <p:cNvSpPr>
            <a:spLocks noGrp="1" noRot="1" noChangeAspect="1" noChangeArrowheads="1" noTextEdit="1"/>
          </p:cNvSpPr>
          <p:nvPr>
            <p:ph type="sldImg"/>
          </p:nvPr>
        </p:nvSpPr>
        <p:spPr>
          <a:ln/>
        </p:spPr>
      </p:sp>
      <p:sp>
        <p:nvSpPr>
          <p:cNvPr id="117763" name="Rectangle 3">
            <a:extLst>
              <a:ext uri="{FF2B5EF4-FFF2-40B4-BE49-F238E27FC236}">
                <a16:creationId xmlns:a16="http://schemas.microsoft.com/office/drawing/2014/main" id="{FA18317F-371E-221C-A955-239133C9F907}"/>
              </a:ext>
            </a:extLst>
          </p:cNvPr>
          <p:cNvSpPr>
            <a:spLocks noGrp="1" noChangeArrowheads="1"/>
          </p:cNvSpPr>
          <p:nvPr>
            <p:ph type="body" idx="1"/>
          </p:nvPr>
        </p:nvSpPr>
        <p:spPr/>
        <p:txBody>
          <a:bodyPr/>
          <a:lstStyle/>
          <a:p>
            <a:r>
              <a:rPr lang="en-US" altLang="en-IT"/>
              <a:t>Brackets in the “master script” are </a:t>
            </a:r>
            <a:r>
              <a:rPr lang="en-US" altLang="en-IT" i="1"/>
              <a:t>internally </a:t>
            </a:r>
            <a:r>
              <a:rPr lang="en-US" altLang="en-IT"/>
              <a:t>replaced by (lists of) serials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BBC0E2B-8143-49EC-AFE2-7D27BC1A4F43}"/>
              </a:ext>
            </a:extLst>
          </p:cNvPr>
          <p:cNvSpPr>
            <a:spLocks noGrp="1" noChangeArrowheads="1"/>
          </p:cNvSpPr>
          <p:nvPr>
            <p:ph type="sldNum" sz="quarter" idx="5"/>
          </p:nvPr>
        </p:nvSpPr>
        <p:spPr>
          <a:ln/>
        </p:spPr>
        <p:txBody>
          <a:bodyPr/>
          <a:lstStyle/>
          <a:p>
            <a:pPr marL="0" marR="0" lvl="0" indent="0" algn="r" defTabSz="947738" rtl="0" eaLnBrk="1" fontAlgn="base" latinLnBrk="0" hangingPunct="1">
              <a:lnSpc>
                <a:spcPct val="100000"/>
              </a:lnSpc>
              <a:spcBef>
                <a:spcPct val="0"/>
              </a:spcBef>
              <a:spcAft>
                <a:spcPct val="0"/>
              </a:spcAft>
              <a:buClrTx/>
              <a:buSzTx/>
              <a:buFontTx/>
              <a:buNone/>
              <a:tabLst/>
              <a:defRPr/>
            </a:pPr>
            <a:fld id="{221F3F85-D004-E94C-A6D9-160BE116F116}" type="slidenum">
              <a:rPr kumimoji="0" lang="it-IT" altLang="en-IT"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47738" rtl="0" eaLnBrk="1" fontAlgn="base" latinLnBrk="0" hangingPunct="1">
                <a:lnSpc>
                  <a:spcPct val="100000"/>
                </a:lnSpc>
                <a:spcBef>
                  <a:spcPct val="0"/>
                </a:spcBef>
                <a:spcAft>
                  <a:spcPct val="0"/>
                </a:spcAft>
                <a:buClrTx/>
                <a:buSzTx/>
                <a:buFontTx/>
                <a:buNone/>
                <a:tabLst/>
                <a:defRPr/>
              </a:pPr>
              <a:t>12</a:t>
            </a:fld>
            <a:endParaRPr kumimoji="0" lang="it-IT" altLang="en-IT"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5234" name="Rectangle 2">
            <a:extLst>
              <a:ext uri="{FF2B5EF4-FFF2-40B4-BE49-F238E27FC236}">
                <a16:creationId xmlns:a16="http://schemas.microsoft.com/office/drawing/2014/main" id="{85F9AE5D-2F06-72DA-18FB-1BFCD0988330}"/>
              </a:ext>
            </a:extLst>
          </p:cNvPr>
          <p:cNvSpPr>
            <a:spLocks noGrp="1" noRot="1" noChangeAspect="1" noChangeArrowheads="1" noTextEdit="1"/>
          </p:cNvSpPr>
          <p:nvPr>
            <p:ph type="sldImg"/>
          </p:nvPr>
        </p:nvSpPr>
        <p:spPr>
          <a:ln/>
        </p:spPr>
      </p:sp>
      <p:sp>
        <p:nvSpPr>
          <p:cNvPr id="95235" name="Rectangle 3">
            <a:extLst>
              <a:ext uri="{FF2B5EF4-FFF2-40B4-BE49-F238E27FC236}">
                <a16:creationId xmlns:a16="http://schemas.microsoft.com/office/drawing/2014/main" id="{C610C1CA-9E38-D053-14E3-8E982A3767D0}"/>
              </a:ext>
            </a:extLst>
          </p:cNvPr>
          <p:cNvSpPr>
            <a:spLocks noGrp="1" noChangeArrowheads="1"/>
          </p:cNvSpPr>
          <p:nvPr>
            <p:ph type="body" idx="1"/>
          </p:nvPr>
        </p:nvSpPr>
        <p:spPr/>
        <p:txBody>
          <a:bodyPr/>
          <a:lstStyle/>
          <a:p>
            <a:endParaRPr lang="en-US" altLang="en-I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34A1F2F-F467-F97C-86CC-C49E02B8FC08}"/>
              </a:ext>
            </a:extLst>
          </p:cNvPr>
          <p:cNvSpPr>
            <a:spLocks noGrp="1" noChangeArrowheads="1"/>
          </p:cNvSpPr>
          <p:nvPr>
            <p:ph type="sldNum" sz="quarter" idx="5"/>
          </p:nvPr>
        </p:nvSpPr>
        <p:spPr>
          <a:ln/>
        </p:spPr>
        <p:txBody>
          <a:bodyPr/>
          <a:lstStyle/>
          <a:p>
            <a:pPr marL="0" marR="0" lvl="0" indent="0" algn="r" defTabSz="947738" rtl="0" eaLnBrk="1" fontAlgn="base" latinLnBrk="0" hangingPunct="1">
              <a:lnSpc>
                <a:spcPct val="100000"/>
              </a:lnSpc>
              <a:spcBef>
                <a:spcPct val="0"/>
              </a:spcBef>
              <a:spcAft>
                <a:spcPct val="0"/>
              </a:spcAft>
              <a:buClrTx/>
              <a:buSzTx/>
              <a:buFontTx/>
              <a:buNone/>
              <a:tabLst/>
              <a:defRPr/>
            </a:pPr>
            <a:fld id="{98131B1D-8DE8-EE4F-B5DC-62EB852A018A}" type="slidenum">
              <a:rPr kumimoji="0" lang="it-IT" altLang="en-IT"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47738" rtl="0" eaLnBrk="1" fontAlgn="base" latinLnBrk="0" hangingPunct="1">
                <a:lnSpc>
                  <a:spcPct val="100000"/>
                </a:lnSpc>
                <a:spcBef>
                  <a:spcPct val="0"/>
                </a:spcBef>
                <a:spcAft>
                  <a:spcPct val="0"/>
                </a:spcAft>
                <a:buClrTx/>
                <a:buSzTx/>
                <a:buFontTx/>
                <a:buNone/>
                <a:tabLst/>
                <a:defRPr/>
              </a:pPr>
              <a:t>21</a:t>
            </a:fld>
            <a:endParaRPr kumimoji="0" lang="it-IT" altLang="en-IT"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2274" name="Rectangle 2">
            <a:extLst>
              <a:ext uri="{FF2B5EF4-FFF2-40B4-BE49-F238E27FC236}">
                <a16:creationId xmlns:a16="http://schemas.microsoft.com/office/drawing/2014/main" id="{1562D8EE-93FC-5497-C5F0-589E3FA36067}"/>
              </a:ext>
            </a:extLst>
          </p:cNvPr>
          <p:cNvSpPr>
            <a:spLocks noGrp="1" noRot="1" noChangeAspect="1" noChangeArrowheads="1" noTextEdit="1"/>
          </p:cNvSpPr>
          <p:nvPr>
            <p:ph type="sldImg"/>
          </p:nvPr>
        </p:nvSpPr>
        <p:spPr>
          <a:ln/>
        </p:spPr>
      </p:sp>
      <p:sp>
        <p:nvSpPr>
          <p:cNvPr id="182275" name="Rectangle 3">
            <a:extLst>
              <a:ext uri="{FF2B5EF4-FFF2-40B4-BE49-F238E27FC236}">
                <a16:creationId xmlns:a16="http://schemas.microsoft.com/office/drawing/2014/main" id="{EA637EA9-72FC-6B05-53FC-ECF9AAFE42EF}"/>
              </a:ext>
            </a:extLst>
          </p:cNvPr>
          <p:cNvSpPr>
            <a:spLocks noGrp="1" noChangeArrowheads="1"/>
          </p:cNvSpPr>
          <p:nvPr>
            <p:ph type="body" idx="1"/>
          </p:nvPr>
        </p:nvSpPr>
        <p:spPr/>
        <p:txBody>
          <a:bodyPr/>
          <a:lstStyle/>
          <a:p>
            <a:r>
              <a:rPr lang="it-IT" altLang="en-IT">
                <a:sym typeface="Wingdings" pitchFamily="2" charset="2"/>
              </a:rPr>
              <a:t>Ie </a:t>
            </a:r>
            <a:r>
              <a:rPr lang="el-GR" altLang="en-IT">
                <a:sym typeface="Wingdings" pitchFamily="2" charset="2"/>
              </a:rPr>
              <a:t>λ</a:t>
            </a:r>
            <a:r>
              <a:rPr lang="it-IT" altLang="en-IT">
                <a:sym typeface="Wingdings" pitchFamily="2" charset="2"/>
              </a:rPr>
              <a:t> ~ 2.3 / &lt;RMSD(i-&gt;i+i)&gt;</a:t>
            </a:r>
          </a:p>
          <a:p>
            <a:endParaRPr lang="it-IT" altLang="en-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D21EF9C-ABD1-D1A3-031E-D5005D854BB3}"/>
              </a:ext>
            </a:extLst>
          </p:cNvPr>
          <p:cNvSpPr>
            <a:spLocks noGrp="1" noChangeArrowheads="1"/>
          </p:cNvSpPr>
          <p:nvPr>
            <p:ph type="sldNum" sz="quarter" idx="5"/>
          </p:nvPr>
        </p:nvSpPr>
        <p:spPr>
          <a:ln/>
        </p:spPr>
        <p:txBody>
          <a:bodyPr/>
          <a:lstStyle/>
          <a:p>
            <a:pPr marL="0" marR="0" lvl="0" indent="0" algn="r" defTabSz="947738" rtl="0" eaLnBrk="1" fontAlgn="base" latinLnBrk="0" hangingPunct="1">
              <a:lnSpc>
                <a:spcPct val="100000"/>
              </a:lnSpc>
              <a:spcBef>
                <a:spcPct val="0"/>
              </a:spcBef>
              <a:spcAft>
                <a:spcPct val="0"/>
              </a:spcAft>
              <a:buClrTx/>
              <a:buSzTx/>
              <a:buFontTx/>
              <a:buNone/>
              <a:tabLst/>
              <a:defRPr/>
            </a:pPr>
            <a:fld id="{234BD76E-CE85-764F-BE62-D955B9338BAA}" type="slidenum">
              <a:rPr kumimoji="0" lang="it-IT" altLang="en-IT"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47738" rtl="0" eaLnBrk="1" fontAlgn="base" latinLnBrk="0" hangingPunct="1">
                <a:lnSpc>
                  <a:spcPct val="100000"/>
                </a:lnSpc>
                <a:spcBef>
                  <a:spcPct val="0"/>
                </a:spcBef>
                <a:spcAft>
                  <a:spcPct val="0"/>
                </a:spcAft>
                <a:buClrTx/>
                <a:buSzTx/>
                <a:buFontTx/>
                <a:buNone/>
                <a:tabLst/>
                <a:defRPr/>
              </a:pPr>
              <a:t>22</a:t>
            </a:fld>
            <a:endParaRPr kumimoji="0" lang="it-IT" altLang="en-IT"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9810" name="Rectangle 2">
            <a:extLst>
              <a:ext uri="{FF2B5EF4-FFF2-40B4-BE49-F238E27FC236}">
                <a16:creationId xmlns:a16="http://schemas.microsoft.com/office/drawing/2014/main" id="{BCC56301-B947-926F-CB46-F93704AC03AB}"/>
              </a:ext>
            </a:extLst>
          </p:cNvPr>
          <p:cNvSpPr>
            <a:spLocks noGrp="1" noRot="1" noChangeAspect="1" noChangeArrowheads="1" noTextEdit="1"/>
          </p:cNvSpPr>
          <p:nvPr>
            <p:ph type="sldImg"/>
          </p:nvPr>
        </p:nvSpPr>
        <p:spPr>
          <a:ln/>
        </p:spPr>
      </p:sp>
      <p:sp>
        <p:nvSpPr>
          <p:cNvPr id="119811" name="Rectangle 3">
            <a:extLst>
              <a:ext uri="{FF2B5EF4-FFF2-40B4-BE49-F238E27FC236}">
                <a16:creationId xmlns:a16="http://schemas.microsoft.com/office/drawing/2014/main" id="{D6882D34-5933-9104-99FF-0BA193E59E73}"/>
              </a:ext>
            </a:extLst>
          </p:cNvPr>
          <p:cNvSpPr>
            <a:spLocks noGrp="1" noChangeArrowheads="1"/>
          </p:cNvSpPr>
          <p:nvPr>
            <p:ph type="body" idx="1"/>
          </p:nvPr>
        </p:nvSpPr>
        <p:spPr/>
        <p:txBody>
          <a:bodyPr/>
          <a:lstStyle/>
          <a:p>
            <a:r>
              <a:rPr lang="en-US" altLang="en-IT"/>
              <a:t>For example, how many of you tried to compute native contacts in VMD? There is no reason why it should not be as easy as RMSD. Computing RMSD is trivial, computing NC is very cumbersome. But they are logically very similar: “distance from a reference”.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stile</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D532217E-C472-3147-A81C-AA083F553A06}" type="datetimeFigureOut">
              <a:rPr lang="it-IT" smtClean="0"/>
              <a:t>28/04/22</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5E07296-5DA2-6746-A626-2EBB56027D1A}" type="slidenum">
              <a:rPr lang="it-IT" smtClean="0"/>
              <a:t>‹#›</a:t>
            </a:fld>
            <a:endParaRPr lang="it-IT"/>
          </a:p>
        </p:txBody>
      </p:sp>
    </p:spTree>
    <p:extLst>
      <p:ext uri="{BB962C8B-B14F-4D97-AF65-F5344CB8AC3E}">
        <p14:creationId xmlns:p14="http://schemas.microsoft.com/office/powerpoint/2010/main" val="2154131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testo verticale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D532217E-C472-3147-A81C-AA083F553A06}" type="datetimeFigureOut">
              <a:rPr lang="it-IT" smtClean="0"/>
              <a:t>28/04/22</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5E07296-5DA2-6746-A626-2EBB56027D1A}" type="slidenum">
              <a:rPr lang="it-IT" smtClean="0"/>
              <a:t>‹#›</a:t>
            </a:fld>
            <a:endParaRPr lang="it-IT"/>
          </a:p>
        </p:txBody>
      </p:sp>
    </p:spTree>
    <p:extLst>
      <p:ext uri="{BB962C8B-B14F-4D97-AF65-F5344CB8AC3E}">
        <p14:creationId xmlns:p14="http://schemas.microsoft.com/office/powerpoint/2010/main" val="1829890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stile</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D532217E-C472-3147-A81C-AA083F553A06}" type="datetimeFigureOut">
              <a:rPr lang="it-IT" smtClean="0"/>
              <a:t>28/04/22</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5E07296-5DA2-6746-A626-2EBB56027D1A}" type="slidenum">
              <a:rPr lang="it-IT" smtClean="0"/>
              <a:t>‹#›</a:t>
            </a:fld>
            <a:endParaRPr lang="it-IT"/>
          </a:p>
        </p:txBody>
      </p:sp>
    </p:spTree>
    <p:extLst>
      <p:ext uri="{BB962C8B-B14F-4D97-AF65-F5344CB8AC3E}">
        <p14:creationId xmlns:p14="http://schemas.microsoft.com/office/powerpoint/2010/main" val="622466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F4479-EBCA-7D83-A3D3-537E11B6D6EB}"/>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4A794CF-03CA-2CEE-3D82-239BEF034F6E}"/>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1439298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3BA3-23D9-D411-5927-681040B1FF1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C18E03-6A43-57AC-B1AC-B55CC6095D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63999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3EE7D-08F9-1183-9DEC-3602F34D981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D01BF3F-B2E8-6B14-F47C-130417C29AD7}"/>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4892440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90BD9-6F72-0C93-6754-1CD1B7039C8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ED517F3-0BFC-4ED6-24BD-79A074D2716F}"/>
              </a:ext>
            </a:extLst>
          </p:cNvPr>
          <p:cNvSpPr>
            <a:spLocks noGrp="1"/>
          </p:cNvSpPr>
          <p:nvPr>
            <p:ph sz="half" idx="1"/>
          </p:nvPr>
        </p:nvSpPr>
        <p:spPr>
          <a:xfrm>
            <a:off x="450850" y="1535113"/>
            <a:ext cx="4041775" cy="45132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6157EC1-7690-3960-AE94-5F6B9D9ECC55}"/>
              </a:ext>
            </a:extLst>
          </p:cNvPr>
          <p:cNvSpPr>
            <a:spLocks noGrp="1"/>
          </p:cNvSpPr>
          <p:nvPr>
            <p:ph sz="half" idx="2"/>
          </p:nvPr>
        </p:nvSpPr>
        <p:spPr>
          <a:xfrm>
            <a:off x="4645025" y="1535113"/>
            <a:ext cx="4043363" cy="45132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9756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C5FE-29A3-DF11-D0DE-6D63791DC848}"/>
              </a:ext>
            </a:extLst>
          </p:cNvPr>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AF57764-4C50-1F90-BA2A-CF5AEFD6164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1DFF02-2F89-8C9E-6ECA-FDF8CFDC2E9D}"/>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B8B7467-DDD7-3F75-07EF-7FA68C10F65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1599BE-4F68-CA62-5383-93F6FDC0D8A8}"/>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363107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0B17-7761-CD97-EC8C-2E0117136CA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8193121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39843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FC904-A708-9453-F6E4-97FD42846E2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07CB139-6F47-3E61-65ED-D0DCBD26B11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7622698-C39A-E7B4-D983-88A1674EA69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9145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D532217E-C472-3147-A81C-AA083F553A06}" type="datetimeFigureOut">
              <a:rPr lang="it-IT" smtClean="0"/>
              <a:t>28/04/22</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5E07296-5DA2-6746-A626-2EBB56027D1A}" type="slidenum">
              <a:rPr lang="it-IT" smtClean="0"/>
              <a:t>‹#›</a:t>
            </a:fld>
            <a:endParaRPr lang="it-IT"/>
          </a:p>
        </p:txBody>
      </p:sp>
    </p:spTree>
    <p:extLst>
      <p:ext uri="{BB962C8B-B14F-4D97-AF65-F5344CB8AC3E}">
        <p14:creationId xmlns:p14="http://schemas.microsoft.com/office/powerpoint/2010/main" val="9891083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BA69C-D630-60E2-82AB-A0493012555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2AE3636-AE80-B1CF-3508-E859D0FC18A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82E7A63-999E-552C-9758-4E6662DAD2D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3201947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21B12-F2FA-43B7-9066-5FD4D7B6E64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B877412-EDDE-3E0A-5C31-BBD6BF6067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74354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848A1B-A062-46D6-B0FF-75E8AE853594}"/>
              </a:ext>
            </a:extLst>
          </p:cNvPr>
          <p:cNvSpPr>
            <a:spLocks noGrp="1"/>
          </p:cNvSpPr>
          <p:nvPr>
            <p:ph type="title" orient="vert"/>
          </p:nvPr>
        </p:nvSpPr>
        <p:spPr>
          <a:xfrm>
            <a:off x="6632575" y="304800"/>
            <a:ext cx="2058988" cy="5743575"/>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562724C-5605-6933-D691-42EFA5B1AE4D}"/>
              </a:ext>
            </a:extLst>
          </p:cNvPr>
          <p:cNvSpPr>
            <a:spLocks noGrp="1"/>
          </p:cNvSpPr>
          <p:nvPr>
            <p:ph type="body" orient="vert" idx="1"/>
          </p:nvPr>
        </p:nvSpPr>
        <p:spPr>
          <a:xfrm>
            <a:off x="450850" y="304800"/>
            <a:ext cx="6029325" cy="5743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69684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stile</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Segnaposto data 3"/>
          <p:cNvSpPr>
            <a:spLocks noGrp="1"/>
          </p:cNvSpPr>
          <p:nvPr>
            <p:ph type="dt" sz="half" idx="10"/>
          </p:nvPr>
        </p:nvSpPr>
        <p:spPr/>
        <p:txBody>
          <a:bodyPr/>
          <a:lstStyle/>
          <a:p>
            <a:fld id="{D532217E-C472-3147-A81C-AA083F553A06}" type="datetimeFigureOut">
              <a:rPr lang="it-IT" smtClean="0"/>
              <a:t>28/04/22</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5E07296-5DA2-6746-A626-2EBB56027D1A}" type="slidenum">
              <a:rPr lang="it-IT" smtClean="0"/>
              <a:t>‹#›</a:t>
            </a:fld>
            <a:endParaRPr lang="it-IT"/>
          </a:p>
        </p:txBody>
      </p:sp>
    </p:spTree>
    <p:extLst>
      <p:ext uri="{BB962C8B-B14F-4D97-AF65-F5344CB8AC3E}">
        <p14:creationId xmlns:p14="http://schemas.microsoft.com/office/powerpoint/2010/main" val="416437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D532217E-C472-3147-A81C-AA083F553A06}" type="datetimeFigureOut">
              <a:rPr lang="it-IT" smtClean="0"/>
              <a:t>28/04/22</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5E07296-5DA2-6746-A626-2EBB56027D1A}" type="slidenum">
              <a:rPr lang="it-IT" smtClean="0"/>
              <a:t>‹#›</a:t>
            </a:fld>
            <a:endParaRPr lang="it-IT"/>
          </a:p>
        </p:txBody>
      </p:sp>
    </p:spTree>
    <p:extLst>
      <p:ext uri="{BB962C8B-B14F-4D97-AF65-F5344CB8AC3E}">
        <p14:creationId xmlns:p14="http://schemas.microsoft.com/office/powerpoint/2010/main" val="1408679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stile</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D532217E-C472-3147-A81C-AA083F553A06}" type="datetimeFigureOut">
              <a:rPr lang="it-IT" smtClean="0"/>
              <a:t>28/04/22</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E5E07296-5DA2-6746-A626-2EBB56027D1A}" type="slidenum">
              <a:rPr lang="it-IT" smtClean="0"/>
              <a:t>‹#›</a:t>
            </a:fld>
            <a:endParaRPr lang="it-IT"/>
          </a:p>
        </p:txBody>
      </p:sp>
    </p:spTree>
    <p:extLst>
      <p:ext uri="{BB962C8B-B14F-4D97-AF65-F5344CB8AC3E}">
        <p14:creationId xmlns:p14="http://schemas.microsoft.com/office/powerpoint/2010/main" val="360745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data 2"/>
          <p:cNvSpPr>
            <a:spLocks noGrp="1"/>
          </p:cNvSpPr>
          <p:nvPr>
            <p:ph type="dt" sz="half" idx="10"/>
          </p:nvPr>
        </p:nvSpPr>
        <p:spPr/>
        <p:txBody>
          <a:bodyPr/>
          <a:lstStyle/>
          <a:p>
            <a:fld id="{D532217E-C472-3147-A81C-AA083F553A06}" type="datetimeFigureOut">
              <a:rPr lang="it-IT" smtClean="0"/>
              <a:t>28/04/22</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E5E07296-5DA2-6746-A626-2EBB56027D1A}" type="slidenum">
              <a:rPr lang="it-IT" smtClean="0"/>
              <a:t>‹#›</a:t>
            </a:fld>
            <a:endParaRPr lang="it-IT"/>
          </a:p>
        </p:txBody>
      </p:sp>
    </p:spTree>
    <p:extLst>
      <p:ext uri="{BB962C8B-B14F-4D97-AF65-F5344CB8AC3E}">
        <p14:creationId xmlns:p14="http://schemas.microsoft.com/office/powerpoint/2010/main" val="1224430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D532217E-C472-3147-A81C-AA083F553A06}" type="datetimeFigureOut">
              <a:rPr lang="it-IT" smtClean="0"/>
              <a:t>28/04/22</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E5E07296-5DA2-6746-A626-2EBB56027D1A}" type="slidenum">
              <a:rPr lang="it-IT" smtClean="0"/>
              <a:t>‹#›</a:t>
            </a:fld>
            <a:endParaRPr lang="it-IT"/>
          </a:p>
        </p:txBody>
      </p:sp>
    </p:spTree>
    <p:extLst>
      <p:ext uri="{BB962C8B-B14F-4D97-AF65-F5344CB8AC3E}">
        <p14:creationId xmlns:p14="http://schemas.microsoft.com/office/powerpoint/2010/main" val="1191478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stile</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D532217E-C472-3147-A81C-AA083F553A06}" type="datetimeFigureOut">
              <a:rPr lang="it-IT" smtClean="0"/>
              <a:t>28/04/22</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5E07296-5DA2-6746-A626-2EBB56027D1A}" type="slidenum">
              <a:rPr lang="it-IT" smtClean="0"/>
              <a:t>‹#›</a:t>
            </a:fld>
            <a:endParaRPr lang="it-IT"/>
          </a:p>
        </p:txBody>
      </p:sp>
    </p:spTree>
    <p:extLst>
      <p:ext uri="{BB962C8B-B14F-4D97-AF65-F5344CB8AC3E}">
        <p14:creationId xmlns:p14="http://schemas.microsoft.com/office/powerpoint/2010/main" val="37522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stile</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D532217E-C472-3147-A81C-AA083F553A06}" type="datetimeFigureOut">
              <a:rPr lang="it-IT" smtClean="0"/>
              <a:t>28/04/22</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5E07296-5DA2-6746-A626-2EBB56027D1A}" type="slidenum">
              <a:rPr lang="it-IT" smtClean="0"/>
              <a:t>‹#›</a:t>
            </a:fld>
            <a:endParaRPr lang="it-IT"/>
          </a:p>
        </p:txBody>
      </p:sp>
    </p:spTree>
    <p:extLst>
      <p:ext uri="{BB962C8B-B14F-4D97-AF65-F5344CB8AC3E}">
        <p14:creationId xmlns:p14="http://schemas.microsoft.com/office/powerpoint/2010/main" val="93433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76200"/>
            <a:ext cx="8229600" cy="868362"/>
          </a:xfrm>
          <a:prstGeom prst="rect">
            <a:avLst/>
          </a:prstGeom>
        </p:spPr>
        <p:txBody>
          <a:bodyPr vert="horz" lIns="91440" tIns="45720" rIns="91440" bIns="45720" rtlCol="0" anchor="ctr">
            <a:normAutofit/>
          </a:bodyPr>
          <a:lstStyle/>
          <a:p>
            <a:r>
              <a:rPr lang="it-IT" dirty="0"/>
              <a:t>Fare clic per modificare</a:t>
            </a:r>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32217E-C472-3147-A81C-AA083F553A06}" type="datetimeFigureOut">
              <a:rPr lang="it-IT" smtClean="0"/>
              <a:t>28/04/22</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E07296-5DA2-6746-A626-2EBB56027D1A}" type="slidenum">
              <a:rPr lang="it-IT" smtClean="0"/>
              <a:t>‹#›</a:t>
            </a:fld>
            <a:endParaRPr lang="it-IT"/>
          </a:p>
        </p:txBody>
      </p:sp>
    </p:spTree>
    <p:extLst>
      <p:ext uri="{BB962C8B-B14F-4D97-AF65-F5344CB8AC3E}">
        <p14:creationId xmlns:p14="http://schemas.microsoft.com/office/powerpoint/2010/main" val="3169130329"/>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l" defTabSz="457200" rtl="0" eaLnBrk="1" latinLnBrk="0" hangingPunct="1">
        <a:spcBef>
          <a:spcPct val="0"/>
        </a:spcBef>
        <a:buNone/>
        <a:defRPr sz="4400" kern="1200">
          <a:solidFill>
            <a:schemeClr val="tx1"/>
          </a:solidFill>
          <a:latin typeface="Gill Sans MT"/>
          <a:ea typeface="+mj-ea"/>
          <a:cs typeface="Gill Sans MT"/>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Gill Sans MT"/>
          <a:ea typeface="+mn-ea"/>
          <a:cs typeface="Gill Sans MT"/>
        </a:defRPr>
      </a:lvl1pPr>
      <a:lvl2pPr marL="742950" indent="-285750" algn="l" defTabSz="457200" rtl="0" eaLnBrk="1" latinLnBrk="0" hangingPunct="1">
        <a:spcBef>
          <a:spcPct val="20000"/>
        </a:spcBef>
        <a:buFont typeface="Arial"/>
        <a:buChar char="–"/>
        <a:defRPr sz="2800" kern="1200">
          <a:solidFill>
            <a:schemeClr val="tx1"/>
          </a:solidFill>
          <a:latin typeface="Gill Sans MT"/>
          <a:ea typeface="+mn-ea"/>
          <a:cs typeface="Gill Sans MT"/>
        </a:defRPr>
      </a:lvl2pPr>
      <a:lvl3pPr marL="1143000" indent="-228600" algn="l" defTabSz="457200" rtl="0" eaLnBrk="1" latinLnBrk="0" hangingPunct="1">
        <a:spcBef>
          <a:spcPct val="20000"/>
        </a:spcBef>
        <a:buFont typeface="Arial"/>
        <a:buChar char="•"/>
        <a:defRPr sz="2400" kern="1200">
          <a:solidFill>
            <a:schemeClr val="tx1"/>
          </a:solidFill>
          <a:latin typeface="Gill Sans MT"/>
          <a:ea typeface="+mn-ea"/>
          <a:cs typeface="Gill Sans MT"/>
        </a:defRPr>
      </a:lvl3pPr>
      <a:lvl4pPr marL="1600200" indent="-228600" algn="l" defTabSz="457200" rtl="0" eaLnBrk="1" latinLnBrk="0" hangingPunct="1">
        <a:spcBef>
          <a:spcPct val="20000"/>
        </a:spcBef>
        <a:buFont typeface="Arial"/>
        <a:buChar char="–"/>
        <a:defRPr sz="2000" kern="1200">
          <a:solidFill>
            <a:schemeClr val="tx1"/>
          </a:solidFill>
          <a:latin typeface="Gill Sans MT"/>
          <a:ea typeface="+mn-ea"/>
          <a:cs typeface="Gill Sans MT"/>
        </a:defRPr>
      </a:lvl4pPr>
      <a:lvl5pPr marL="2057400" indent="-228600" algn="l" defTabSz="457200" rtl="0" eaLnBrk="1" latinLnBrk="0" hangingPunct="1">
        <a:spcBef>
          <a:spcPct val="20000"/>
        </a:spcBef>
        <a:buFont typeface="Arial"/>
        <a:buChar char="»"/>
        <a:defRPr sz="2000" kern="1200">
          <a:solidFill>
            <a:schemeClr val="tx1"/>
          </a:solidFill>
          <a:latin typeface="Gill Sans MT"/>
          <a:ea typeface="+mn-ea"/>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50" name="Rectangle 6">
            <a:extLst>
              <a:ext uri="{FF2B5EF4-FFF2-40B4-BE49-F238E27FC236}">
                <a16:creationId xmlns:a16="http://schemas.microsoft.com/office/drawing/2014/main" id="{E4BD3210-5F99-44E3-4587-BCEFE87D91E6}"/>
              </a:ext>
            </a:extLst>
          </p:cNvPr>
          <p:cNvSpPr>
            <a:spLocks noChangeArrowheads="1"/>
          </p:cNvSpPr>
          <p:nvPr userDrawn="1"/>
        </p:nvSpPr>
        <p:spPr bwMode="auto">
          <a:xfrm>
            <a:off x="0" y="0"/>
            <a:ext cx="9144000" cy="1295400"/>
          </a:xfrm>
          <a:prstGeom prst="rect">
            <a:avLst/>
          </a:prstGeom>
          <a:solidFill>
            <a:srgbClr val="002F5F"/>
          </a:solidFill>
          <a:ln>
            <a:noFill/>
          </a:ln>
          <a:effectLst/>
          <a:extLst>
            <a:ext uri="{91240B29-F687-4F45-9708-019B960494DF}">
              <a14:hiddenLine xmlns:a14="http://schemas.microsoft.com/office/drawing/2010/main" w="38100" algn="ctr">
                <a:solidFill>
                  <a:srgbClr val="CC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4146" name="Rectangle 2">
            <a:extLst>
              <a:ext uri="{FF2B5EF4-FFF2-40B4-BE49-F238E27FC236}">
                <a16:creationId xmlns:a16="http://schemas.microsoft.com/office/drawing/2014/main" id="{EE871B7B-B13F-975A-2F9C-94EA7987184F}"/>
              </a:ext>
            </a:extLst>
          </p:cNvPr>
          <p:cNvSpPr>
            <a:spLocks noGrp="1" noChangeArrowheads="1"/>
          </p:cNvSpPr>
          <p:nvPr>
            <p:ph type="title"/>
          </p:nvPr>
        </p:nvSpPr>
        <p:spPr bwMode="auto">
          <a:xfrm>
            <a:off x="450850" y="304800"/>
            <a:ext cx="8240713"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8" tIns="45708" rIns="91418" bIns="45708" numCol="1" anchor="t" anchorCtr="0" compatLnSpc="1">
            <a:prstTxWarp prst="textNoShape">
              <a:avLst/>
            </a:prstTxWarp>
          </a:bodyPr>
          <a:lstStyle/>
          <a:p>
            <a:pPr lvl="0"/>
            <a:r>
              <a:rPr lang="en-GB" altLang="en-IT"/>
              <a:t>Click to edit the title text format</a:t>
            </a:r>
          </a:p>
        </p:txBody>
      </p:sp>
      <p:sp>
        <p:nvSpPr>
          <p:cNvPr id="134147" name="Rectangle 3">
            <a:extLst>
              <a:ext uri="{FF2B5EF4-FFF2-40B4-BE49-F238E27FC236}">
                <a16:creationId xmlns:a16="http://schemas.microsoft.com/office/drawing/2014/main" id="{4AD8138A-D951-72BA-2BB0-7DDA17818E5D}"/>
              </a:ext>
            </a:extLst>
          </p:cNvPr>
          <p:cNvSpPr>
            <a:spLocks noGrp="1" noChangeArrowheads="1"/>
          </p:cNvSpPr>
          <p:nvPr>
            <p:ph type="body" idx="1"/>
          </p:nvPr>
        </p:nvSpPr>
        <p:spPr bwMode="auto">
          <a:xfrm>
            <a:off x="450850" y="1535113"/>
            <a:ext cx="8237538" cy="451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8" tIns="45708" rIns="91418" bIns="45708" numCol="1" anchor="t" anchorCtr="0" compatLnSpc="1">
            <a:prstTxWarp prst="textNoShape">
              <a:avLst/>
            </a:prstTxWarp>
          </a:bodyPr>
          <a:lstStyle/>
          <a:p>
            <a:pPr lvl="0"/>
            <a:r>
              <a:rPr lang="en-GB" altLang="en-IT"/>
              <a:t>Click to edit the outline text format</a:t>
            </a:r>
          </a:p>
          <a:p>
            <a:pPr lvl="1"/>
            <a:r>
              <a:rPr lang="en-GB" altLang="en-IT"/>
              <a:t>Second Outline Level</a:t>
            </a:r>
          </a:p>
          <a:p>
            <a:pPr lvl="2"/>
            <a:r>
              <a:rPr lang="en-GB" altLang="en-IT"/>
              <a:t>Third Outline Level</a:t>
            </a:r>
          </a:p>
          <a:p>
            <a:pPr lvl="3"/>
            <a:r>
              <a:rPr lang="en-GB" altLang="en-IT"/>
              <a:t>Fourth Outline Level</a:t>
            </a:r>
          </a:p>
          <a:p>
            <a:pPr lvl="4"/>
            <a:r>
              <a:rPr lang="en-GB" altLang="en-IT"/>
              <a:t>Fifth Outline Level</a:t>
            </a:r>
          </a:p>
          <a:p>
            <a:pPr lvl="4"/>
            <a:r>
              <a:rPr lang="en-GB" altLang="en-IT"/>
              <a:t>Sixth Outline Level</a:t>
            </a:r>
          </a:p>
          <a:p>
            <a:pPr lvl="4"/>
            <a:r>
              <a:rPr lang="en-GB" altLang="en-IT"/>
              <a:t>Seventh Outline Level</a:t>
            </a:r>
          </a:p>
          <a:p>
            <a:pPr lvl="4"/>
            <a:r>
              <a:rPr lang="en-GB" altLang="en-IT"/>
              <a:t>Eighth Outline Level</a:t>
            </a:r>
          </a:p>
          <a:p>
            <a:pPr lvl="4"/>
            <a:r>
              <a:rPr lang="en-GB" altLang="en-IT"/>
              <a:t>Ninth Outline Level</a:t>
            </a:r>
          </a:p>
        </p:txBody>
      </p:sp>
      <p:sp>
        <p:nvSpPr>
          <p:cNvPr id="143364" name="Text Box 4">
            <a:extLst>
              <a:ext uri="{FF2B5EF4-FFF2-40B4-BE49-F238E27FC236}">
                <a16:creationId xmlns:a16="http://schemas.microsoft.com/office/drawing/2014/main" id="{2D312D76-9C98-CB5F-8E58-523FB1CC8780}"/>
              </a:ext>
            </a:extLst>
          </p:cNvPr>
          <p:cNvSpPr txBox="1">
            <a:spLocks noChangeArrowheads="1"/>
          </p:cNvSpPr>
          <p:nvPr userDrawn="1"/>
        </p:nvSpPr>
        <p:spPr bwMode="auto">
          <a:xfrm>
            <a:off x="41275" y="6524625"/>
            <a:ext cx="9102725" cy="333375"/>
          </a:xfrm>
          <a:prstGeom prst="rect">
            <a:avLst/>
          </a:prstGeom>
          <a:noFill/>
          <a:ln w="9525">
            <a:noFill/>
            <a:round/>
            <a:headEnd/>
            <a:tailEnd/>
          </a:ln>
          <a:effectLst/>
        </p:spPr>
        <p:txBody>
          <a:bodyPr wrap="none" lIns="91418" tIns="45708" rIns="91418" bIns="45708"/>
          <a:lstStyle>
            <a:lvl1pPr algn="l" defTabSz="414338">
              <a:tabLst>
                <a:tab pos="0" algn="l"/>
                <a:tab pos="2922588" algn="ctr"/>
                <a:tab pos="5032375" algn="ctr"/>
                <a:tab pos="6465888" algn="l"/>
                <a:tab pos="8621713" algn="l"/>
              </a:tabLst>
              <a:defRPr>
                <a:solidFill>
                  <a:schemeClr val="tx1"/>
                </a:solidFill>
                <a:latin typeface="Arial" panose="020B0604020202020204" pitchFamily="34" charset="0"/>
              </a:defRPr>
            </a:lvl1pPr>
            <a:lvl2pPr marL="742950" indent="-285750" algn="l" defTabSz="414338">
              <a:tabLst>
                <a:tab pos="0" algn="l"/>
                <a:tab pos="2922588" algn="ctr"/>
                <a:tab pos="5032375" algn="ctr"/>
                <a:tab pos="6465888" algn="l"/>
                <a:tab pos="8621713" algn="l"/>
              </a:tabLst>
              <a:defRPr>
                <a:solidFill>
                  <a:schemeClr val="tx1"/>
                </a:solidFill>
                <a:latin typeface="Arial" panose="020B0604020202020204" pitchFamily="34" charset="0"/>
              </a:defRPr>
            </a:lvl2pPr>
            <a:lvl3pPr marL="1143000" indent="-228600" algn="l" defTabSz="414338">
              <a:tabLst>
                <a:tab pos="0" algn="l"/>
                <a:tab pos="2922588" algn="ctr"/>
                <a:tab pos="5032375" algn="ctr"/>
                <a:tab pos="6465888" algn="l"/>
                <a:tab pos="8621713" algn="l"/>
              </a:tabLst>
              <a:defRPr>
                <a:solidFill>
                  <a:schemeClr val="tx1"/>
                </a:solidFill>
                <a:latin typeface="Arial" panose="020B0604020202020204" pitchFamily="34" charset="0"/>
              </a:defRPr>
            </a:lvl3pPr>
            <a:lvl4pPr marL="1600200" indent="-228600" algn="l" defTabSz="414338">
              <a:tabLst>
                <a:tab pos="0" algn="l"/>
                <a:tab pos="2922588" algn="ctr"/>
                <a:tab pos="5032375" algn="ctr"/>
                <a:tab pos="6465888" algn="l"/>
                <a:tab pos="8621713" algn="l"/>
              </a:tabLst>
              <a:defRPr>
                <a:solidFill>
                  <a:schemeClr val="tx1"/>
                </a:solidFill>
                <a:latin typeface="Arial" panose="020B0604020202020204" pitchFamily="34" charset="0"/>
              </a:defRPr>
            </a:lvl4pPr>
            <a:lvl5pPr marL="2057400" indent="-228600" algn="l" defTabSz="414338">
              <a:tabLst>
                <a:tab pos="0" algn="l"/>
                <a:tab pos="2922588" algn="ctr"/>
                <a:tab pos="5032375" algn="ctr"/>
                <a:tab pos="6465888" algn="l"/>
                <a:tab pos="8621713" algn="l"/>
              </a:tabLst>
              <a:defRPr>
                <a:solidFill>
                  <a:schemeClr val="tx1"/>
                </a:solidFill>
                <a:latin typeface="Arial" panose="020B0604020202020204" pitchFamily="34" charset="0"/>
              </a:defRPr>
            </a:lvl5pPr>
            <a:lvl6pPr marL="2514600" indent="-228600" defTabSz="414338" fontAlgn="base">
              <a:spcBef>
                <a:spcPct val="0"/>
              </a:spcBef>
              <a:spcAft>
                <a:spcPct val="0"/>
              </a:spcAft>
              <a:tabLst>
                <a:tab pos="0" algn="l"/>
                <a:tab pos="2922588" algn="ctr"/>
                <a:tab pos="5032375" algn="ctr"/>
                <a:tab pos="6465888" algn="l"/>
                <a:tab pos="8621713" algn="l"/>
              </a:tabLst>
              <a:defRPr>
                <a:solidFill>
                  <a:schemeClr val="tx1"/>
                </a:solidFill>
                <a:latin typeface="Arial" panose="020B0604020202020204" pitchFamily="34" charset="0"/>
              </a:defRPr>
            </a:lvl6pPr>
            <a:lvl7pPr marL="2971800" indent="-228600" defTabSz="414338" fontAlgn="base">
              <a:spcBef>
                <a:spcPct val="0"/>
              </a:spcBef>
              <a:spcAft>
                <a:spcPct val="0"/>
              </a:spcAft>
              <a:tabLst>
                <a:tab pos="0" algn="l"/>
                <a:tab pos="2922588" algn="ctr"/>
                <a:tab pos="5032375" algn="ctr"/>
                <a:tab pos="6465888" algn="l"/>
                <a:tab pos="8621713" algn="l"/>
              </a:tabLst>
              <a:defRPr>
                <a:solidFill>
                  <a:schemeClr val="tx1"/>
                </a:solidFill>
                <a:latin typeface="Arial" panose="020B0604020202020204" pitchFamily="34" charset="0"/>
              </a:defRPr>
            </a:lvl7pPr>
            <a:lvl8pPr marL="3429000" indent="-228600" defTabSz="414338" fontAlgn="base">
              <a:spcBef>
                <a:spcPct val="0"/>
              </a:spcBef>
              <a:spcAft>
                <a:spcPct val="0"/>
              </a:spcAft>
              <a:tabLst>
                <a:tab pos="0" algn="l"/>
                <a:tab pos="2922588" algn="ctr"/>
                <a:tab pos="5032375" algn="ctr"/>
                <a:tab pos="6465888" algn="l"/>
                <a:tab pos="8621713" algn="l"/>
              </a:tabLst>
              <a:defRPr>
                <a:solidFill>
                  <a:schemeClr val="tx1"/>
                </a:solidFill>
                <a:latin typeface="Arial" panose="020B0604020202020204" pitchFamily="34" charset="0"/>
              </a:defRPr>
            </a:lvl8pPr>
            <a:lvl9pPr marL="3886200" indent="-228600" defTabSz="414338" fontAlgn="base">
              <a:spcBef>
                <a:spcPct val="0"/>
              </a:spcBef>
              <a:spcAft>
                <a:spcPct val="0"/>
              </a:spcAft>
              <a:tabLst>
                <a:tab pos="0" algn="l"/>
                <a:tab pos="2922588" algn="ctr"/>
                <a:tab pos="5032375" algn="ctr"/>
                <a:tab pos="6465888" algn="l"/>
                <a:tab pos="8621713" algn="l"/>
              </a:tabLst>
              <a:defRPr>
                <a:solidFill>
                  <a:schemeClr val="tx1"/>
                </a:solidFill>
                <a:latin typeface="Arial" panose="020B0604020202020204" pitchFamily="34" charset="0"/>
              </a:defRPr>
            </a:lvl9pPr>
          </a:lstStyle>
          <a:p>
            <a:pPr algn="r" eaLnBrk="0" hangingPunct="0">
              <a:buClr>
                <a:srgbClr val="000000"/>
              </a:buClr>
              <a:buSzPct val="100000"/>
              <a:buFont typeface="Times New Roman" panose="02020603050405020304" pitchFamily="18" charset="0"/>
              <a:buNone/>
            </a:pPr>
            <a:r>
              <a:rPr lang="en-US" altLang="en-IT" sz="1000">
                <a:solidFill>
                  <a:srgbClr val="000000"/>
                </a:solidFill>
                <a:cs typeface="Arial" panose="020B0604020202020204" pitchFamily="34" charset="0"/>
              </a:rPr>
              <a:t>CECAM workshop - Enhancing molecular simulations with PLUMED</a:t>
            </a:r>
            <a:endParaRPr lang="en-GB" altLang="en-IT" sz="1000">
              <a:solidFill>
                <a:srgbClr val="000000"/>
              </a:solidFill>
              <a:cs typeface="Arial" panose="020B0604020202020204" pitchFamily="34" charset="0"/>
            </a:endParaRPr>
          </a:p>
        </p:txBody>
      </p:sp>
    </p:spTree>
    <p:extLst>
      <p:ext uri="{BB962C8B-B14F-4D97-AF65-F5344CB8AC3E}">
        <p14:creationId xmlns:p14="http://schemas.microsoft.com/office/powerpoint/2010/main" val="617098225"/>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marL="333375" indent="-207963" algn="l" defTabSz="414338" rtl="0" fontAlgn="base">
        <a:spcBef>
          <a:spcPct val="0"/>
        </a:spcBef>
        <a:spcAft>
          <a:spcPct val="0"/>
        </a:spcAft>
        <a:buClr>
          <a:srgbClr val="000000"/>
        </a:buClr>
        <a:buSzPct val="100000"/>
        <a:buFont typeface="Times New Roman" panose="02020603050405020304" pitchFamily="18" charset="0"/>
        <a:defRPr sz="3600" b="1" kern="1200">
          <a:solidFill>
            <a:schemeClr val="bg1"/>
          </a:solidFill>
          <a:latin typeface="+mj-lt"/>
          <a:ea typeface="+mj-ea"/>
          <a:cs typeface="+mj-cs"/>
        </a:defRPr>
      </a:lvl1pPr>
      <a:lvl2pPr marL="333375" indent="-207963" algn="l" defTabSz="414338" rtl="0"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2pPr>
      <a:lvl3pPr marL="333375" indent="-207963" algn="l" defTabSz="414338" rtl="0"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3pPr>
      <a:lvl4pPr marL="333375" indent="-207963" algn="l" defTabSz="414338" rtl="0"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4pPr>
      <a:lvl5pPr marL="333375" indent="-207963" algn="l" defTabSz="414338" rtl="0"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5pPr>
      <a:lvl6pPr marL="790575" indent="-207963" algn="l" defTabSz="414338" rtl="0"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6pPr>
      <a:lvl7pPr marL="1247775" indent="-207963" algn="l" defTabSz="414338" rtl="0"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7pPr>
      <a:lvl8pPr marL="1704975" indent="-207963" algn="l" defTabSz="414338" rtl="0"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8pPr>
      <a:lvl9pPr marL="2162175" indent="-207963" algn="l" defTabSz="414338" rtl="0"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9pPr>
    </p:titleStyle>
    <p:bodyStyle>
      <a:lvl1pPr marL="311150" indent="-311150" algn="l" defTabSz="414338" rtl="0" fontAlgn="base">
        <a:spcBef>
          <a:spcPts val="788"/>
        </a:spcBef>
        <a:spcAft>
          <a:spcPct val="0"/>
        </a:spcAft>
        <a:buClr>
          <a:srgbClr val="000000"/>
        </a:buClr>
        <a:buSzPct val="100000"/>
        <a:buFont typeface="Times New Roman" panose="02020603050405020304" pitchFamily="18" charset="0"/>
        <a:buChar char="•"/>
        <a:defRPr sz="3200" kern="1200">
          <a:solidFill>
            <a:srgbClr val="000000"/>
          </a:solidFill>
          <a:latin typeface="+mn-lt"/>
          <a:ea typeface="+mn-ea"/>
          <a:cs typeface="+mn-cs"/>
        </a:defRPr>
      </a:lvl1pPr>
      <a:lvl2pPr marL="674688" indent="-260350" algn="l" defTabSz="414338" rtl="0" fontAlgn="base">
        <a:spcBef>
          <a:spcPts val="700"/>
        </a:spcBef>
        <a:spcAft>
          <a:spcPct val="0"/>
        </a:spcAft>
        <a:buClr>
          <a:srgbClr val="000000"/>
        </a:buClr>
        <a:buSzPct val="100000"/>
        <a:buFont typeface="Times New Roman" panose="02020603050405020304" pitchFamily="18" charset="0"/>
        <a:buChar char="–"/>
        <a:defRPr sz="2800" kern="1200">
          <a:solidFill>
            <a:srgbClr val="000000"/>
          </a:solidFill>
          <a:latin typeface="+mn-lt"/>
          <a:ea typeface="+mn-ea"/>
          <a:cs typeface="+mn-cs"/>
        </a:defRPr>
      </a:lvl2pPr>
      <a:lvl3pPr marL="1036638" indent="-207963" algn="l" defTabSz="414338" rtl="0" fontAlgn="base">
        <a:spcBef>
          <a:spcPts val="588"/>
        </a:spcBef>
        <a:spcAft>
          <a:spcPct val="0"/>
        </a:spcAft>
        <a:buClr>
          <a:srgbClr val="000000"/>
        </a:buClr>
        <a:buSzPct val="100000"/>
        <a:buFont typeface="Times New Roman" panose="02020603050405020304" pitchFamily="18" charset="0"/>
        <a:buChar char="•"/>
        <a:defRPr sz="2400" kern="1200">
          <a:solidFill>
            <a:srgbClr val="000000"/>
          </a:solidFill>
          <a:latin typeface="+mn-lt"/>
          <a:ea typeface="+mn-ea"/>
          <a:cs typeface="+mn-cs"/>
        </a:defRPr>
      </a:lvl3pPr>
      <a:lvl4pPr marL="1450975" indent="-206375" algn="l" defTabSz="414338" rtl="0" fontAlgn="base">
        <a:spcBef>
          <a:spcPts val="500"/>
        </a:spcBef>
        <a:spcAft>
          <a:spcPct val="0"/>
        </a:spcAft>
        <a:buClr>
          <a:srgbClr val="000000"/>
        </a:buClr>
        <a:buSzPct val="100000"/>
        <a:buFont typeface="Times New Roman" panose="02020603050405020304" pitchFamily="18" charset="0"/>
        <a:buChar char="–"/>
        <a:defRPr sz="2000" kern="1200">
          <a:solidFill>
            <a:srgbClr val="000000"/>
          </a:solidFill>
          <a:latin typeface="+mn-lt"/>
          <a:ea typeface="+mn-ea"/>
          <a:cs typeface="+mn-cs"/>
        </a:defRPr>
      </a:lvl4pPr>
      <a:lvl5pPr marL="1866900" indent="-207963" algn="l" defTabSz="414338" rtl="0" fontAlgn="base">
        <a:spcBef>
          <a:spcPts val="500"/>
        </a:spcBef>
        <a:spcAft>
          <a:spcPct val="0"/>
        </a:spcAft>
        <a:buClr>
          <a:srgbClr val="000000"/>
        </a:buClr>
        <a:buSzPct val="100000"/>
        <a:buFont typeface="Times New Roman" panose="02020603050405020304" pitchFamily="18" charset="0"/>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5.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5170" name="Rectangle 2"/>
          <p:cNvSpPr>
            <a:spLocks noChangeArrowheads="1"/>
          </p:cNvSpPr>
          <p:nvPr/>
        </p:nvSpPr>
        <p:spPr bwMode="auto">
          <a:xfrm>
            <a:off x="0" y="0"/>
            <a:ext cx="9144000" cy="2492375"/>
          </a:xfrm>
          <a:prstGeom prst="rect">
            <a:avLst/>
          </a:prstGeom>
          <a:solidFill>
            <a:srgbClr val="002F5F"/>
          </a:solidFill>
          <a:ln>
            <a:noFill/>
          </a:ln>
          <a:effectLst/>
          <a:extLst>
            <a:ext uri="{91240B29-F687-4F45-9708-019B960494DF}">
              <a14:hiddenLine xmlns:a14="http://schemas.microsoft.com/office/drawing/2010/main" w="38100" algn="ctr">
                <a:solidFill>
                  <a:srgbClr val="CC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endParaRPr>
          </a:p>
        </p:txBody>
      </p:sp>
      <p:sp>
        <p:nvSpPr>
          <p:cNvPr id="135171" name="Rectangle 2"/>
          <p:cNvSpPr>
            <a:spLocks noGrp="1" noChangeArrowheads="1"/>
          </p:cNvSpPr>
          <p:nvPr>
            <p:ph type="title" idx="4294967295"/>
          </p:nvPr>
        </p:nvSpPr>
        <p:spPr>
          <a:xfrm>
            <a:off x="915988" y="476250"/>
            <a:ext cx="8228012" cy="1576388"/>
          </a:xfrm>
        </p:spPr>
        <p:txBody>
          <a:bodyPr lIns="0" tIns="35228" rIns="0" bIns="0" anchor="ctr"/>
          <a:lstStyle/>
          <a:p>
            <a:pPr marL="90488" indent="0">
              <a:tabLst>
                <a:tab pos="0" algn="l"/>
                <a:tab pos="912813" algn="l"/>
                <a:tab pos="1827213" algn="l"/>
                <a:tab pos="2741613" algn="l"/>
                <a:tab pos="3656013" algn="l"/>
                <a:tab pos="4570413" algn="l"/>
                <a:tab pos="5478463" algn="l"/>
                <a:tab pos="6394450" algn="l"/>
                <a:tab pos="7307263" algn="l"/>
                <a:tab pos="8223250" algn="l"/>
                <a:tab pos="9136063" algn="l"/>
              </a:tabLst>
            </a:pPr>
            <a:r>
              <a:rPr lang="en-GB" altLang="x-none" b="1" dirty="0">
                <a:solidFill>
                  <a:schemeClr val="bg1"/>
                </a:solidFill>
              </a:rPr>
              <a:t>MD projections: </a:t>
            </a:r>
            <a:br>
              <a:rPr lang="en-GB" altLang="x-none" b="1">
                <a:solidFill>
                  <a:schemeClr val="bg1"/>
                </a:solidFill>
              </a:rPr>
            </a:br>
            <a:r>
              <a:rPr lang="en-GB" altLang="x-none" b="1">
                <a:solidFill>
                  <a:schemeClr val="bg1"/>
                </a:solidFill>
              </a:rPr>
              <a:t>PLUMED GUI &amp; </a:t>
            </a:r>
            <a:r>
              <a:rPr lang="en-GB" altLang="x-none" b="1" dirty="0" err="1">
                <a:solidFill>
                  <a:schemeClr val="bg1"/>
                </a:solidFill>
              </a:rPr>
              <a:t>MDTraj</a:t>
            </a:r>
            <a:endParaRPr lang="it-IT" altLang="x-none" b="1" dirty="0">
              <a:solidFill>
                <a:schemeClr val="bg1"/>
              </a:solidFill>
            </a:endParaRPr>
          </a:p>
        </p:txBody>
      </p:sp>
      <p:pic>
        <p:nvPicPr>
          <p:cNvPr id="135172" name="Picture 4" descr="Eh"/>
          <p:cNvPicPr>
            <a:picLocks noChangeAspect="1" noChangeArrowheads="1"/>
          </p:cNvPicPr>
          <p:nvPr/>
        </p:nvPicPr>
        <p:blipFill>
          <a:blip r:embed="rId3">
            <a:extLst>
              <a:ext uri="{28A0092B-C50C-407E-A947-70E740481C1C}">
                <a14:useLocalDpi xmlns:a14="http://schemas.microsoft.com/office/drawing/2010/main" val="0"/>
              </a:ext>
            </a:extLst>
          </a:blip>
          <a:srcRect r="84245"/>
          <a:stretch>
            <a:fillRect/>
          </a:stretch>
        </p:blipFill>
        <p:spPr bwMode="auto">
          <a:xfrm>
            <a:off x="228600" y="3594100"/>
            <a:ext cx="914400" cy="882650"/>
          </a:xfrm>
          <a:prstGeom prst="rect">
            <a:avLst/>
          </a:prstGeom>
          <a:noFill/>
          <a:extLst>
            <a:ext uri="{909E8E84-426E-40DD-AFC4-6F175D3DCCD1}">
              <a14:hiddenFill xmlns:a14="http://schemas.microsoft.com/office/drawing/2010/main">
                <a:solidFill>
                  <a:srgbClr val="FFFFFF"/>
                </a:solidFill>
              </a14:hiddenFill>
            </a:ext>
          </a:extLst>
        </p:spPr>
      </p:pic>
      <p:sp>
        <p:nvSpPr>
          <p:cNvPr id="135173" name="Rectangle 2"/>
          <p:cNvSpPr>
            <a:spLocks noChangeArrowheads="1"/>
          </p:cNvSpPr>
          <p:nvPr/>
        </p:nvSpPr>
        <p:spPr bwMode="auto">
          <a:xfrm>
            <a:off x="1312863" y="3497262"/>
            <a:ext cx="6992937" cy="18859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round/>
                <a:headEnd/>
                <a:tailEnd/>
              </a14:hiddenLine>
            </a:ext>
          </a:extLst>
        </p:spPr>
        <p:txBody>
          <a:bodyPr lIns="0" tIns="35228" rIns="0" bIns="0" anchor="ctr"/>
          <a:lstStyle/>
          <a:p>
            <a:pPr marL="90488" algn="l" defTabSz="414338">
              <a:lnSpc>
                <a:spcPct val="120000"/>
              </a:lnSpc>
              <a:buClr>
                <a:srgbClr val="000000"/>
              </a:buClr>
              <a:buSzPct val="100000"/>
              <a:buFont typeface="Times New Roman" pitchFamily="18" charset="0"/>
              <a:buNone/>
              <a:tabLst>
                <a:tab pos="0" algn="l"/>
                <a:tab pos="912813" algn="l"/>
                <a:tab pos="1827213" algn="l"/>
                <a:tab pos="2741613" algn="l"/>
                <a:tab pos="3656013" algn="l"/>
                <a:tab pos="4570413" algn="l"/>
                <a:tab pos="5478463" algn="l"/>
                <a:tab pos="6394450" algn="l"/>
                <a:tab pos="7307263" algn="l"/>
                <a:tab pos="8223250" algn="l"/>
                <a:tab pos="9136063" algn="l"/>
              </a:tabLst>
            </a:pPr>
            <a:r>
              <a:rPr lang="en-US" altLang="x-none" sz="2400" u="sng" dirty="0">
                <a:solidFill>
                  <a:srgbClr val="002F5F"/>
                </a:solidFill>
                <a:latin typeface="Gill Sans Light" panose="020B0302020104020203" pitchFamily="34" charset="-79"/>
                <a:ea typeface="Helvetica Neue" pitchFamily="2" charset="0"/>
                <a:cs typeface="Gill Sans Light" panose="020B0302020104020203" pitchFamily="34" charset="-79"/>
              </a:rPr>
              <a:t>Toni Giorgino</a:t>
            </a:r>
            <a:br>
              <a:rPr lang="en-US" altLang="x-none" sz="2400" dirty="0">
                <a:solidFill>
                  <a:srgbClr val="002F5F"/>
                </a:solidFill>
                <a:latin typeface="Gill Sans Light" panose="020B0302020104020203" pitchFamily="34" charset="-79"/>
                <a:ea typeface="Helvetica Neue" pitchFamily="2" charset="0"/>
                <a:cs typeface="Gill Sans Light" panose="020B0302020104020203" pitchFamily="34" charset="-79"/>
              </a:rPr>
            </a:br>
            <a:r>
              <a:rPr lang="en-US" altLang="x-none" sz="2400" dirty="0">
                <a:solidFill>
                  <a:srgbClr val="002F5F"/>
                </a:solidFill>
                <a:latin typeface="Gill Sans Light" panose="020B0302020104020203" pitchFamily="34" charset="-79"/>
                <a:ea typeface="Helvetica Neue" pitchFamily="2" charset="0"/>
                <a:cs typeface="Gill Sans Light" panose="020B0302020104020203" pitchFamily="34" charset="-79"/>
              </a:rPr>
              <a:t>National Research Council of Italy</a:t>
            </a:r>
            <a:br>
              <a:rPr lang="en-US" altLang="x-none" sz="2400" dirty="0">
                <a:solidFill>
                  <a:srgbClr val="002F5F"/>
                </a:solidFill>
                <a:latin typeface="Gill Sans Light" panose="020B0302020104020203" pitchFamily="34" charset="-79"/>
                <a:ea typeface="Helvetica Neue" pitchFamily="2" charset="0"/>
                <a:cs typeface="Gill Sans Light" panose="020B0302020104020203" pitchFamily="34" charset="-79"/>
              </a:rPr>
            </a:br>
            <a:r>
              <a:rPr lang="en-US" altLang="x-none" sz="2400" dirty="0" err="1">
                <a:solidFill>
                  <a:srgbClr val="002F5F"/>
                </a:solidFill>
                <a:latin typeface="Gill Sans Light" panose="020B0302020104020203" pitchFamily="34" charset="-79"/>
                <a:ea typeface="Helvetica Neue" pitchFamily="2" charset="0"/>
                <a:cs typeface="Gill Sans Light" panose="020B0302020104020203" pitchFamily="34" charset="-79"/>
              </a:rPr>
              <a:t>toni.giorgino@cnr.it</a:t>
            </a:r>
            <a:endParaRPr lang="en-US" altLang="x-none" sz="2400" dirty="0">
              <a:solidFill>
                <a:srgbClr val="002F5F"/>
              </a:solidFill>
              <a:latin typeface="Gill Sans Light" panose="020B0302020104020203" pitchFamily="34" charset="-79"/>
              <a:ea typeface="Helvetica Neue" pitchFamily="2" charset="0"/>
              <a:cs typeface="Gill Sans Light" panose="020B0302020104020203" pitchFamily="34" charset="-79"/>
            </a:endParaRPr>
          </a:p>
          <a:p>
            <a:pPr marL="90488" algn="l" defTabSz="414338">
              <a:lnSpc>
                <a:spcPct val="120000"/>
              </a:lnSpc>
              <a:buClr>
                <a:srgbClr val="000000"/>
              </a:buClr>
              <a:buSzPct val="100000"/>
              <a:buFont typeface="Times New Roman" pitchFamily="18" charset="0"/>
              <a:buNone/>
              <a:tabLst>
                <a:tab pos="0" algn="l"/>
                <a:tab pos="912813" algn="l"/>
                <a:tab pos="1827213" algn="l"/>
                <a:tab pos="2741613" algn="l"/>
                <a:tab pos="3656013" algn="l"/>
                <a:tab pos="4570413" algn="l"/>
                <a:tab pos="5478463" algn="l"/>
                <a:tab pos="6394450" algn="l"/>
                <a:tab pos="7307263" algn="l"/>
                <a:tab pos="8223250" algn="l"/>
                <a:tab pos="9136063" algn="l"/>
              </a:tabLst>
            </a:pPr>
            <a:r>
              <a:rPr lang="en-US" altLang="x-none" sz="2400" dirty="0" err="1">
                <a:solidFill>
                  <a:srgbClr val="002F5F"/>
                </a:solidFill>
                <a:latin typeface="Gill Sans Light" panose="020B0302020104020203" pitchFamily="34" charset="-79"/>
                <a:ea typeface="Helvetica Neue" pitchFamily="2" charset="0"/>
                <a:cs typeface="Gill Sans Light" panose="020B0302020104020203" pitchFamily="34" charset="-79"/>
              </a:rPr>
              <a:t>www.giorginolab.it</a:t>
            </a:r>
            <a:r>
              <a:rPr lang="en-US" altLang="x-none" sz="2400" dirty="0">
                <a:solidFill>
                  <a:srgbClr val="002F5F"/>
                </a:solidFill>
                <a:latin typeface="Gill Sans Light" panose="020B0302020104020203" pitchFamily="34" charset="-79"/>
                <a:ea typeface="Helvetica Neue" pitchFamily="2" charset="0"/>
                <a:cs typeface="Gill Sans Light" panose="020B0302020104020203" pitchFamily="34" charset="-79"/>
              </a:rPr>
              <a:t>          </a:t>
            </a:r>
            <a:endParaRPr lang="it-IT" altLang="x-none" sz="2400" dirty="0">
              <a:solidFill>
                <a:srgbClr val="002F5F"/>
              </a:solidFill>
              <a:latin typeface="Gill Sans Light" panose="020B0302020104020203" pitchFamily="34" charset="-79"/>
              <a:ea typeface="Helvetica Neue" pitchFamily="2" charset="0"/>
              <a:cs typeface="Gill Sans Light" panose="020B0302020104020203" pitchFamily="34" charset="-79"/>
            </a:endParaRPr>
          </a:p>
        </p:txBody>
      </p:sp>
      <p:sp>
        <p:nvSpPr>
          <p:cNvPr id="135174" name="Text Box 6"/>
          <p:cNvSpPr txBox="1">
            <a:spLocks noChangeArrowheads="1"/>
          </p:cNvSpPr>
          <p:nvPr/>
        </p:nvSpPr>
        <p:spPr bwMode="auto">
          <a:xfrm>
            <a:off x="1371600" y="5867400"/>
            <a:ext cx="7467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x-none" dirty="0">
                <a:solidFill>
                  <a:srgbClr val="002F5F"/>
                </a:solidFill>
                <a:latin typeface="Gill Sans Light" panose="020B0302020104020203" pitchFamily="34" charset="-79"/>
                <a:ea typeface="Helvetica Neue" pitchFamily="2" charset="0"/>
                <a:cs typeface="Gill Sans Light" panose="020B0302020104020203" pitchFamily="34" charset="-79"/>
              </a:rPr>
              <a:t>University of Padova c/o Prof. </a:t>
            </a:r>
            <a:r>
              <a:rPr lang="en-US" altLang="x-none" dirty="0" err="1">
                <a:solidFill>
                  <a:srgbClr val="002F5F"/>
                </a:solidFill>
                <a:latin typeface="Gill Sans Light" panose="020B0302020104020203" pitchFamily="34" charset="-79"/>
                <a:ea typeface="Helvetica Neue" pitchFamily="2" charset="0"/>
                <a:cs typeface="Gill Sans Light" panose="020B0302020104020203" pitchFamily="34" charset="-79"/>
              </a:rPr>
              <a:t>Fuxreiter</a:t>
            </a:r>
            <a:endParaRPr lang="en-US" altLang="x-none" dirty="0">
              <a:solidFill>
                <a:srgbClr val="002F5F"/>
              </a:solidFill>
              <a:latin typeface="Gill Sans Light" panose="020B0302020104020203" pitchFamily="34" charset="-79"/>
              <a:ea typeface="Helvetica Neue" pitchFamily="2" charset="0"/>
              <a:cs typeface="Gill Sans Light" panose="020B0302020104020203" pitchFamily="34" charset="-79"/>
            </a:endParaRPr>
          </a:p>
          <a:p>
            <a:pPr algn="r"/>
            <a:r>
              <a:rPr lang="en-US" altLang="x-none" dirty="0">
                <a:solidFill>
                  <a:srgbClr val="002F5F"/>
                </a:solidFill>
                <a:latin typeface="Gill Sans Light" panose="020B0302020104020203" pitchFamily="34" charset="-79"/>
                <a:ea typeface="Helvetica Neue" pitchFamily="2" charset="0"/>
                <a:cs typeface="Gill Sans Light" panose="020B0302020104020203" pitchFamily="34" charset="-79"/>
              </a:rPr>
              <a:t>Apr 28, 2022</a:t>
            </a:r>
            <a:endParaRPr lang="it-IT" altLang="x-none" dirty="0">
              <a:solidFill>
                <a:srgbClr val="002F5F"/>
              </a:solidFill>
              <a:latin typeface="Gill Sans Light" panose="020B0302020104020203" pitchFamily="34" charset="-79"/>
              <a:ea typeface="Helvetica Neue" pitchFamily="2" charset="0"/>
              <a:cs typeface="Gill Sans Light" panose="020B0302020104020203" pitchFamily="34" charset="-79"/>
            </a:endParaRPr>
          </a:p>
        </p:txBody>
      </p:sp>
      <p:sp>
        <p:nvSpPr>
          <p:cNvPr id="9" name="Text Box 11">
            <a:extLst>
              <a:ext uri="{FF2B5EF4-FFF2-40B4-BE49-F238E27FC236}">
                <a16:creationId xmlns:a16="http://schemas.microsoft.com/office/drawing/2014/main" id="{AAEEB25A-DC11-6940-BD49-2DDFAE74C710}"/>
              </a:ext>
            </a:extLst>
          </p:cNvPr>
          <p:cNvSpPr txBox="1">
            <a:spLocks noChangeArrowheads="1"/>
          </p:cNvSpPr>
          <p:nvPr/>
        </p:nvSpPr>
        <p:spPr bwMode="auto">
          <a:xfrm>
            <a:off x="7086600" y="4308547"/>
            <a:ext cx="174999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lgn="ctr">
                <a:solidFill>
                  <a:srgbClr val="CC009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r"/>
            <a:r>
              <a:rPr lang="it-IT" altLang="x-none" sz="2400" dirty="0">
                <a:solidFill>
                  <a:srgbClr val="000000"/>
                </a:solidFill>
                <a:latin typeface="Gill Sans Light"/>
                <a:cs typeface="Gill Sans Light"/>
              </a:rPr>
              <a:t>@</a:t>
            </a:r>
            <a:r>
              <a:rPr lang="it-IT" altLang="x-none" sz="2400" dirty="0" err="1">
                <a:solidFill>
                  <a:srgbClr val="000000"/>
                </a:solidFill>
                <a:latin typeface="Gill Sans Light"/>
                <a:cs typeface="Gill Sans Light"/>
              </a:rPr>
              <a:t>giorginolab</a:t>
            </a:r>
            <a:endParaRPr lang="it-IT" altLang="x-none" sz="2400" dirty="0">
              <a:solidFill>
                <a:srgbClr val="000000"/>
              </a:solidFill>
              <a:latin typeface="Gill Sans Light"/>
              <a:cs typeface="Gill Sans Light"/>
            </a:endParaRPr>
          </a:p>
        </p:txBody>
      </p:sp>
      <p:pic>
        <p:nvPicPr>
          <p:cNvPr id="10" name="Picture 13" descr="GitHub">
            <a:extLst>
              <a:ext uri="{FF2B5EF4-FFF2-40B4-BE49-F238E27FC236}">
                <a16:creationId xmlns:a16="http://schemas.microsoft.com/office/drawing/2014/main" id="{E2883EAD-EB9E-A846-BB2E-74170468CB3B}"/>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15200" y="3611336"/>
            <a:ext cx="1590550" cy="93027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6715959-56A0-314C-BFE8-1E1FACF405ED}"/>
              </a:ext>
            </a:extLst>
          </p:cNvPr>
          <p:cNvSpPr txBox="1"/>
          <p:nvPr/>
        </p:nvSpPr>
        <p:spPr>
          <a:xfrm>
            <a:off x="457200" y="5772514"/>
            <a:ext cx="3981090" cy="707886"/>
          </a:xfrm>
          <a:prstGeom prst="rect">
            <a:avLst/>
          </a:prstGeom>
          <a:ln/>
        </p:spPr>
        <p:style>
          <a:lnRef idx="3">
            <a:schemeClr val="lt1"/>
          </a:lnRef>
          <a:fillRef idx="1">
            <a:schemeClr val="dk1"/>
          </a:fillRef>
          <a:effectRef idx="1">
            <a:schemeClr val="dk1"/>
          </a:effectRef>
          <a:fontRef idx="minor">
            <a:schemeClr val="lt1"/>
          </a:fontRef>
        </p:style>
        <p:txBody>
          <a:bodyPr wrap="none" rtlCol="0">
            <a:spAutoFit/>
          </a:bodyPr>
          <a:lstStyle/>
          <a:p>
            <a:pPr algn="l"/>
            <a:r>
              <a:rPr lang="en-GB" sz="2000" dirty="0" err="1">
                <a:solidFill>
                  <a:schemeClr val="bg1"/>
                </a:solidFill>
                <a:latin typeface="Gill Sans MT" panose="020B0502020104020203" pitchFamily="34" charset="77"/>
              </a:rPr>
              <a:t>github.com</a:t>
            </a:r>
            <a:r>
              <a:rPr lang="en-GB" sz="2000" dirty="0">
                <a:solidFill>
                  <a:schemeClr val="bg1"/>
                </a:solidFill>
                <a:latin typeface="Gill Sans MT" panose="020B0502020104020203" pitchFamily="34" charset="77"/>
              </a:rPr>
              <a:t>/</a:t>
            </a:r>
            <a:r>
              <a:rPr lang="en-GB" sz="2000" dirty="0" err="1">
                <a:solidFill>
                  <a:schemeClr val="bg1"/>
                </a:solidFill>
                <a:latin typeface="Gill Sans MT" panose="020B0502020104020203" pitchFamily="34" charset="77"/>
              </a:rPr>
              <a:t>giorginolab</a:t>
            </a:r>
            <a:r>
              <a:rPr lang="en-GB" sz="2000" dirty="0">
                <a:solidFill>
                  <a:schemeClr val="bg1"/>
                </a:solidFill>
                <a:latin typeface="Gill Sans MT" panose="020B0502020104020203" pitchFamily="34" charset="77"/>
              </a:rPr>
              <a:t>/</a:t>
            </a:r>
            <a:br>
              <a:rPr lang="en-GB" sz="2000" dirty="0">
                <a:solidFill>
                  <a:schemeClr val="bg1"/>
                </a:solidFill>
                <a:latin typeface="Gill Sans MT" panose="020B0502020104020203" pitchFamily="34" charset="77"/>
              </a:rPr>
            </a:br>
            <a:r>
              <a:rPr lang="en-GB" sz="2000" dirty="0">
                <a:solidFill>
                  <a:schemeClr val="bg1"/>
                </a:solidFill>
                <a:latin typeface="Gill Sans MT" panose="020B0502020104020203" pitchFamily="34" charset="77"/>
              </a:rPr>
              <a:t>MD-Trajectory-Tutorial-UniPD-2022</a:t>
            </a:r>
          </a:p>
        </p:txBody>
      </p:sp>
      <p:sp>
        <p:nvSpPr>
          <p:cNvPr id="3" name="TextBox 2">
            <a:extLst>
              <a:ext uri="{FF2B5EF4-FFF2-40B4-BE49-F238E27FC236}">
                <a16:creationId xmlns:a16="http://schemas.microsoft.com/office/drawing/2014/main" id="{199D0EF9-BF6D-AA44-AF99-3CBA4B630F13}"/>
              </a:ext>
            </a:extLst>
          </p:cNvPr>
          <p:cNvSpPr txBox="1"/>
          <p:nvPr/>
        </p:nvSpPr>
        <p:spPr>
          <a:xfrm>
            <a:off x="6096000" y="5168231"/>
            <a:ext cx="2710999" cy="369332"/>
          </a:xfrm>
          <a:prstGeom prst="rect">
            <a:avLst/>
          </a:prstGeom>
          <a:noFill/>
        </p:spPr>
        <p:txBody>
          <a:bodyPr wrap="none" rtlCol="0">
            <a:spAutoFit/>
          </a:bodyPr>
          <a:lstStyle/>
          <a:p>
            <a:pPr algn="r"/>
            <a:r>
              <a:rPr lang="en-GB" i="1" dirty="0">
                <a:solidFill>
                  <a:srgbClr val="FF0000"/>
                </a:solidFill>
              </a:rPr>
              <a:t>Thesis projects available</a:t>
            </a:r>
          </a:p>
        </p:txBody>
      </p:sp>
    </p:spTree>
    <p:extLst>
      <p:ext uri="{BB962C8B-B14F-4D97-AF65-F5344CB8AC3E}">
        <p14:creationId xmlns:p14="http://schemas.microsoft.com/office/powerpoint/2010/main" val="90984946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76132" name="Picture 4">
            <a:extLst>
              <a:ext uri="{FF2B5EF4-FFF2-40B4-BE49-F238E27FC236}">
                <a16:creationId xmlns:a16="http://schemas.microsoft.com/office/drawing/2014/main" id="{6951A6BE-3636-418E-2D12-DF31B1DA61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9142413" cy="6197600"/>
          </a:xfrm>
          <a:prstGeom prst="rect">
            <a:avLst/>
          </a:prstGeom>
          <a:noFill/>
          <a:extLst>
            <a:ext uri="{909E8E84-426E-40DD-AFC4-6F175D3DCCD1}">
              <a14:hiddenFill xmlns:a14="http://schemas.microsoft.com/office/drawing/2010/main">
                <a:solidFill>
                  <a:srgbClr val="FFFFFF"/>
                </a:solidFill>
              </a14:hiddenFill>
            </a:ext>
          </a:extLst>
        </p:spPr>
      </p:pic>
      <p:pic>
        <p:nvPicPr>
          <p:cNvPr id="176136" name="Picture 8">
            <a:extLst>
              <a:ext uri="{FF2B5EF4-FFF2-40B4-BE49-F238E27FC236}">
                <a16:creationId xmlns:a16="http://schemas.microsoft.com/office/drawing/2014/main" id="{96F5BFDE-D5FF-E21C-FC9B-985334F747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2502" t="13524" r="20819" b="45901"/>
          <a:stretch>
            <a:fillRect/>
          </a:stretch>
        </p:blipFill>
        <p:spPr bwMode="auto">
          <a:xfrm>
            <a:off x="1371600" y="1295400"/>
            <a:ext cx="60960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176137" name="Picture 9">
            <a:extLst>
              <a:ext uri="{FF2B5EF4-FFF2-40B4-BE49-F238E27FC236}">
                <a16:creationId xmlns:a16="http://schemas.microsoft.com/office/drawing/2014/main" id="{01751F12-257D-DC5F-B31E-2D42D5DF6A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49181" r="31656" b="26230"/>
          <a:stretch>
            <a:fillRect/>
          </a:stretch>
        </p:blipFill>
        <p:spPr bwMode="auto">
          <a:xfrm>
            <a:off x="76200" y="1066800"/>
            <a:ext cx="6248400" cy="1524000"/>
          </a:xfrm>
          <a:prstGeom prst="rect">
            <a:avLst/>
          </a:prstGeom>
          <a:noFill/>
          <a:extLst>
            <a:ext uri="{909E8E84-426E-40DD-AFC4-6F175D3DCCD1}">
              <a14:hiddenFill xmlns:a14="http://schemas.microsoft.com/office/drawing/2010/main">
                <a:solidFill>
                  <a:srgbClr val="FFFFFF"/>
                </a:solidFill>
              </a14:hiddenFill>
            </a:ext>
          </a:extLst>
        </p:spPr>
      </p:pic>
      <p:sp>
        <p:nvSpPr>
          <p:cNvPr id="176138" name="Text Box 10">
            <a:extLst>
              <a:ext uri="{FF2B5EF4-FFF2-40B4-BE49-F238E27FC236}">
                <a16:creationId xmlns:a16="http://schemas.microsoft.com/office/drawing/2014/main" id="{C73C45A9-FE55-B1AE-1883-705F2054A6E7}"/>
              </a:ext>
            </a:extLst>
          </p:cNvPr>
          <p:cNvSpPr txBox="1">
            <a:spLocks noChangeArrowheads="1"/>
          </p:cNvSpPr>
          <p:nvPr/>
        </p:nvSpPr>
        <p:spPr bwMode="auto">
          <a:xfrm>
            <a:off x="6096000" y="2438400"/>
            <a:ext cx="2479675" cy="519113"/>
          </a:xfrm>
          <a:prstGeom prst="rect">
            <a:avLst/>
          </a:prstGeom>
          <a:solidFill>
            <a:schemeClr val="bg1">
              <a:alpha val="74001"/>
            </a:schemeClr>
          </a:solidFill>
          <a:ln>
            <a:noFill/>
          </a:ln>
          <a:effectLst/>
          <a:extLs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IT" sz="2800" b="0" i="0" u="none" strike="noStrike" kern="1200" cap="none" spc="0" normalizeH="0" baseline="0" noProof="0">
                <a:ln>
                  <a:noFill/>
                </a:ln>
                <a:solidFill>
                  <a:srgbClr val="3333CC"/>
                </a:solidFill>
                <a:effectLst/>
                <a:uLnTx/>
                <a:uFillTx/>
                <a:latin typeface="Calibri" panose="020F0502020204030204" pitchFamily="34" charset="0"/>
                <a:ea typeface="+mn-ea"/>
                <a:cs typeface="Arial" panose="020B0604020202020204" pitchFamily="34" charset="0"/>
              </a:rPr>
              <a:t>← Tiny tutorial</a:t>
            </a:r>
          </a:p>
        </p:txBody>
      </p:sp>
      <p:sp>
        <p:nvSpPr>
          <p:cNvPr id="176139" name="AutoShape 11">
            <a:extLst>
              <a:ext uri="{FF2B5EF4-FFF2-40B4-BE49-F238E27FC236}">
                <a16:creationId xmlns:a16="http://schemas.microsoft.com/office/drawing/2014/main" id="{69AAD6A1-57C1-B5AF-C823-560381E5ABF5}"/>
              </a:ext>
            </a:extLst>
          </p:cNvPr>
          <p:cNvSpPr>
            <a:spLocks/>
          </p:cNvSpPr>
          <p:nvPr/>
        </p:nvSpPr>
        <p:spPr bwMode="auto">
          <a:xfrm>
            <a:off x="5969000" y="3151188"/>
            <a:ext cx="2520950" cy="1225550"/>
          </a:xfrm>
          <a:prstGeom prst="borderCallout2">
            <a:avLst>
              <a:gd name="adj1" fmla="val 9329"/>
              <a:gd name="adj2" fmla="val -2708"/>
              <a:gd name="adj3" fmla="val 9329"/>
              <a:gd name="adj4" fmla="val -13986"/>
              <a:gd name="adj5" fmla="val -58162"/>
              <a:gd name="adj6" fmla="val -54370"/>
            </a:avLst>
          </a:prstGeom>
          <a:solidFill>
            <a:schemeClr val="bg1">
              <a:alpha val="70000"/>
            </a:schemeClr>
          </a:solidFill>
          <a:ln w="38100" algn="ctr">
            <a:solidFill>
              <a:srgbClr val="33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t>Enter the PLUMED</a:t>
            </a:r>
            <a:br>
              <a:rPr kumimoji="0" lang="en-US"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br>
            <a:r>
              <a:rPr kumimoji="0" lang="en-US"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t>input file as in a</a:t>
            </a:r>
            <a:br>
              <a:rPr kumimoji="0" lang="en-US"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br>
            <a:r>
              <a:rPr kumimoji="0" lang="en-US"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t>text editor</a:t>
            </a:r>
          </a:p>
        </p:txBody>
      </p:sp>
      <p:pic>
        <p:nvPicPr>
          <p:cNvPr id="176143" name="Picture 15">
            <a:extLst>
              <a:ext uri="{FF2B5EF4-FFF2-40B4-BE49-F238E27FC236}">
                <a16:creationId xmlns:a16="http://schemas.microsoft.com/office/drawing/2014/main" id="{C82B67EA-7866-88F2-01CC-558839C4DE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743200"/>
            <a:ext cx="6781800" cy="2278063"/>
          </a:xfrm>
          <a:prstGeom prst="rect">
            <a:avLst/>
          </a:prstGeom>
          <a:noFill/>
          <a:extLst>
            <a:ext uri="{909E8E84-426E-40DD-AFC4-6F175D3DCCD1}">
              <a14:hiddenFill xmlns:a14="http://schemas.microsoft.com/office/drawing/2010/main">
                <a:solidFill>
                  <a:srgbClr val="FFFFFF"/>
                </a:solidFill>
              </a14:hiddenFill>
            </a:ext>
          </a:extLst>
        </p:spPr>
      </p:pic>
      <p:sp>
        <p:nvSpPr>
          <p:cNvPr id="176142" name="AutoShape 14">
            <a:extLst>
              <a:ext uri="{FF2B5EF4-FFF2-40B4-BE49-F238E27FC236}">
                <a16:creationId xmlns:a16="http://schemas.microsoft.com/office/drawing/2014/main" id="{201724DE-89EC-27E8-6F8E-2B3070B9BCAE}"/>
              </a:ext>
            </a:extLst>
          </p:cNvPr>
          <p:cNvSpPr>
            <a:spLocks/>
          </p:cNvSpPr>
          <p:nvPr/>
        </p:nvSpPr>
        <p:spPr bwMode="auto">
          <a:xfrm>
            <a:off x="0" y="5715000"/>
            <a:ext cx="2438400" cy="533400"/>
          </a:xfrm>
          <a:prstGeom prst="borderCallout2">
            <a:avLst>
              <a:gd name="adj1" fmla="val 21431"/>
              <a:gd name="adj2" fmla="val 103125"/>
              <a:gd name="adj3" fmla="val 21431"/>
              <a:gd name="adj4" fmla="val 109051"/>
              <a:gd name="adj5" fmla="val -223514"/>
              <a:gd name="adj6" fmla="val 130403"/>
            </a:avLst>
          </a:prstGeom>
          <a:noFill/>
          <a:ln w="38100"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6136"/>
                                        </p:tgtEl>
                                        <p:attrNameLst>
                                          <p:attrName>style.visibility</p:attrName>
                                        </p:attrNameLst>
                                      </p:cBhvr>
                                      <p:to>
                                        <p:strVal val="visible"/>
                                      </p:to>
                                    </p:set>
                                  </p:childTnLst>
                                  <p:subTnLst>
                                    <p:set>
                                      <p:cBhvr override="childStyle">
                                        <p:cTn dur="1" fill="hold" display="0" masterRel="nextClick" afterEffect="1"/>
                                        <p:tgtEl>
                                          <p:spTgt spid="176136"/>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76138"/>
                                        </p:tgtEl>
                                        <p:attrNameLst>
                                          <p:attrName>style.visibility</p:attrName>
                                        </p:attrNameLst>
                                      </p:cBhvr>
                                      <p:to>
                                        <p:strVal val="visible"/>
                                      </p:to>
                                    </p:set>
                                  </p:childTnLst>
                                  <p:subTnLst>
                                    <p:set>
                                      <p:cBhvr override="childStyle">
                                        <p:cTn dur="1" fill="hold" display="0" masterRel="nextClick" afterEffect="1"/>
                                        <p:tgtEl>
                                          <p:spTgt spid="176138"/>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761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6139"/>
                                        </p:tgtEl>
                                        <p:attrNameLst>
                                          <p:attrName>style.visibility</p:attrName>
                                        </p:attrNameLst>
                                      </p:cBhvr>
                                      <p:to>
                                        <p:strVal val="visible"/>
                                      </p:to>
                                    </p:set>
                                  </p:childTnLst>
                                  <p:subTnLst>
                                    <p:set>
                                      <p:cBhvr override="childStyle">
                                        <p:cTn dur="1" fill="hold" display="0" masterRel="nextClick" afterEffect="1"/>
                                        <p:tgtEl>
                                          <p:spTgt spid="176139"/>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61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6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8" grpId="0" animBg="1"/>
      <p:bldP spid="17613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8AC17BE5-96A9-70FB-8634-C1315F424720}"/>
              </a:ext>
            </a:extLst>
          </p:cNvPr>
          <p:cNvSpPr>
            <a:spLocks noGrp="1" noChangeArrowheads="1"/>
          </p:cNvSpPr>
          <p:nvPr>
            <p:ph type="title"/>
          </p:nvPr>
        </p:nvSpPr>
        <p:spPr/>
        <p:txBody>
          <a:bodyPr/>
          <a:lstStyle/>
          <a:p>
            <a:r>
              <a:rPr lang="en-US" altLang="en-IT"/>
              <a:t>Basics</a:t>
            </a:r>
          </a:p>
        </p:txBody>
      </p:sp>
      <p:sp>
        <p:nvSpPr>
          <p:cNvPr id="109571" name="Rectangle 3">
            <a:extLst>
              <a:ext uri="{FF2B5EF4-FFF2-40B4-BE49-F238E27FC236}">
                <a16:creationId xmlns:a16="http://schemas.microsoft.com/office/drawing/2014/main" id="{933E1221-00B3-ADDD-0035-436DF1FAC6DB}"/>
              </a:ext>
            </a:extLst>
          </p:cNvPr>
          <p:cNvSpPr>
            <a:spLocks noGrp="1" noChangeArrowheads="1"/>
          </p:cNvSpPr>
          <p:nvPr>
            <p:ph type="body" idx="1"/>
          </p:nvPr>
        </p:nvSpPr>
        <p:spPr>
          <a:xfrm>
            <a:off x="450850" y="1658938"/>
            <a:ext cx="8237538" cy="4513262"/>
          </a:xfrm>
        </p:spPr>
        <p:txBody>
          <a:bodyPr/>
          <a:lstStyle/>
          <a:p>
            <a:r>
              <a:rPr lang="en-US" altLang="en-IT" b="1">
                <a:solidFill>
                  <a:srgbClr val="002F5F"/>
                </a:solidFill>
              </a:rPr>
              <a:t>File</a:t>
            </a:r>
            <a:r>
              <a:rPr lang="en-US" altLang="en-IT"/>
              <a:t> and </a:t>
            </a:r>
            <a:r>
              <a:rPr lang="en-US" altLang="en-IT" b="1">
                <a:solidFill>
                  <a:srgbClr val="002F5F"/>
                </a:solidFill>
              </a:rPr>
              <a:t>Edit</a:t>
            </a:r>
            <a:r>
              <a:rPr lang="en-US" altLang="en-IT"/>
              <a:t> menus: like a text editor</a:t>
            </a:r>
          </a:p>
          <a:p>
            <a:pPr lvl="1"/>
            <a:r>
              <a:rPr lang="en-US" altLang="en-IT"/>
              <a:t>You write a “.plumed” file (unsubstituted brackets)</a:t>
            </a:r>
          </a:p>
          <a:p>
            <a:r>
              <a:rPr lang="en-US" altLang="en-IT" b="1">
                <a:solidFill>
                  <a:srgbClr val="002F5F"/>
                </a:solidFill>
              </a:rPr>
              <a:t>Free text</a:t>
            </a:r>
            <a:r>
              <a:rPr lang="en-US" altLang="en-IT"/>
              <a:t>: syntax-agnostic</a:t>
            </a:r>
          </a:p>
          <a:p>
            <a:pPr lvl="1"/>
            <a:r>
              <a:rPr lang="en-US" altLang="en-IT"/>
              <a:t>Only square brackets are parsed into atom lists</a:t>
            </a:r>
          </a:p>
          <a:p>
            <a:pPr lvl="1"/>
            <a:r>
              <a:rPr lang="en-US" altLang="en-IT"/>
              <a:t>Custom PLUMED CVs are totally fine</a:t>
            </a:r>
          </a:p>
          <a:p>
            <a:r>
              <a:rPr lang="en-US" altLang="en-IT"/>
              <a:t>To get the script </a:t>
            </a:r>
            <a:r>
              <a:rPr lang="en-US" altLang="en-IT" i="1"/>
              <a:t>after </a:t>
            </a:r>
            <a:r>
              <a:rPr lang="en-US" altLang="en-IT"/>
              <a:t>substitutions:</a:t>
            </a:r>
          </a:p>
          <a:p>
            <a:pPr lvl="1"/>
            <a:r>
              <a:rPr lang="en-US" altLang="en-IT" b="1">
                <a:solidFill>
                  <a:srgbClr val="002F5F"/>
                </a:solidFill>
              </a:rPr>
              <a:t>File → Export</a:t>
            </a:r>
            <a:r>
              <a:rPr lang="en-US" altLang="en-IT"/>
              <a:t>  (“META_INP”, with comments)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5" name="Text Box 5">
            <a:extLst>
              <a:ext uri="{FF2B5EF4-FFF2-40B4-BE49-F238E27FC236}">
                <a16:creationId xmlns:a16="http://schemas.microsoft.com/office/drawing/2014/main" id="{984FA3D6-2A26-932D-62A7-F527A3A7FE33}"/>
              </a:ext>
            </a:extLst>
          </p:cNvPr>
          <p:cNvSpPr txBox="1">
            <a:spLocks noChangeArrowheads="1"/>
          </p:cNvSpPr>
          <p:nvPr/>
        </p:nvSpPr>
        <p:spPr bwMode="auto">
          <a:xfrm>
            <a:off x="1812925" y="3770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IT"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92168" name="Text Box 8">
            <a:extLst>
              <a:ext uri="{FF2B5EF4-FFF2-40B4-BE49-F238E27FC236}">
                <a16:creationId xmlns:a16="http://schemas.microsoft.com/office/drawing/2014/main" id="{27D0AA5A-B74A-AB56-43C5-8FC318DBBFAD}"/>
              </a:ext>
            </a:extLst>
          </p:cNvPr>
          <p:cNvSpPr txBox="1">
            <a:spLocks noChangeArrowheads="1"/>
          </p:cNvSpPr>
          <p:nvPr/>
        </p:nvSpPr>
        <p:spPr bwMode="auto">
          <a:xfrm>
            <a:off x="304800" y="1524000"/>
            <a:ext cx="830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defRPr>
            </a:lvl1pPr>
            <a:lvl2pPr marL="800100" indent="-342900" algn="l">
              <a:defRPr>
                <a:solidFill>
                  <a:schemeClr val="tx1"/>
                </a:solidFill>
                <a:latin typeface="Arial" panose="020B0604020202020204" pitchFamily="34" charset="0"/>
              </a:defRPr>
            </a:lvl2pPr>
            <a:lvl3pPr marL="1257300" indent="-342900" algn="l">
              <a:defRPr>
                <a:solidFill>
                  <a:schemeClr val="tx1"/>
                </a:solidFill>
                <a:latin typeface="Arial" panose="020B0604020202020204" pitchFamily="34" charset="0"/>
              </a:defRPr>
            </a:lvl3pPr>
            <a:lvl4pPr marL="1714500" indent="-342900" algn="l">
              <a:defRPr>
                <a:solidFill>
                  <a:schemeClr val="tx1"/>
                </a:solidFill>
                <a:latin typeface="Arial" panose="020B0604020202020204" pitchFamily="34" charset="0"/>
              </a:defRPr>
            </a:lvl4pPr>
            <a:lvl5pPr marL="2171700" indent="-342900" algn="l">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ts val="600"/>
              </a:spcBef>
              <a:spcAft>
                <a:spcPct val="0"/>
              </a:spcAft>
              <a:buClrTx/>
              <a:buSzTx/>
              <a:buFontTx/>
              <a:buNone/>
              <a:tabLst/>
              <a:defRPr/>
            </a:pPr>
            <a:r>
              <a:rPr kumimoji="0" lang="en-US" altLang="en-IT" sz="3200" b="0" i="0" u="none" strike="noStrike" kern="1200" cap="none" spc="0" normalizeH="0" baseline="0" noProof="0">
                <a:ln>
                  <a:noFill/>
                </a:ln>
                <a:solidFill>
                  <a:srgbClr val="000000"/>
                </a:solidFill>
                <a:effectLst/>
                <a:uLnTx/>
                <a:uFillTx/>
                <a:latin typeface="Calibri" panose="020F0502020204030204" pitchFamily="34" charset="0"/>
                <a:ea typeface="+mn-ea"/>
                <a:cs typeface="Arial"/>
              </a:rPr>
              <a:t>Enter actions as usual… </a:t>
            </a:r>
          </a:p>
        </p:txBody>
      </p:sp>
      <p:sp>
        <p:nvSpPr>
          <p:cNvPr id="92169" name="Text Box 9">
            <a:extLst>
              <a:ext uri="{FF2B5EF4-FFF2-40B4-BE49-F238E27FC236}">
                <a16:creationId xmlns:a16="http://schemas.microsoft.com/office/drawing/2014/main" id="{AC533F84-F643-41D3-F2EB-300214C38D16}"/>
              </a:ext>
            </a:extLst>
          </p:cNvPr>
          <p:cNvSpPr txBox="1">
            <a:spLocks noChangeArrowheads="1"/>
          </p:cNvSpPr>
          <p:nvPr/>
        </p:nvSpPr>
        <p:spPr bwMode="auto">
          <a:xfrm>
            <a:off x="381000" y="3260725"/>
            <a:ext cx="8458200" cy="457200"/>
          </a:xfrm>
          <a:prstGeom prst="rect">
            <a:avLst/>
          </a:prstGeom>
          <a:solidFill>
            <a:schemeClr val="tx1"/>
          </a:solidFill>
          <a:ln>
            <a:noFill/>
          </a:ln>
          <a:effectLst/>
          <a:extLst>
            <a:ext uri="{91240B29-F687-4F45-9708-019B960494DF}">
              <a14:hiddenLine xmlns:a14="http://schemas.microsoft.com/office/drawing/2010/main" w="381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IT" sz="2000" b="0" i="0" u="none" strike="noStrike" kern="1200" cap="none" spc="0" normalizeH="0" baseline="0" noProof="0">
                <a:ln>
                  <a:noFill/>
                </a:ln>
                <a:solidFill>
                  <a:srgbClr val="99FF99"/>
                </a:solidFill>
                <a:effectLst/>
                <a:uLnTx/>
                <a:uFillTx/>
                <a:latin typeface="Lucida Console" panose="020B0609040504020204" pitchFamily="49" charset="0"/>
                <a:ea typeface="+mn-ea"/>
                <a:cs typeface="Arial"/>
              </a:rPr>
              <a:t>kixCA:   GROUP ATOMS=</a:t>
            </a:r>
            <a:r>
              <a:rPr kumimoji="0" lang="en-US" altLang="en-IT" sz="2400" b="0" i="1" u="none" strike="noStrike" kern="1200" cap="none" spc="0" normalizeH="0" baseline="0" noProof="0">
                <a:ln>
                  <a:noFill/>
                </a:ln>
                <a:solidFill>
                  <a:srgbClr val="FFCCCC"/>
                </a:solidFill>
                <a:effectLst/>
                <a:uLnTx/>
                <a:uFillTx/>
                <a:latin typeface="Times New Roman" panose="02020603050405020304" pitchFamily="18" charset="0"/>
                <a:ea typeface="+mn-ea"/>
                <a:cs typeface="Arial"/>
              </a:rPr>
              <a:t>[chain A and name CA]</a:t>
            </a:r>
          </a:p>
        </p:txBody>
      </p:sp>
      <p:sp>
        <p:nvSpPr>
          <p:cNvPr id="92171" name="Text Box 11">
            <a:extLst>
              <a:ext uri="{FF2B5EF4-FFF2-40B4-BE49-F238E27FC236}">
                <a16:creationId xmlns:a16="http://schemas.microsoft.com/office/drawing/2014/main" id="{81AF5659-5AAD-F589-EFA7-63B458F6232A}"/>
              </a:ext>
            </a:extLst>
          </p:cNvPr>
          <p:cNvSpPr txBox="1">
            <a:spLocks noChangeArrowheads="1"/>
          </p:cNvSpPr>
          <p:nvPr/>
        </p:nvSpPr>
        <p:spPr bwMode="auto">
          <a:xfrm>
            <a:off x="381000" y="2101850"/>
            <a:ext cx="8458200" cy="457200"/>
          </a:xfrm>
          <a:prstGeom prst="rect">
            <a:avLst/>
          </a:prstGeom>
          <a:solidFill>
            <a:schemeClr val="tx1"/>
          </a:solidFill>
          <a:ln>
            <a:noFill/>
          </a:ln>
          <a:effectLst/>
          <a:extLst>
            <a:ext uri="{91240B29-F687-4F45-9708-019B960494DF}">
              <a14:hiddenLine xmlns:a14="http://schemas.microsoft.com/office/drawing/2010/main" w="381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IT" sz="2000" b="0" i="0" u="none" strike="noStrike" kern="1200" cap="none" spc="0" normalizeH="0" baseline="0" noProof="0">
                <a:ln>
                  <a:noFill/>
                </a:ln>
                <a:solidFill>
                  <a:srgbClr val="99FF99"/>
                </a:solidFill>
                <a:effectLst/>
                <a:uLnTx/>
                <a:uFillTx/>
                <a:latin typeface="Lucida Console" panose="020B0609040504020204" pitchFamily="49" charset="0"/>
                <a:ea typeface="+mn-ea"/>
                <a:cs typeface="Arial"/>
              </a:rPr>
              <a:t>nc: COORDINATION GROUPA=kidCA GROUPB=kixCA</a:t>
            </a:r>
            <a:r>
              <a:rPr kumimoji="0" lang="en-US" altLang="en-IT" sz="2400" b="0" i="1" u="none" strike="noStrike" kern="1200" cap="none" spc="0" normalizeH="0" baseline="0" noProof="0">
                <a:ln>
                  <a:noFill/>
                </a:ln>
                <a:solidFill>
                  <a:srgbClr val="FFCCCC"/>
                </a:solidFill>
                <a:effectLst/>
                <a:uLnTx/>
                <a:uFillTx/>
                <a:latin typeface="Times New Roman" panose="02020603050405020304" pitchFamily="18" charset="0"/>
                <a:ea typeface="+mn-ea"/>
                <a:cs typeface="Arial"/>
              </a:rPr>
              <a:t>  …</a:t>
            </a:r>
          </a:p>
        </p:txBody>
      </p:sp>
      <p:pic>
        <p:nvPicPr>
          <p:cNvPr id="92172" name="Picture 12">
            <a:extLst>
              <a:ext uri="{FF2B5EF4-FFF2-40B4-BE49-F238E27FC236}">
                <a16:creationId xmlns:a16="http://schemas.microsoft.com/office/drawing/2014/main" id="{E0C0E0D4-7E47-1E22-AC51-7720D6592B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4800600"/>
            <a:ext cx="4800600" cy="118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75" name="Rectangle 15">
            <a:extLst>
              <a:ext uri="{FF2B5EF4-FFF2-40B4-BE49-F238E27FC236}">
                <a16:creationId xmlns:a16="http://schemas.microsoft.com/office/drawing/2014/main" id="{B0E011F8-3473-B693-AFCD-1E102F1BFBF1}"/>
              </a:ext>
            </a:extLst>
          </p:cNvPr>
          <p:cNvSpPr>
            <a:spLocks noGrp="1" noChangeArrowheads="1"/>
          </p:cNvSpPr>
          <p:nvPr>
            <p:ph type="title"/>
          </p:nvPr>
        </p:nvSpPr>
        <p:spPr/>
        <p:txBody>
          <a:bodyPr/>
          <a:lstStyle/>
          <a:p>
            <a:r>
              <a:rPr lang="it-IT" altLang="en-IT"/>
              <a:t>Syntax-agnostic editor</a:t>
            </a:r>
          </a:p>
        </p:txBody>
      </p:sp>
      <p:pic>
        <p:nvPicPr>
          <p:cNvPr id="92177" name="Picture 17">
            <a:extLst>
              <a:ext uri="{FF2B5EF4-FFF2-40B4-BE49-F238E27FC236}">
                <a16:creationId xmlns:a16="http://schemas.microsoft.com/office/drawing/2014/main" id="{B03D5EEE-EF4B-28F9-C4E5-09F77C0113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0480" t="92130" r="38216" b="-1344"/>
          <a:stretch>
            <a:fillRect/>
          </a:stretch>
        </p:blipFill>
        <p:spPr bwMode="auto">
          <a:xfrm>
            <a:off x="381000" y="5003800"/>
            <a:ext cx="2590800" cy="777875"/>
          </a:xfrm>
          <a:prstGeom prst="rect">
            <a:avLst/>
          </a:prstGeom>
          <a:noFill/>
          <a:extLst>
            <a:ext uri="{909E8E84-426E-40DD-AFC4-6F175D3DCCD1}">
              <a14:hiddenFill xmlns:a14="http://schemas.microsoft.com/office/drawing/2010/main">
                <a:solidFill>
                  <a:srgbClr val="FFFFFF"/>
                </a:solidFill>
              </a14:hiddenFill>
            </a:ext>
          </a:extLst>
        </p:spPr>
      </p:pic>
      <p:sp>
        <p:nvSpPr>
          <p:cNvPr id="92178" name="AutoShape 18">
            <a:extLst>
              <a:ext uri="{FF2B5EF4-FFF2-40B4-BE49-F238E27FC236}">
                <a16:creationId xmlns:a16="http://schemas.microsoft.com/office/drawing/2014/main" id="{0A2D03AD-344F-7A78-2C6A-9AB1C2ED5E96}"/>
              </a:ext>
            </a:extLst>
          </p:cNvPr>
          <p:cNvSpPr>
            <a:spLocks noChangeArrowheads="1"/>
          </p:cNvSpPr>
          <p:nvPr/>
        </p:nvSpPr>
        <p:spPr bwMode="auto">
          <a:xfrm>
            <a:off x="1447800" y="4267200"/>
            <a:ext cx="457200" cy="609600"/>
          </a:xfrm>
          <a:prstGeom prst="downArrow">
            <a:avLst>
              <a:gd name="adj1" fmla="val 50000"/>
              <a:gd name="adj2" fmla="val 33333"/>
            </a:avLst>
          </a:prstGeom>
          <a:noFill/>
          <a:ln w="38100" algn="ctr">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92179" name="AutoShape 19">
            <a:extLst>
              <a:ext uri="{FF2B5EF4-FFF2-40B4-BE49-F238E27FC236}">
                <a16:creationId xmlns:a16="http://schemas.microsoft.com/office/drawing/2014/main" id="{A829235F-D19D-3563-405F-43D13A3F716D}"/>
              </a:ext>
            </a:extLst>
          </p:cNvPr>
          <p:cNvSpPr>
            <a:spLocks noChangeArrowheads="1"/>
          </p:cNvSpPr>
          <p:nvPr/>
        </p:nvSpPr>
        <p:spPr bwMode="auto">
          <a:xfrm>
            <a:off x="3200400" y="5202238"/>
            <a:ext cx="533400" cy="381000"/>
          </a:xfrm>
          <a:prstGeom prst="rightArrow">
            <a:avLst>
              <a:gd name="adj1" fmla="val 50000"/>
              <a:gd name="adj2" fmla="val 35000"/>
            </a:avLst>
          </a:prstGeom>
          <a:noFill/>
          <a:ln w="38100" algn="ctr">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92180" name="Rectangle 20">
            <a:extLst>
              <a:ext uri="{FF2B5EF4-FFF2-40B4-BE49-F238E27FC236}">
                <a16:creationId xmlns:a16="http://schemas.microsoft.com/office/drawing/2014/main" id="{29A96C27-19F2-79C1-C455-9A42876D0203}"/>
              </a:ext>
            </a:extLst>
          </p:cNvPr>
          <p:cNvSpPr>
            <a:spLocks noChangeArrowheads="1"/>
          </p:cNvSpPr>
          <p:nvPr/>
        </p:nvSpPr>
        <p:spPr bwMode="auto">
          <a:xfrm>
            <a:off x="304800" y="2667000"/>
            <a:ext cx="822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defRPr>
            </a:lvl1pPr>
            <a:lvl2pPr marL="800100" indent="-342900" algn="l">
              <a:defRPr>
                <a:solidFill>
                  <a:schemeClr val="tx1"/>
                </a:solidFill>
                <a:latin typeface="Arial" panose="020B0604020202020204" pitchFamily="34" charset="0"/>
              </a:defRPr>
            </a:lvl2pPr>
            <a:lvl3pPr marL="1257300" indent="-342900" algn="l">
              <a:defRPr>
                <a:solidFill>
                  <a:schemeClr val="tx1"/>
                </a:solidFill>
                <a:latin typeface="Arial" panose="020B0604020202020204" pitchFamily="34" charset="0"/>
              </a:defRPr>
            </a:lvl3pPr>
            <a:lvl4pPr marL="1714500" indent="-342900" algn="l">
              <a:defRPr>
                <a:solidFill>
                  <a:schemeClr val="tx1"/>
                </a:solidFill>
                <a:latin typeface="Arial" panose="020B0604020202020204" pitchFamily="34" charset="0"/>
              </a:defRPr>
            </a:lvl4pPr>
            <a:lvl5pPr marL="2171700" indent="-342900" algn="l">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ts val="600"/>
              </a:spcBef>
              <a:spcAft>
                <a:spcPct val="0"/>
              </a:spcAft>
              <a:buClrTx/>
              <a:buSzTx/>
              <a:buFontTx/>
              <a:buNone/>
              <a:tabLst/>
              <a:defRPr/>
            </a:pPr>
            <a:r>
              <a:rPr kumimoji="0" lang="en-US" altLang="en-IT" sz="3200" b="0" i="0" u="none" strike="noStrike" kern="1200" cap="none" spc="0" normalizeH="0" baseline="0" noProof="0">
                <a:ln>
                  <a:noFill/>
                </a:ln>
                <a:solidFill>
                  <a:srgbClr val="000000"/>
                </a:solidFill>
                <a:effectLst/>
                <a:uLnTx/>
                <a:uFillTx/>
                <a:latin typeface="Calibri" panose="020F0502020204030204" pitchFamily="34" charset="0"/>
                <a:ea typeface="+mn-ea"/>
                <a:cs typeface="Arial"/>
              </a:rPr>
              <a:t>…symbolic atom selections allowed in [ · ]</a:t>
            </a:r>
          </a:p>
        </p:txBody>
      </p:sp>
      <p:sp>
        <p:nvSpPr>
          <p:cNvPr id="92181" name="Text Box 21">
            <a:extLst>
              <a:ext uri="{FF2B5EF4-FFF2-40B4-BE49-F238E27FC236}">
                <a16:creationId xmlns:a16="http://schemas.microsoft.com/office/drawing/2014/main" id="{A87C7568-1B83-0666-97C7-E93BC4C882AB}"/>
              </a:ext>
            </a:extLst>
          </p:cNvPr>
          <p:cNvSpPr txBox="1">
            <a:spLocks noChangeArrowheads="1"/>
          </p:cNvSpPr>
          <p:nvPr/>
        </p:nvSpPr>
        <p:spPr bwMode="auto">
          <a:xfrm>
            <a:off x="3476625" y="3756025"/>
            <a:ext cx="4043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altLang="en-IT" sz="1800" b="0" i="0" u="none" strike="noStrike" kern="1200" cap="none" spc="0" normalizeH="0" baseline="0" noProof="0">
                <a:ln>
                  <a:noFill/>
                </a:ln>
                <a:solidFill>
                  <a:srgbClr val="808080"/>
                </a:solidFill>
                <a:effectLst/>
                <a:uLnTx/>
                <a:uFillTx/>
                <a:latin typeface="Lucida Console" panose="020B0609040504020204" pitchFamily="49" charset="0"/>
                <a:ea typeface="+mn-ea"/>
                <a:cs typeface="Arial"/>
                <a:sym typeface="Wingdings" pitchFamily="2" charset="2"/>
              </a:rPr>
              <a:t> </a:t>
            </a:r>
            <a:r>
              <a:rPr kumimoji="0" lang="it-IT" altLang="en-IT" sz="1800" b="0" i="0" u="none" strike="noStrike" kern="1200" cap="none" spc="0" normalizeH="0" baseline="0" noProof="0">
                <a:ln>
                  <a:noFill/>
                </a:ln>
                <a:solidFill>
                  <a:srgbClr val="808080"/>
                </a:solidFill>
                <a:effectLst/>
                <a:uLnTx/>
                <a:uFillTx/>
                <a:latin typeface="Lucida Console" panose="020B0609040504020204" pitchFamily="49" charset="0"/>
                <a:ea typeface="+mn-ea"/>
                <a:cs typeface="Arial"/>
              </a:rPr>
              <a:t>45,66,78,99,…  </a:t>
            </a:r>
            <a:r>
              <a:rPr kumimoji="0" lang="it-IT" altLang="en-IT" sz="1800" b="0" i="0" u="none" strike="noStrike" kern="1200" cap="none" spc="0" normalizeH="0" baseline="0" noProof="0">
                <a:ln>
                  <a:noFill/>
                </a:ln>
                <a:solidFill>
                  <a:srgbClr val="808080"/>
                </a:solidFill>
                <a:effectLst/>
                <a:uLnTx/>
                <a:uFillTx/>
                <a:latin typeface="Calibri" panose="020F0502020204030204" pitchFamily="34" charset="0"/>
                <a:ea typeface="+mn-ea"/>
                <a:cs typeface="Arial"/>
              </a:rPr>
              <a:t>(</a:t>
            </a:r>
            <a:r>
              <a:rPr kumimoji="0" lang="it-IT" altLang="en-IT" sz="1800" b="0" i="0" u="none" strike="noStrike" kern="1200" cap="none" spc="0" normalizeH="0" baseline="0" noProof="0">
                <a:ln>
                  <a:noFill/>
                </a:ln>
                <a:solidFill>
                  <a:srgbClr val="000000"/>
                </a:solidFill>
                <a:effectLst/>
                <a:uLnTx/>
                <a:uFillTx/>
                <a:latin typeface="Calibri" panose="020F0502020204030204" pitchFamily="34" charset="0"/>
                <a:ea typeface="+mn-ea"/>
                <a:cs typeface="Arial"/>
                <a:sym typeface="Wingdings" pitchFamily="2" charset="2"/>
              </a:rPr>
              <a:t>Transparently)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8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6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18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9217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17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17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2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9" grpId="0" animBg="1"/>
      <p:bldP spid="92180" grpId="0"/>
      <p:bldP spid="9218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502" name="Picture 6">
            <a:extLst>
              <a:ext uri="{FF2B5EF4-FFF2-40B4-BE49-F238E27FC236}">
                <a16:creationId xmlns:a16="http://schemas.microsoft.com/office/drawing/2014/main" id="{549C070B-1517-0023-09E1-9930882756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372600" cy="698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501" name="AutoShape 5">
            <a:extLst>
              <a:ext uri="{FF2B5EF4-FFF2-40B4-BE49-F238E27FC236}">
                <a16:creationId xmlns:a16="http://schemas.microsoft.com/office/drawing/2014/main" id="{1F537E86-9CD6-1413-AC5B-76260669F0F1}"/>
              </a:ext>
            </a:extLst>
          </p:cNvPr>
          <p:cNvSpPr>
            <a:spLocks noChangeArrowheads="1"/>
          </p:cNvSpPr>
          <p:nvPr/>
        </p:nvSpPr>
        <p:spPr bwMode="auto">
          <a:xfrm>
            <a:off x="1263650" y="2590800"/>
            <a:ext cx="6867525" cy="1749425"/>
          </a:xfrm>
          <a:prstGeom prst="roundRect">
            <a:avLst>
              <a:gd name="adj" fmla="val 16667"/>
            </a:avLst>
          </a:prstGeom>
          <a:solidFill>
            <a:schemeClr val="bg1">
              <a:alpha val="50000"/>
            </a:schemeClr>
          </a:solidFill>
          <a:ln>
            <a:noFill/>
          </a:ln>
          <a:effectLst/>
          <a:extLst>
            <a:ext uri="{91240B29-F687-4F45-9708-019B960494DF}">
              <a14:hiddenLine xmlns:a14="http://schemas.microsoft.com/office/drawing/2010/main" w="38100" algn="ctr">
                <a:solidFill>
                  <a:srgbClr val="CC009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IT" sz="28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Timeseries for CV</a:t>
            </a:r>
            <a:r>
              <a:rPr kumimoji="0" lang="en-US" altLang="en-IT" sz="2800" b="0" i="0" u="none" strike="noStrike" kern="1200" cap="none" spc="0" normalizeH="0" baseline="-25000" noProof="0">
                <a:ln>
                  <a:noFill/>
                </a:ln>
                <a:solidFill>
                  <a:srgbClr val="000000"/>
                </a:solidFill>
                <a:effectLst/>
                <a:uLnTx/>
                <a:uFillTx/>
                <a:latin typeface="Arial" panose="020B0604020202020204" pitchFamily="34" charset="0"/>
                <a:ea typeface="+mn-ea"/>
                <a:cs typeface="Arial"/>
              </a:rPr>
              <a:t>i</a:t>
            </a:r>
            <a:r>
              <a:rPr kumimoji="0" lang="en-US" altLang="en-IT" sz="28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(t) </a:t>
            </a:r>
            <a:br>
              <a:rPr kumimoji="0" lang="en-US" altLang="en-IT" sz="2800" b="0" i="0" u="none" strike="noStrike" kern="1200" cap="none" spc="0" normalizeH="0" baseline="0" noProof="0">
                <a:ln>
                  <a:noFill/>
                </a:ln>
                <a:solidFill>
                  <a:srgbClr val="000000"/>
                </a:solidFill>
                <a:effectLst/>
                <a:uLnTx/>
                <a:uFillTx/>
                <a:latin typeface="Arial" panose="020B0604020202020204" pitchFamily="34" charset="0"/>
                <a:ea typeface="+mn-ea"/>
                <a:cs typeface="Arial"/>
              </a:rPr>
            </a:br>
            <a:r>
              <a:rPr kumimoji="0" lang="en-US" altLang="en-IT" sz="28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for the </a:t>
            </a:r>
            <a:r>
              <a:rPr kumimoji="0" lang="en-US" altLang="en-IT" sz="2800" b="1" i="0" u="none" strike="noStrike" kern="1200" cap="none" spc="0" normalizeH="0" baseline="0" noProof="0">
                <a:ln>
                  <a:noFill/>
                </a:ln>
                <a:solidFill>
                  <a:srgbClr val="000000"/>
                </a:solidFill>
                <a:effectLst/>
                <a:uLnTx/>
                <a:uFillTx/>
                <a:latin typeface="Arial" panose="020B0604020202020204" pitchFamily="34" charset="0"/>
                <a:ea typeface="+mn-ea"/>
                <a:cs typeface="Arial"/>
              </a:rPr>
              <a:t>top </a:t>
            </a:r>
            <a:r>
              <a:rPr kumimoji="0" lang="en-US" altLang="en-IT" sz="28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molecule…</a:t>
            </a:r>
          </a:p>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IT" sz="28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…get data files with File </a:t>
            </a:r>
            <a:r>
              <a:rPr kumimoji="0" lang="en-US" altLang="en-IT" sz="2800" b="0" i="0" u="none" strike="noStrike" kern="1200" cap="none" spc="0" normalizeH="0" baseline="0" noProof="0">
                <a:ln>
                  <a:noFill/>
                </a:ln>
                <a:solidFill>
                  <a:srgbClr val="000000"/>
                </a:solidFill>
                <a:effectLst/>
                <a:uLnTx/>
                <a:uFillTx/>
                <a:latin typeface="Arial" panose="020B0604020202020204" pitchFamily="34" charset="0"/>
                <a:ea typeface="+mn-ea"/>
                <a:cs typeface="Arial"/>
                <a:sym typeface="Wingdings" pitchFamily="2" charset="2"/>
              </a:rPr>
              <a:t>&gt; Export</a:t>
            </a:r>
            <a:endParaRPr kumimoji="0" lang="en-US" altLang="en-IT" sz="2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3298" name="Picture 2">
            <a:extLst>
              <a:ext uri="{FF2B5EF4-FFF2-40B4-BE49-F238E27FC236}">
                <a16:creationId xmlns:a16="http://schemas.microsoft.com/office/drawing/2014/main" id="{5803652D-4845-4B53-CC19-5ED9F41AD6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49350"/>
            <a:ext cx="8229600" cy="5708650"/>
          </a:xfrm>
          <a:prstGeom prst="rect">
            <a:avLst/>
          </a:prstGeom>
          <a:noFill/>
          <a:extLst>
            <a:ext uri="{909E8E84-426E-40DD-AFC4-6F175D3DCCD1}">
              <a14:hiddenFill xmlns:a14="http://schemas.microsoft.com/office/drawing/2010/main">
                <a:solidFill>
                  <a:srgbClr val="FFFFFF"/>
                </a:solidFill>
              </a14:hiddenFill>
            </a:ext>
          </a:extLst>
        </p:spPr>
      </p:pic>
      <p:sp>
        <p:nvSpPr>
          <p:cNvPr id="183299" name="Rectangle 3">
            <a:extLst>
              <a:ext uri="{FF2B5EF4-FFF2-40B4-BE49-F238E27FC236}">
                <a16:creationId xmlns:a16="http://schemas.microsoft.com/office/drawing/2014/main" id="{A1F580B7-ED18-F220-33A8-BF89F33D0861}"/>
              </a:ext>
            </a:extLst>
          </p:cNvPr>
          <p:cNvSpPr>
            <a:spLocks noGrp="1" noChangeArrowheads="1"/>
          </p:cNvSpPr>
          <p:nvPr>
            <p:ph type="title"/>
          </p:nvPr>
        </p:nvSpPr>
        <p:spPr/>
        <p:txBody>
          <a:bodyPr/>
          <a:lstStyle/>
          <a:p>
            <a:r>
              <a:rPr lang="it-IT" altLang="en-IT"/>
              <a:t>Error highlighting</a:t>
            </a:r>
          </a:p>
        </p:txBody>
      </p:sp>
      <p:sp>
        <p:nvSpPr>
          <p:cNvPr id="183300" name="Text Box 4">
            <a:extLst>
              <a:ext uri="{FF2B5EF4-FFF2-40B4-BE49-F238E27FC236}">
                <a16:creationId xmlns:a16="http://schemas.microsoft.com/office/drawing/2014/main" id="{72D13FC6-EB0F-4C8E-1EF4-D36B76BB0943}"/>
              </a:ext>
            </a:extLst>
          </p:cNvPr>
          <p:cNvSpPr txBox="1">
            <a:spLocks noChangeArrowheads="1"/>
          </p:cNvSpPr>
          <p:nvPr/>
        </p:nvSpPr>
        <p:spPr bwMode="auto">
          <a:xfrm>
            <a:off x="6172200" y="457200"/>
            <a:ext cx="1939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altLang="en-IT" sz="2400" b="0" i="0" u="none" strike="noStrike" kern="1200" cap="none" spc="0" normalizeH="0" baseline="0" noProof="0">
                <a:ln>
                  <a:noFill/>
                </a:ln>
                <a:solidFill>
                  <a:srgbClr val="FFFFFF"/>
                </a:solidFill>
                <a:effectLst/>
                <a:uLnTx/>
                <a:uFillTx/>
                <a:latin typeface="Calibri" panose="020F0502020204030204" pitchFamily="34" charset="0"/>
                <a:ea typeface="+mn-ea"/>
                <a:cs typeface="Arial"/>
              </a:rPr>
              <a:t>(…sometimes)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75F66063-8546-ED7D-E771-B4B4B2E3A809}"/>
              </a:ext>
            </a:extLst>
          </p:cNvPr>
          <p:cNvSpPr>
            <a:spLocks noGrp="1" noChangeArrowheads="1"/>
          </p:cNvSpPr>
          <p:nvPr>
            <p:ph type="title"/>
          </p:nvPr>
        </p:nvSpPr>
        <p:spPr/>
        <p:txBody>
          <a:bodyPr/>
          <a:lstStyle/>
          <a:p>
            <a:r>
              <a:rPr lang="en-US" altLang="en-IT"/>
              <a:t>Behind the scenes…</a:t>
            </a:r>
          </a:p>
        </p:txBody>
      </p:sp>
      <p:sp>
        <p:nvSpPr>
          <p:cNvPr id="108547" name="Rectangle 3">
            <a:extLst>
              <a:ext uri="{FF2B5EF4-FFF2-40B4-BE49-F238E27FC236}">
                <a16:creationId xmlns:a16="http://schemas.microsoft.com/office/drawing/2014/main" id="{933FD4D9-7579-B080-C758-82BB0F803D5D}"/>
              </a:ext>
            </a:extLst>
          </p:cNvPr>
          <p:cNvSpPr>
            <a:spLocks noGrp="1" noChangeArrowheads="1"/>
          </p:cNvSpPr>
          <p:nvPr>
            <p:ph type="body" idx="1"/>
          </p:nvPr>
        </p:nvSpPr>
        <p:spPr>
          <a:xfrm>
            <a:off x="450850" y="1600200"/>
            <a:ext cx="8237538" cy="4448175"/>
          </a:xfrm>
          <a:noFill/>
          <a:ln/>
          <a:extLst>
            <a:ext uri="{91240B29-F687-4F45-9708-019B960494DF}">
              <a14:hiddenLine xmlns:a14="http://schemas.microsoft.com/office/drawing/2010/main" w="9525">
                <a:solidFill>
                  <a:schemeClr val="accent2"/>
                </a:solidFill>
                <a:round/>
                <a:headEnd/>
                <a:tailEnd/>
              </a14:hiddenLine>
            </a:ext>
          </a:extLst>
        </p:spPr>
        <p:txBody>
          <a:bodyPr anchor="ctr" anchorCtr="1"/>
          <a:lstStyle/>
          <a:p>
            <a:r>
              <a:rPr lang="en-US" altLang="en-IT"/>
              <a:t>The current trajectory is saved</a:t>
            </a:r>
          </a:p>
          <a:p>
            <a:r>
              <a:rPr lang="en-US" altLang="en-IT"/>
              <a:t>Bracketed </a:t>
            </a:r>
            <a:r>
              <a:rPr lang="en-US" altLang="en-IT" b="1">
                <a:solidFill>
                  <a:schemeClr val="accent2"/>
                </a:solidFill>
              </a:rPr>
              <a:t>[ … ]</a:t>
            </a:r>
            <a:r>
              <a:rPr lang="en-US" altLang="en-IT"/>
              <a:t> atom selections expand according to the </a:t>
            </a:r>
            <a:r>
              <a:rPr lang="en-US" altLang="en-IT" b="1"/>
              <a:t>top </a:t>
            </a:r>
            <a:r>
              <a:rPr lang="en-US" altLang="en-IT"/>
              <a:t>molecule’s topology</a:t>
            </a:r>
          </a:p>
          <a:p>
            <a:r>
              <a:rPr lang="en-US" altLang="en-IT"/>
              <a:t>Masses and charges → </a:t>
            </a:r>
            <a:r>
              <a:rPr lang="el-GR" altLang="en-IT"/>
              <a:t>β</a:t>
            </a:r>
            <a:r>
              <a:rPr lang="it-IT" altLang="en-IT"/>
              <a:t>/occupancy</a:t>
            </a:r>
            <a:endParaRPr lang="el-GR" altLang="en-IT"/>
          </a:p>
          <a:p>
            <a:r>
              <a:rPr lang="en-US" altLang="en-IT" i="1"/>
              <a:t>“plumed driver” </a:t>
            </a:r>
            <a:r>
              <a:rPr lang="en-US" altLang="en-IT"/>
              <a:t>is invoked</a:t>
            </a:r>
          </a:p>
          <a:p>
            <a:r>
              <a:rPr lang="en-US" altLang="en-IT">
                <a:solidFill>
                  <a:srgbClr val="CC0000"/>
                </a:solidFill>
                <a:sym typeface="Wingdings" pitchFamily="2" charset="2"/>
              </a:rPr>
              <a:t> → </a:t>
            </a:r>
            <a:r>
              <a:rPr lang="en-US" altLang="en-IT">
                <a:solidFill>
                  <a:srgbClr val="CC0000"/>
                </a:solidFill>
              </a:rPr>
              <a:t>Errors appear in console</a:t>
            </a:r>
          </a:p>
          <a:p>
            <a:r>
              <a:rPr lang="en-US" altLang="en-IT">
                <a:solidFill>
                  <a:srgbClr val="339933"/>
                </a:solidFill>
                <a:sym typeface="Wingdings" pitchFamily="2" charset="2"/>
              </a:rPr>
              <a:t> → </a:t>
            </a:r>
            <a:r>
              <a:rPr lang="en-US" altLang="en-IT">
                <a:solidFill>
                  <a:srgbClr val="339933"/>
                </a:solidFill>
              </a:rPr>
              <a:t>COLVAR is parsed and plotted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a:extLst>
              <a:ext uri="{FF2B5EF4-FFF2-40B4-BE49-F238E27FC236}">
                <a16:creationId xmlns:a16="http://schemas.microsoft.com/office/drawing/2014/main" id="{15BE78AA-6135-87C8-9796-DB2B767FED96}"/>
              </a:ext>
            </a:extLst>
          </p:cNvPr>
          <p:cNvSpPr>
            <a:spLocks noGrp="1" noChangeArrowheads="1"/>
          </p:cNvSpPr>
          <p:nvPr>
            <p:ph type="ctrTitle"/>
          </p:nvPr>
        </p:nvSpPr>
        <p:spPr>
          <a:xfrm>
            <a:off x="685800" y="2130425"/>
            <a:ext cx="7772400" cy="1470025"/>
          </a:xfrm>
        </p:spPr>
        <p:txBody>
          <a:bodyPr anchor="t"/>
          <a:lstStyle/>
          <a:p>
            <a:pPr marL="125413" indent="0" algn="l"/>
            <a:r>
              <a:rPr lang="it-IT" altLang="en-IT" sz="3600">
                <a:solidFill>
                  <a:srgbClr val="000066"/>
                </a:solidFill>
              </a:rPr>
              <a:t>Assisted editing</a:t>
            </a:r>
          </a:p>
        </p:txBody>
      </p:sp>
      <p:sp>
        <p:nvSpPr>
          <p:cNvPr id="184323" name="Rectangle 3">
            <a:extLst>
              <a:ext uri="{FF2B5EF4-FFF2-40B4-BE49-F238E27FC236}">
                <a16:creationId xmlns:a16="http://schemas.microsoft.com/office/drawing/2014/main" id="{C9C44DD3-D93B-043C-4BA0-6F7D717A1866}"/>
              </a:ext>
            </a:extLst>
          </p:cNvPr>
          <p:cNvSpPr>
            <a:spLocks noGrp="1" noChangeArrowheads="1"/>
          </p:cNvSpPr>
          <p:nvPr>
            <p:ph type="subTitle" idx="1"/>
          </p:nvPr>
        </p:nvSpPr>
        <p:spPr>
          <a:xfrm>
            <a:off x="1371600" y="3886200"/>
            <a:ext cx="6400800" cy="1752600"/>
          </a:xfrm>
        </p:spPr>
        <p:txBody>
          <a:bodyPr/>
          <a:lstStyle/>
          <a:p>
            <a:endParaRPr lang="en-IT" altLang="en-IT" sz="3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34" name="Picture 14">
            <a:extLst>
              <a:ext uri="{FF2B5EF4-FFF2-40B4-BE49-F238E27FC236}">
                <a16:creationId xmlns:a16="http://schemas.microsoft.com/office/drawing/2014/main" id="{5F9B6C86-EDAE-7E7F-1A75-479078BFE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139" t="14223" r="70555" b="7111"/>
          <a:stretch>
            <a:fillRect/>
          </a:stretch>
        </p:blipFill>
        <p:spPr bwMode="auto">
          <a:xfrm>
            <a:off x="0" y="0"/>
            <a:ext cx="2647950" cy="674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7535" name="Rectangle 15">
            <a:extLst>
              <a:ext uri="{FF2B5EF4-FFF2-40B4-BE49-F238E27FC236}">
                <a16:creationId xmlns:a16="http://schemas.microsoft.com/office/drawing/2014/main" id="{0DF93651-2EEE-3BCC-B8AA-CECBB98CDA0D}"/>
              </a:ext>
            </a:extLst>
          </p:cNvPr>
          <p:cNvSpPr>
            <a:spLocks noGrp="1" noChangeArrowheads="1"/>
          </p:cNvSpPr>
          <p:nvPr>
            <p:ph type="title"/>
          </p:nvPr>
        </p:nvSpPr>
        <p:spPr>
          <a:xfrm>
            <a:off x="3276600" y="304800"/>
            <a:ext cx="5414963" cy="903288"/>
          </a:xfrm>
        </p:spPr>
        <p:txBody>
          <a:bodyPr/>
          <a:lstStyle/>
          <a:p>
            <a:r>
              <a:rPr lang="it-IT" altLang="en-IT"/>
              <a:t>Templates menu</a:t>
            </a:r>
          </a:p>
        </p:txBody>
      </p:sp>
      <p:sp>
        <p:nvSpPr>
          <p:cNvPr id="107523" name="Rectangle 3">
            <a:extLst>
              <a:ext uri="{FF2B5EF4-FFF2-40B4-BE49-F238E27FC236}">
                <a16:creationId xmlns:a16="http://schemas.microsoft.com/office/drawing/2014/main" id="{A241A38F-671E-3FA9-3D73-96B565E59ECB}"/>
              </a:ext>
            </a:extLst>
          </p:cNvPr>
          <p:cNvSpPr>
            <a:spLocks noGrp="1" noChangeArrowheads="1"/>
          </p:cNvSpPr>
          <p:nvPr>
            <p:ph type="body" idx="4294967295"/>
          </p:nvPr>
        </p:nvSpPr>
        <p:spPr>
          <a:xfrm>
            <a:off x="3352800" y="1447800"/>
            <a:ext cx="5943600" cy="1143000"/>
          </a:xfrm>
        </p:spPr>
        <p:txBody>
          <a:bodyPr/>
          <a:lstStyle/>
          <a:p>
            <a:pPr marL="0" indent="0" algn="ctr">
              <a:buFont typeface="Times New Roman" panose="02020603050405020304" pitchFamily="18" charset="0"/>
              <a:buNone/>
            </a:pPr>
            <a:r>
              <a:rPr lang="en-US" altLang="en-IT" i="1"/>
              <a:t>“What was the that </a:t>
            </a:r>
            <a:br>
              <a:rPr lang="en-US" altLang="en-IT" i="1"/>
            </a:br>
            <a:r>
              <a:rPr lang="en-US" altLang="en-IT" i="1"/>
              <a:t>CV named again?”</a:t>
            </a:r>
            <a:r>
              <a:rPr lang="en-US" altLang="en-IT"/>
              <a:t> </a:t>
            </a:r>
          </a:p>
        </p:txBody>
      </p:sp>
      <p:sp>
        <p:nvSpPr>
          <p:cNvPr id="107527" name="Line 7">
            <a:extLst>
              <a:ext uri="{FF2B5EF4-FFF2-40B4-BE49-F238E27FC236}">
                <a16:creationId xmlns:a16="http://schemas.microsoft.com/office/drawing/2014/main" id="{02CD669E-0CB8-9F2E-0532-3ABC41CC9F96}"/>
              </a:ext>
            </a:extLst>
          </p:cNvPr>
          <p:cNvSpPr>
            <a:spLocks noChangeShapeType="1"/>
          </p:cNvSpPr>
          <p:nvPr/>
        </p:nvSpPr>
        <p:spPr bwMode="auto">
          <a:xfrm>
            <a:off x="2286000" y="5791200"/>
            <a:ext cx="990600" cy="2286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07528" name="Rectangle 8">
            <a:extLst>
              <a:ext uri="{FF2B5EF4-FFF2-40B4-BE49-F238E27FC236}">
                <a16:creationId xmlns:a16="http://schemas.microsoft.com/office/drawing/2014/main" id="{68F85103-2313-9225-03EF-3E4665F22978}"/>
              </a:ext>
            </a:extLst>
          </p:cNvPr>
          <p:cNvSpPr>
            <a:spLocks noChangeArrowheads="1"/>
          </p:cNvSpPr>
          <p:nvPr/>
        </p:nvSpPr>
        <p:spPr bwMode="auto">
          <a:xfrm>
            <a:off x="3324225" y="5851525"/>
            <a:ext cx="5670550" cy="701675"/>
          </a:xfrm>
          <a:prstGeom prst="rect">
            <a:avLst/>
          </a:prstGeom>
          <a:solidFill>
            <a:schemeClr val="tx1"/>
          </a:solidFill>
          <a:ln>
            <a:noFill/>
          </a:ln>
          <a:effectLst/>
          <a:extLst>
            <a:ext uri="{91240B29-F687-4F45-9708-019B960494DF}">
              <a14:hiddenLine xmlns:a14="http://schemas.microsoft.com/office/drawing/2010/main" w="381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IT" sz="2000" b="0" i="0" u="none" strike="noStrike" kern="1200" cap="none" spc="0" normalizeH="0" baseline="0" noProof="0">
                <a:ln>
                  <a:noFill/>
                </a:ln>
                <a:solidFill>
                  <a:srgbClr val="99FF99"/>
                </a:solidFill>
                <a:effectLst/>
                <a:uLnTx/>
                <a:uFillTx/>
                <a:latin typeface="Lucida Console" panose="020B0609040504020204" pitchFamily="49" charset="0"/>
                <a:ea typeface="+mn-ea"/>
                <a:cs typeface="Arial"/>
              </a:rPr>
              <a:t>LOWER_WALLS ARG=     AT=     KAPPA=     OFFSET=0.0  EXP=2.0  EPS=1.0</a:t>
            </a:r>
          </a:p>
        </p:txBody>
      </p:sp>
      <p:sp>
        <p:nvSpPr>
          <p:cNvPr id="107529" name="Freeform 9">
            <a:extLst>
              <a:ext uri="{FF2B5EF4-FFF2-40B4-BE49-F238E27FC236}">
                <a16:creationId xmlns:a16="http://schemas.microsoft.com/office/drawing/2014/main" id="{2545AA37-A3EA-BE26-D067-CAF43BB94D42}"/>
              </a:ext>
            </a:extLst>
          </p:cNvPr>
          <p:cNvSpPr>
            <a:spLocks/>
          </p:cNvSpPr>
          <p:nvPr/>
        </p:nvSpPr>
        <p:spPr bwMode="auto">
          <a:xfrm>
            <a:off x="2279650" y="3956050"/>
            <a:ext cx="942975" cy="920750"/>
          </a:xfrm>
          <a:custGeom>
            <a:avLst/>
            <a:gdLst>
              <a:gd name="T0" fmla="*/ 0 w 594"/>
              <a:gd name="T1" fmla="*/ 0 h 745"/>
              <a:gd name="T2" fmla="*/ 219 w 594"/>
              <a:gd name="T3" fmla="*/ 123 h 745"/>
              <a:gd name="T4" fmla="*/ 228 w 594"/>
              <a:gd name="T5" fmla="*/ 589 h 745"/>
              <a:gd name="T6" fmla="*/ 594 w 594"/>
              <a:gd name="T7" fmla="*/ 745 h 745"/>
            </a:gdLst>
            <a:ahLst/>
            <a:cxnLst>
              <a:cxn ang="0">
                <a:pos x="T0" y="T1"/>
              </a:cxn>
              <a:cxn ang="0">
                <a:pos x="T2" y="T3"/>
              </a:cxn>
              <a:cxn ang="0">
                <a:pos x="T4" y="T5"/>
              </a:cxn>
              <a:cxn ang="0">
                <a:pos x="T6" y="T7"/>
              </a:cxn>
            </a:cxnLst>
            <a:rect l="0" t="0" r="r" b="b"/>
            <a:pathLst>
              <a:path w="594" h="745">
                <a:moveTo>
                  <a:pt x="0" y="0"/>
                </a:moveTo>
                <a:cubicBezTo>
                  <a:pt x="37" y="21"/>
                  <a:pt x="181" y="25"/>
                  <a:pt x="219" y="123"/>
                </a:cubicBezTo>
                <a:cubicBezTo>
                  <a:pt x="257" y="221"/>
                  <a:pt x="166" y="485"/>
                  <a:pt x="228" y="589"/>
                </a:cubicBezTo>
                <a:cubicBezTo>
                  <a:pt x="290" y="693"/>
                  <a:pt x="518" y="713"/>
                  <a:pt x="594" y="745"/>
                </a:cubicBezTo>
              </a:path>
            </a:pathLst>
          </a:custGeom>
          <a:noFill/>
          <a:ln w="38100">
            <a:solidFill>
              <a:schemeClr val="accent2"/>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07530" name="Rectangle 10">
            <a:extLst>
              <a:ext uri="{FF2B5EF4-FFF2-40B4-BE49-F238E27FC236}">
                <a16:creationId xmlns:a16="http://schemas.microsoft.com/office/drawing/2014/main" id="{832F4B0C-CD5C-42C1-2F37-62029B18A53F}"/>
              </a:ext>
            </a:extLst>
          </p:cNvPr>
          <p:cNvSpPr>
            <a:spLocks noChangeArrowheads="1"/>
          </p:cNvSpPr>
          <p:nvPr/>
        </p:nvSpPr>
        <p:spPr bwMode="auto">
          <a:xfrm>
            <a:off x="3324225" y="4648200"/>
            <a:ext cx="5670550" cy="701675"/>
          </a:xfrm>
          <a:prstGeom prst="rect">
            <a:avLst/>
          </a:prstGeom>
          <a:solidFill>
            <a:schemeClr val="tx1"/>
          </a:solidFill>
          <a:ln>
            <a:noFill/>
          </a:ln>
          <a:effectLst/>
          <a:extLst>
            <a:ext uri="{91240B29-F687-4F45-9708-019B960494DF}">
              <a14:hiddenLine xmlns:a14="http://schemas.microsoft.com/office/drawing/2010/main" w="381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IT" sz="2000" b="0" i="0" u="none" strike="noStrike" kern="1200" cap="none" spc="0" normalizeH="0" baseline="0" noProof="0">
                <a:ln>
                  <a:noFill/>
                </a:ln>
                <a:solidFill>
                  <a:srgbClr val="99FF99"/>
                </a:solidFill>
                <a:effectLst/>
                <a:uLnTx/>
                <a:uFillTx/>
                <a:latin typeface="Lucida Console" panose="020B0609040504020204" pitchFamily="49" charset="0"/>
                <a:ea typeface="+mn-ea"/>
                <a:cs typeface="Arial"/>
              </a:rPr>
              <a:t>PARABETARMSD RESIDUES=&lt;…&gt; TYPE=DRMSD  R_0= D_0=0.0 NN=8 MM=12 STYLE=all</a:t>
            </a:r>
          </a:p>
        </p:txBody>
      </p:sp>
      <p:sp>
        <p:nvSpPr>
          <p:cNvPr id="107531" name="Rectangle 11">
            <a:extLst>
              <a:ext uri="{FF2B5EF4-FFF2-40B4-BE49-F238E27FC236}">
                <a16:creationId xmlns:a16="http://schemas.microsoft.com/office/drawing/2014/main" id="{0F9772C6-A1BE-06AE-7A14-CEF0B9018F41}"/>
              </a:ext>
            </a:extLst>
          </p:cNvPr>
          <p:cNvSpPr>
            <a:spLocks noChangeArrowheads="1"/>
          </p:cNvSpPr>
          <p:nvPr/>
        </p:nvSpPr>
        <p:spPr bwMode="auto">
          <a:xfrm>
            <a:off x="3321050" y="3733800"/>
            <a:ext cx="5670550" cy="396875"/>
          </a:xfrm>
          <a:prstGeom prst="rect">
            <a:avLst/>
          </a:prstGeom>
          <a:solidFill>
            <a:schemeClr val="tx1"/>
          </a:solidFill>
          <a:ln>
            <a:noFill/>
          </a:ln>
          <a:effectLst/>
          <a:extLst>
            <a:ext uri="{91240B29-F687-4F45-9708-019B960494DF}">
              <a14:hiddenLine xmlns:a14="http://schemas.microsoft.com/office/drawing/2010/main" w="381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IT" sz="2000" b="0" i="0" u="none" strike="noStrike" kern="1200" cap="none" spc="0" normalizeH="0" baseline="0" noProof="0">
                <a:ln>
                  <a:noFill/>
                </a:ln>
                <a:solidFill>
                  <a:srgbClr val="99FF99"/>
                </a:solidFill>
                <a:effectLst/>
                <a:uLnTx/>
                <a:uFillTx/>
                <a:latin typeface="Lucida Console" panose="020B0609040504020204" pitchFamily="49" charset="0"/>
                <a:ea typeface="+mn-ea"/>
                <a:cs typeface="Arial"/>
              </a:rPr>
              <a:t>kixCA:   GROUP ATOMS=[…]</a:t>
            </a:r>
          </a:p>
        </p:txBody>
      </p:sp>
      <p:sp>
        <p:nvSpPr>
          <p:cNvPr id="107532" name="Freeform 12">
            <a:extLst>
              <a:ext uri="{FF2B5EF4-FFF2-40B4-BE49-F238E27FC236}">
                <a16:creationId xmlns:a16="http://schemas.microsoft.com/office/drawing/2014/main" id="{12055969-224D-EAA5-7422-5570D3B5A6C7}"/>
              </a:ext>
            </a:extLst>
          </p:cNvPr>
          <p:cNvSpPr>
            <a:spLocks/>
          </p:cNvSpPr>
          <p:nvPr/>
        </p:nvSpPr>
        <p:spPr bwMode="auto">
          <a:xfrm>
            <a:off x="2714625" y="798513"/>
            <a:ext cx="830263" cy="2800350"/>
          </a:xfrm>
          <a:custGeom>
            <a:avLst/>
            <a:gdLst>
              <a:gd name="T0" fmla="*/ 0 w 523"/>
              <a:gd name="T1" fmla="*/ 0 h 1764"/>
              <a:gd name="T2" fmla="*/ 439 w 523"/>
              <a:gd name="T3" fmla="*/ 320 h 1764"/>
              <a:gd name="T4" fmla="*/ 503 w 523"/>
              <a:gd name="T5" fmla="*/ 1764 h 1764"/>
            </a:gdLst>
            <a:ahLst/>
            <a:cxnLst>
              <a:cxn ang="0">
                <a:pos x="T0" y="T1"/>
              </a:cxn>
              <a:cxn ang="0">
                <a:pos x="T2" y="T3"/>
              </a:cxn>
              <a:cxn ang="0">
                <a:pos x="T4" y="T5"/>
              </a:cxn>
            </a:cxnLst>
            <a:rect l="0" t="0" r="r" b="b"/>
            <a:pathLst>
              <a:path w="523" h="1764">
                <a:moveTo>
                  <a:pt x="0" y="0"/>
                </a:moveTo>
                <a:cubicBezTo>
                  <a:pt x="73" y="53"/>
                  <a:pt x="355" y="26"/>
                  <a:pt x="439" y="320"/>
                </a:cubicBezTo>
                <a:cubicBezTo>
                  <a:pt x="523" y="614"/>
                  <a:pt x="490" y="1463"/>
                  <a:pt x="503" y="1764"/>
                </a:cubicBezTo>
              </a:path>
            </a:pathLst>
          </a:custGeom>
          <a:noFill/>
          <a:ln w="38100">
            <a:solidFill>
              <a:schemeClr val="accent2"/>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07536" name="Rectangle 16">
            <a:extLst>
              <a:ext uri="{FF2B5EF4-FFF2-40B4-BE49-F238E27FC236}">
                <a16:creationId xmlns:a16="http://schemas.microsoft.com/office/drawing/2014/main" id="{97E5B311-D6BE-7181-D720-E48F63D0F5FC}"/>
              </a:ext>
            </a:extLst>
          </p:cNvPr>
          <p:cNvSpPr>
            <a:spLocks noChangeArrowheads="1"/>
          </p:cNvSpPr>
          <p:nvPr/>
        </p:nvSpPr>
        <p:spPr bwMode="auto">
          <a:xfrm>
            <a:off x="3352800" y="2590800"/>
            <a:ext cx="5943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418" tIns="45708" rIns="91418" bIns="45708"/>
          <a:lstStyle>
            <a:lvl1pPr algn="l" defTabSz="414338">
              <a:spcBef>
                <a:spcPts val="788"/>
              </a:spcBef>
              <a:buClr>
                <a:srgbClr val="000000"/>
              </a:buClr>
              <a:buSzPct val="100000"/>
              <a:buFont typeface="Times New Roman" panose="02020603050405020304" pitchFamily="18" charset="0"/>
              <a:buChar char="•"/>
              <a:defRPr sz="3200">
                <a:solidFill>
                  <a:srgbClr val="000000"/>
                </a:solidFill>
                <a:latin typeface="Calibri" panose="020F0502020204030204" pitchFamily="34" charset="0"/>
                <a:cs typeface="Arial" panose="020B0604020202020204" pitchFamily="34" charset="0"/>
              </a:defRPr>
            </a:lvl1pPr>
            <a:lvl2pPr marL="798513" indent="-260350" algn="l" defTabSz="414338">
              <a:spcBef>
                <a:spcPts val="700"/>
              </a:spcBef>
              <a:buClr>
                <a:srgbClr val="000000"/>
              </a:buClr>
              <a:buSzPct val="100000"/>
              <a:buFont typeface="Times New Roman" panose="02020603050405020304" pitchFamily="18" charset="0"/>
              <a:buChar char="–"/>
              <a:defRPr sz="2800">
                <a:solidFill>
                  <a:srgbClr val="000000"/>
                </a:solidFill>
                <a:latin typeface="Calibri" panose="020F0502020204030204" pitchFamily="34" charset="0"/>
                <a:cs typeface="Arial" panose="020B0604020202020204" pitchFamily="34" charset="0"/>
              </a:defRPr>
            </a:lvl2pPr>
            <a:lvl3pPr marL="1185863" indent="-207963" algn="l" defTabSz="414338">
              <a:spcBef>
                <a:spcPts val="588"/>
              </a:spcBef>
              <a:buClr>
                <a:srgbClr val="000000"/>
              </a:buClr>
              <a:buSzPct val="100000"/>
              <a:buFont typeface="Times New Roman" panose="02020603050405020304" pitchFamily="18" charset="0"/>
              <a:buChar char="•"/>
              <a:defRPr sz="2400">
                <a:solidFill>
                  <a:srgbClr val="000000"/>
                </a:solidFill>
                <a:latin typeface="Calibri" panose="020F0502020204030204" pitchFamily="34" charset="0"/>
                <a:cs typeface="Arial" panose="020B0604020202020204" pitchFamily="34" charset="0"/>
              </a:defRPr>
            </a:lvl3pPr>
            <a:lvl4pPr marL="1571625" indent="-206375" algn="l" defTabSz="414338">
              <a:spcBef>
                <a:spcPts val="500"/>
              </a:spcBef>
              <a:buClr>
                <a:srgbClr val="000000"/>
              </a:buClr>
              <a:buSzPct val="100000"/>
              <a:buFont typeface="Times New Roman" panose="02020603050405020304" pitchFamily="18" charset="0"/>
              <a:buChar char="–"/>
              <a:defRPr sz="2000">
                <a:solidFill>
                  <a:srgbClr val="000000"/>
                </a:solidFill>
                <a:latin typeface="Calibri" panose="020F0502020204030204" pitchFamily="34" charset="0"/>
                <a:cs typeface="Arial" panose="020B0604020202020204" pitchFamily="34" charset="0"/>
              </a:defRPr>
            </a:lvl4pPr>
            <a:lvl5pPr marL="1958975" indent="-207963" algn="l" defTabSz="414338">
              <a:spcBef>
                <a:spcPts val="500"/>
              </a:spcBef>
              <a:buClr>
                <a:srgbClr val="000000"/>
              </a:buClr>
              <a:buSzPct val="100000"/>
              <a:buFont typeface="Times New Roman" panose="02020603050405020304" pitchFamily="18" charset="0"/>
              <a:buChar char="»"/>
              <a:defRPr sz="2000">
                <a:solidFill>
                  <a:srgbClr val="000000"/>
                </a:solidFill>
                <a:latin typeface="Calibri" panose="020F0502020204030204" pitchFamily="34" charset="0"/>
                <a:cs typeface="Arial" panose="020B0604020202020204" pitchFamily="34" charset="0"/>
              </a:defRPr>
            </a:lvl5pPr>
            <a:lvl6pPr marL="2416175" indent="-207963" defTabSz="414338" fontAlgn="base">
              <a:spcBef>
                <a:spcPts val="500"/>
              </a:spcBef>
              <a:spcAft>
                <a:spcPct val="0"/>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cs typeface="Arial" panose="020B0604020202020204" pitchFamily="34" charset="0"/>
              </a:defRPr>
            </a:lvl6pPr>
            <a:lvl7pPr marL="2873375" indent="-207963" defTabSz="414338" fontAlgn="base">
              <a:spcBef>
                <a:spcPts val="500"/>
              </a:spcBef>
              <a:spcAft>
                <a:spcPct val="0"/>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cs typeface="Arial" panose="020B0604020202020204" pitchFamily="34" charset="0"/>
              </a:defRPr>
            </a:lvl7pPr>
            <a:lvl8pPr marL="3330575" indent="-207963" defTabSz="414338" fontAlgn="base">
              <a:spcBef>
                <a:spcPts val="500"/>
              </a:spcBef>
              <a:spcAft>
                <a:spcPct val="0"/>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cs typeface="Arial" panose="020B0604020202020204" pitchFamily="34" charset="0"/>
              </a:defRPr>
            </a:lvl8pPr>
            <a:lvl9pPr marL="3787775" indent="-207963" defTabSz="414338" fontAlgn="base">
              <a:spcBef>
                <a:spcPts val="500"/>
              </a:spcBef>
              <a:spcAft>
                <a:spcPct val="0"/>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cs typeface="Arial" panose="020B0604020202020204" pitchFamily="34" charset="0"/>
              </a:defRPr>
            </a:lvl9pPr>
          </a:lstStyle>
          <a:p>
            <a:pPr marL="0" marR="0" lvl="0" indent="0" algn="ctr" defTabSz="414338" rtl="0" eaLnBrk="1" fontAlgn="base" latinLnBrk="0" hangingPunct="1">
              <a:lnSpc>
                <a:spcPct val="100000"/>
              </a:lnSpc>
              <a:spcBef>
                <a:spcPts val="788"/>
              </a:spcBef>
              <a:spcAft>
                <a:spcPct val="0"/>
              </a:spcAft>
              <a:buClr>
                <a:srgbClr val="000000"/>
              </a:buClr>
              <a:buSzPct val="100000"/>
              <a:buFont typeface="Times New Roman" panose="02020603050405020304" pitchFamily="18" charset="0"/>
              <a:buNone/>
              <a:tabLst/>
              <a:defRPr/>
            </a:pPr>
            <a:r>
              <a:rPr kumimoji="0" lang="en-US" altLang="en-IT" sz="32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t>Insert a definition </a:t>
            </a:r>
            <a:br>
              <a:rPr kumimoji="0" lang="en-US" altLang="en-IT" sz="32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br>
            <a:r>
              <a:rPr kumimoji="0" lang="en-US" altLang="en-IT" sz="32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t>at the cursor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75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753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75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753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75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753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75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75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8" grpId="0" animBg="1"/>
      <p:bldP spid="107530" grpId="0" animBg="1"/>
      <p:bldP spid="107531" grpId="0" animBg="1"/>
      <p:bldP spid="10753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E4D0CB1B-5F37-7F0E-C329-E8A2AE74402F}"/>
              </a:ext>
            </a:extLst>
          </p:cNvPr>
          <p:cNvSpPr>
            <a:spLocks noGrp="1" noChangeArrowheads="1"/>
          </p:cNvSpPr>
          <p:nvPr>
            <p:ph type="title"/>
          </p:nvPr>
        </p:nvSpPr>
        <p:spPr/>
        <p:txBody>
          <a:bodyPr/>
          <a:lstStyle/>
          <a:p>
            <a:r>
              <a:rPr lang="it-IT" altLang="en-IT"/>
              <a:t>Right-click on action: context-sensitive</a:t>
            </a:r>
          </a:p>
        </p:txBody>
      </p:sp>
      <p:sp>
        <p:nvSpPr>
          <p:cNvPr id="174083" name="Rectangle 3">
            <a:extLst>
              <a:ext uri="{FF2B5EF4-FFF2-40B4-BE49-F238E27FC236}">
                <a16:creationId xmlns:a16="http://schemas.microsoft.com/office/drawing/2014/main" id="{44BD4594-9931-28C1-8CDC-E4F7CA1FFF11}"/>
              </a:ext>
            </a:extLst>
          </p:cNvPr>
          <p:cNvSpPr>
            <a:spLocks noGrp="1" noChangeArrowheads="1"/>
          </p:cNvSpPr>
          <p:nvPr>
            <p:ph type="body" sz="half" idx="1"/>
          </p:nvPr>
        </p:nvSpPr>
        <p:spPr>
          <a:xfrm>
            <a:off x="4419600" y="1535113"/>
            <a:ext cx="4419600" cy="4789487"/>
          </a:xfrm>
          <a:noFill/>
        </p:spPr>
        <p:txBody>
          <a:bodyPr anchor="ctr" anchorCtr="1"/>
          <a:lstStyle/>
          <a:p>
            <a:pPr marL="533400" indent="-533400"/>
            <a:r>
              <a:rPr lang="it-IT" altLang="en-IT" sz="2800"/>
              <a:t>Doxygen-generated pages are one click away</a:t>
            </a:r>
          </a:p>
          <a:p>
            <a:pPr marL="533400" indent="-533400"/>
            <a:r>
              <a:rPr lang="it-IT" altLang="en-IT" sz="2800"/>
              <a:t>If you know the action: insert the template</a:t>
            </a:r>
          </a:p>
          <a:p>
            <a:pPr marL="533400" indent="-533400"/>
            <a:r>
              <a:rPr lang="it-IT" altLang="en-IT" sz="2800"/>
              <a:t>Mandatory/optional parameters listed</a:t>
            </a:r>
          </a:p>
          <a:p>
            <a:pPr marL="533400" indent="-533400"/>
            <a:r>
              <a:rPr lang="it-IT" altLang="en-IT" sz="2800"/>
              <a:t>Autogenerated with the </a:t>
            </a:r>
            <a:r>
              <a:rPr lang="it-IT" altLang="en-IT" sz="2800" i="1"/>
              <a:t>gentemplate </a:t>
            </a:r>
            <a:r>
              <a:rPr lang="it-IT" altLang="en-IT" sz="2800"/>
              <a:t>tool</a:t>
            </a:r>
          </a:p>
        </p:txBody>
      </p:sp>
      <p:pic>
        <p:nvPicPr>
          <p:cNvPr id="174087" name="Picture 7">
            <a:extLst>
              <a:ext uri="{FF2B5EF4-FFF2-40B4-BE49-F238E27FC236}">
                <a16:creationId xmlns:a16="http://schemas.microsoft.com/office/drawing/2014/main" id="{412D2A58-92EA-B40E-19BF-3430D7F594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352" t="23792" r="53418" b="28624"/>
          <a:stretch>
            <a:fillRect/>
          </a:stretch>
        </p:blipFill>
        <p:spPr bwMode="auto">
          <a:xfrm>
            <a:off x="0" y="2049463"/>
            <a:ext cx="4114800" cy="3762375"/>
          </a:xfrm>
          <a:prstGeom prst="rect">
            <a:avLst/>
          </a:prstGeom>
          <a:noFill/>
          <a:extLst>
            <a:ext uri="{909E8E84-426E-40DD-AFC4-6F175D3DCCD1}">
              <a14:hiddenFill xmlns:a14="http://schemas.microsoft.com/office/drawing/2010/main">
                <a:solidFill>
                  <a:srgbClr val="FFFFFF"/>
                </a:solidFill>
              </a14:hiddenFill>
            </a:ext>
          </a:extLst>
        </p:spPr>
      </p:pic>
      <p:pic>
        <p:nvPicPr>
          <p:cNvPr id="174091" name="Picture 11">
            <a:extLst>
              <a:ext uri="{FF2B5EF4-FFF2-40B4-BE49-F238E27FC236}">
                <a16:creationId xmlns:a16="http://schemas.microsoft.com/office/drawing/2014/main" id="{E3B24D6A-9B68-58B7-7F87-47AD5E7830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65" t="56622" r="53851" b="35431"/>
          <a:stretch>
            <a:fillRect/>
          </a:stretch>
        </p:blipFill>
        <p:spPr bwMode="auto">
          <a:xfrm>
            <a:off x="228600" y="5715000"/>
            <a:ext cx="7162800"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092" name="Picture 12">
            <a:extLst>
              <a:ext uri="{FF2B5EF4-FFF2-40B4-BE49-F238E27FC236}">
                <a16:creationId xmlns:a16="http://schemas.microsoft.com/office/drawing/2014/main" id="{8EA9D48C-32DE-388E-3D7A-B8E32C177B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827" t="57947" r="1865" b="31458"/>
          <a:stretch>
            <a:fillRect/>
          </a:stretch>
        </p:blipFill>
        <p:spPr bwMode="auto">
          <a:xfrm>
            <a:off x="0" y="5867400"/>
            <a:ext cx="89154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0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091"/>
                                        </p:tgtEl>
                                        <p:attrNameLst>
                                          <p:attrName>style.visibility</p:attrName>
                                        </p:attrNameLst>
                                      </p:cBhvr>
                                      <p:to>
                                        <p:strVal val="visible"/>
                                      </p:to>
                                    </p:set>
                                  </p:childTnLst>
                                  <p:subTnLst>
                                    <p:set>
                                      <p:cBhvr override="childStyle">
                                        <p:cTn dur="1" fill="hold" display="0" masterRel="nextClick" afterEffect="1"/>
                                        <p:tgtEl>
                                          <p:spTgt spid="174091"/>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092"/>
                                        </p:tgtEl>
                                        <p:attrNameLst>
                                          <p:attrName>style.visibility</p:attrName>
                                        </p:attrNameLst>
                                      </p:cBhvr>
                                      <p:to>
                                        <p:strVal val="visible"/>
                                      </p:to>
                                    </p:set>
                                  </p:childTnLst>
                                  <p:subTnLst>
                                    <p:set>
                                      <p:cBhvr override="childStyle">
                                        <p:cTn dur="1" fill="hold" display="0" masterRel="nextClick" afterEffect="1"/>
                                        <p:tgtEl>
                                          <p:spTgt spid="174092"/>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083">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40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54BB5C72-01B6-B197-EB07-1B9E70F7F052}"/>
              </a:ext>
            </a:extLst>
          </p:cNvPr>
          <p:cNvSpPr>
            <a:spLocks noGrp="1" noChangeArrowheads="1"/>
          </p:cNvSpPr>
          <p:nvPr>
            <p:ph type="title"/>
          </p:nvPr>
        </p:nvSpPr>
        <p:spPr/>
        <p:txBody>
          <a:bodyPr/>
          <a:lstStyle/>
          <a:p>
            <a:r>
              <a:rPr lang="it-IT" altLang="en-IT"/>
              <a:t>Structure menu</a:t>
            </a:r>
          </a:p>
        </p:txBody>
      </p:sp>
      <p:sp>
        <p:nvSpPr>
          <p:cNvPr id="177155" name="Rectangle 3">
            <a:extLst>
              <a:ext uri="{FF2B5EF4-FFF2-40B4-BE49-F238E27FC236}">
                <a16:creationId xmlns:a16="http://schemas.microsoft.com/office/drawing/2014/main" id="{73334B99-2636-D923-DE76-F6317A133EED}"/>
              </a:ext>
            </a:extLst>
          </p:cNvPr>
          <p:cNvSpPr>
            <a:spLocks noGrp="1" noChangeArrowheads="1"/>
          </p:cNvSpPr>
          <p:nvPr>
            <p:ph type="body" idx="1"/>
          </p:nvPr>
        </p:nvSpPr>
        <p:spPr/>
        <p:txBody>
          <a:bodyPr/>
          <a:lstStyle/>
          <a:p>
            <a:r>
              <a:rPr lang="it-IT" altLang="en-IT"/>
              <a:t>Simplify preparation of non-trivial CVs</a:t>
            </a:r>
          </a:p>
          <a:p>
            <a:pPr lvl="1"/>
            <a:r>
              <a:rPr lang="it-IT" altLang="en-IT"/>
              <a:t>More-than-one liners, external files, etc.</a:t>
            </a:r>
          </a:p>
        </p:txBody>
      </p:sp>
      <p:pic>
        <p:nvPicPr>
          <p:cNvPr id="177156" name="Picture 4">
            <a:extLst>
              <a:ext uri="{FF2B5EF4-FFF2-40B4-BE49-F238E27FC236}">
                <a16:creationId xmlns:a16="http://schemas.microsoft.com/office/drawing/2014/main" id="{238B60DC-09E9-8B62-A5B5-13373147E9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626" r="11215" b="46397"/>
          <a:stretch>
            <a:fillRect/>
          </a:stretch>
        </p:blipFill>
        <p:spPr bwMode="auto">
          <a:xfrm>
            <a:off x="1295400" y="3438525"/>
            <a:ext cx="6705600" cy="2809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40C1-0067-FEDD-E226-5E2774F2E58A}"/>
              </a:ext>
            </a:extLst>
          </p:cNvPr>
          <p:cNvSpPr>
            <a:spLocks noGrp="1"/>
          </p:cNvSpPr>
          <p:nvPr>
            <p:ph type="ctrTitle"/>
          </p:nvPr>
        </p:nvSpPr>
        <p:spPr/>
        <p:txBody>
          <a:bodyPr/>
          <a:lstStyle/>
          <a:p>
            <a:r>
              <a:rPr lang="en-GB" dirty="0"/>
              <a:t>Part I – PLUMED-GUI</a:t>
            </a:r>
          </a:p>
        </p:txBody>
      </p:sp>
      <p:sp>
        <p:nvSpPr>
          <p:cNvPr id="3" name="Subtitle 2">
            <a:extLst>
              <a:ext uri="{FF2B5EF4-FFF2-40B4-BE49-F238E27FC236}">
                <a16:creationId xmlns:a16="http://schemas.microsoft.com/office/drawing/2014/main" id="{A6DC37CD-A637-6108-0095-18765E599B13}"/>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683983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91" name="Picture 15">
            <a:extLst>
              <a:ext uri="{FF2B5EF4-FFF2-40B4-BE49-F238E27FC236}">
                <a16:creationId xmlns:a16="http://schemas.microsoft.com/office/drawing/2014/main" id="{21FB24A7-26E6-1646-1DF3-B792EFE45C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752600"/>
            <a:ext cx="3962400" cy="270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1378" name="Rectangle 2">
            <a:extLst>
              <a:ext uri="{FF2B5EF4-FFF2-40B4-BE49-F238E27FC236}">
                <a16:creationId xmlns:a16="http://schemas.microsoft.com/office/drawing/2014/main" id="{E03E9248-EF21-FB23-DBC9-DA6BEE45A10A}"/>
              </a:ext>
            </a:extLst>
          </p:cNvPr>
          <p:cNvSpPr>
            <a:spLocks noGrp="1" noChangeArrowheads="1"/>
          </p:cNvSpPr>
          <p:nvPr>
            <p:ph type="title"/>
          </p:nvPr>
        </p:nvSpPr>
        <p:spPr>
          <a:xfrm>
            <a:off x="450850" y="163513"/>
            <a:ext cx="8240713" cy="903287"/>
          </a:xfrm>
        </p:spPr>
        <p:txBody>
          <a:bodyPr/>
          <a:lstStyle/>
          <a:p>
            <a:pPr marL="92075" indent="-3175"/>
            <a:r>
              <a:rPr lang="en-US" altLang="en-IT" sz="3200"/>
              <a:t>Structure → Build reference structure</a:t>
            </a:r>
            <a:br>
              <a:rPr lang="en-US" altLang="en-IT" sz="3200"/>
            </a:br>
            <a:r>
              <a:rPr lang="en-US" altLang="en-IT" sz="2400"/>
              <a:t>PDBs for PATHMSD</a:t>
            </a:r>
          </a:p>
        </p:txBody>
      </p:sp>
      <p:sp>
        <p:nvSpPr>
          <p:cNvPr id="101385" name="Line 9">
            <a:extLst>
              <a:ext uri="{FF2B5EF4-FFF2-40B4-BE49-F238E27FC236}">
                <a16:creationId xmlns:a16="http://schemas.microsoft.com/office/drawing/2014/main" id="{AF0B7646-5623-99B9-73B7-49317D8B99FD}"/>
              </a:ext>
            </a:extLst>
          </p:cNvPr>
          <p:cNvSpPr>
            <a:spLocks noChangeShapeType="1"/>
          </p:cNvSpPr>
          <p:nvPr/>
        </p:nvSpPr>
        <p:spPr bwMode="auto">
          <a:xfrm flipH="1" flipV="1">
            <a:off x="4797425" y="3324225"/>
            <a:ext cx="1069975"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01386" name="Text Box 10">
            <a:extLst>
              <a:ext uri="{FF2B5EF4-FFF2-40B4-BE49-F238E27FC236}">
                <a16:creationId xmlns:a16="http://schemas.microsoft.com/office/drawing/2014/main" id="{4472DF4D-CBEE-9254-B436-9B8DBA3C1B07}"/>
              </a:ext>
            </a:extLst>
          </p:cNvPr>
          <p:cNvSpPr txBox="1">
            <a:spLocks noChangeArrowheads="1"/>
          </p:cNvSpPr>
          <p:nvPr/>
        </p:nvSpPr>
        <p:spPr bwMode="auto">
          <a:xfrm>
            <a:off x="304800" y="4816475"/>
            <a:ext cx="8534400" cy="133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kumimoji="0" lang="en-US"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a:rPr>
              <a:t>Extracts the </a:t>
            </a:r>
            <a:r>
              <a:rPr kumimoji="0" lang="en-US" altLang="en-IT" sz="2400" b="1" i="0" u="none" strike="noStrike" kern="1200" cap="none" spc="0" normalizeH="0" baseline="0" noProof="0">
                <a:ln>
                  <a:noFill/>
                </a:ln>
                <a:solidFill>
                  <a:srgbClr val="000000"/>
                </a:solidFill>
                <a:effectLst/>
                <a:uLnTx/>
                <a:uFillTx/>
                <a:latin typeface="Calibri" panose="020F0502020204030204" pitchFamily="34" charset="0"/>
                <a:ea typeface="+mn-ea"/>
                <a:cs typeface="Arial"/>
              </a:rPr>
              <a:t>current frame </a:t>
            </a:r>
            <a:r>
              <a:rPr kumimoji="0" lang="en-US"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a:rPr>
              <a:t>of the </a:t>
            </a:r>
            <a:r>
              <a:rPr kumimoji="0" lang="en-US" altLang="en-IT" sz="2400" b="1" i="0" u="none" strike="noStrike" kern="1200" cap="none" spc="0" normalizeH="0" baseline="0" noProof="0">
                <a:ln>
                  <a:noFill/>
                </a:ln>
                <a:solidFill>
                  <a:srgbClr val="000000"/>
                </a:solidFill>
                <a:effectLst/>
                <a:uLnTx/>
                <a:uFillTx/>
                <a:latin typeface="Calibri" panose="020F0502020204030204" pitchFamily="34" charset="0"/>
                <a:ea typeface="+mn-ea"/>
                <a:cs typeface="Arial"/>
              </a:rPr>
              <a:t>top molecule </a:t>
            </a:r>
            <a:r>
              <a:rPr kumimoji="0" lang="en-US"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a:rPr>
              <a:t>(</a:t>
            </a:r>
            <a:r>
              <a:rPr kumimoji="0" lang="en-US" altLang="en-IT" sz="2400" b="1" i="0" u="none" strike="noStrike" kern="1200" cap="none" spc="0" normalizeH="0" baseline="0" noProof="0">
                <a:ln>
                  <a:noFill/>
                </a:ln>
                <a:solidFill>
                  <a:srgbClr val="CC0000"/>
                </a:solidFill>
                <a:effectLst/>
                <a:uLnTx/>
                <a:uFillTx/>
                <a:latin typeface="Calibri" panose="020F0502020204030204" pitchFamily="34" charset="0"/>
                <a:ea typeface="+mn-ea"/>
                <a:cs typeface="Arial"/>
              </a:rPr>
              <a:t>source</a:t>
            </a:r>
            <a:r>
              <a:rPr kumimoji="0" lang="en-US"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a:rPr>
              <a:t>)</a:t>
            </a:r>
          </a:p>
          <a:p>
            <a:pPr marL="0" marR="0" lvl="0" indent="0" algn="l" defTabSz="914400" rtl="0" eaLnBrk="1" fontAlgn="base" latinLnBrk="0" hangingPunct="1">
              <a:lnSpc>
                <a:spcPct val="100000"/>
              </a:lnSpc>
              <a:spcBef>
                <a:spcPts val="600"/>
              </a:spcBef>
              <a:spcAft>
                <a:spcPct val="0"/>
              </a:spcAft>
              <a:buClrTx/>
              <a:buSzTx/>
              <a:buFontTx/>
              <a:buNone/>
              <a:tabLst/>
              <a:defRPr/>
            </a:pPr>
            <a:r>
              <a:rPr kumimoji="0" lang="en-US"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a:rPr>
              <a:t>Pseudo-PDB numbered for the molecule in the </a:t>
            </a:r>
            <a:r>
              <a:rPr kumimoji="0" lang="en-US" altLang="en-IT" sz="2400" b="1" i="0" u="none" strike="noStrike" kern="1200" cap="none" spc="0" normalizeH="0" baseline="0" noProof="0">
                <a:ln>
                  <a:noFill/>
                </a:ln>
                <a:solidFill>
                  <a:srgbClr val="3333CC"/>
                </a:solidFill>
                <a:effectLst/>
                <a:uLnTx/>
                <a:uFillTx/>
                <a:latin typeface="Calibri" panose="020F0502020204030204" pitchFamily="34" charset="0"/>
                <a:ea typeface="+mn-ea"/>
                <a:cs typeface="Arial"/>
              </a:rPr>
              <a:t>target box</a:t>
            </a:r>
          </a:p>
          <a:p>
            <a:pPr marL="0" marR="0" lvl="0" indent="0" algn="l" defTabSz="914400" rtl="0" eaLnBrk="1" fontAlgn="base" latinLnBrk="0" hangingPunct="1">
              <a:lnSpc>
                <a:spcPct val="100000"/>
              </a:lnSpc>
              <a:spcBef>
                <a:spcPts val="600"/>
              </a:spcBef>
              <a:spcAft>
                <a:spcPct val="0"/>
              </a:spcAft>
              <a:buClrTx/>
              <a:buSzTx/>
              <a:buFontTx/>
              <a:buNone/>
              <a:tabLst/>
              <a:defRPr/>
            </a:pPr>
            <a:r>
              <a:rPr kumimoji="0" lang="en-US"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a:rPr>
              <a:t>Deals with </a:t>
            </a:r>
            <a:r>
              <a:rPr kumimoji="0" lang="it-IT"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t>PDB subsetting, fields and </a:t>
            </a:r>
            <a:r>
              <a:rPr kumimoji="0" lang="en-US"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a:rPr>
              <a:t>parsing quirks</a:t>
            </a:r>
            <a:endParaRPr kumimoji="0" lang="el-GR"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endParaRPr>
          </a:p>
        </p:txBody>
      </p:sp>
      <p:sp>
        <p:nvSpPr>
          <p:cNvPr id="101387" name="Text Box 11">
            <a:extLst>
              <a:ext uri="{FF2B5EF4-FFF2-40B4-BE49-F238E27FC236}">
                <a16:creationId xmlns:a16="http://schemas.microsoft.com/office/drawing/2014/main" id="{BD3C3AA3-C676-9319-60CC-5951182D84A4}"/>
              </a:ext>
            </a:extLst>
          </p:cNvPr>
          <p:cNvSpPr txBox="1">
            <a:spLocks noChangeArrowheads="1"/>
          </p:cNvSpPr>
          <p:nvPr/>
        </p:nvSpPr>
        <p:spPr bwMode="auto">
          <a:xfrm>
            <a:off x="5897563" y="30480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IT" sz="2400" b="0" i="0" u="none" strike="noStrike" kern="1200" cap="none" spc="0" normalizeH="0" baseline="0" noProof="0">
                <a:ln>
                  <a:noFill/>
                </a:ln>
                <a:solidFill>
                  <a:srgbClr val="3333CC"/>
                </a:solidFill>
                <a:effectLst/>
                <a:uLnTx/>
                <a:uFillTx/>
                <a:latin typeface="Arial" panose="020B0604020202020204" pitchFamily="34" charset="0"/>
                <a:ea typeface="+mn-ea"/>
                <a:cs typeface="Arial"/>
              </a:rPr>
              <a:t>Target: molecule ID</a:t>
            </a:r>
          </a:p>
        </p:txBody>
      </p:sp>
      <p:sp>
        <p:nvSpPr>
          <p:cNvPr id="101389" name="Text Box 13">
            <a:extLst>
              <a:ext uri="{FF2B5EF4-FFF2-40B4-BE49-F238E27FC236}">
                <a16:creationId xmlns:a16="http://schemas.microsoft.com/office/drawing/2014/main" id="{945549A3-0DC8-11A3-27E2-6BAC1EE4EFB4}"/>
              </a:ext>
            </a:extLst>
          </p:cNvPr>
          <p:cNvSpPr txBox="1">
            <a:spLocks noChangeArrowheads="1"/>
          </p:cNvSpPr>
          <p:nvPr/>
        </p:nvSpPr>
        <p:spPr bwMode="auto">
          <a:xfrm>
            <a:off x="5919788" y="1981200"/>
            <a:ext cx="28622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IT" sz="2400" b="0" i="0" u="none" strike="noStrike" kern="1200" cap="none" spc="0" normalizeH="0" baseline="0" noProof="0">
                <a:ln>
                  <a:noFill/>
                </a:ln>
                <a:solidFill>
                  <a:srgbClr val="CC0000"/>
                </a:solidFill>
                <a:effectLst/>
                <a:uLnTx/>
                <a:uFillTx/>
                <a:latin typeface="Arial" panose="020B0604020202020204" pitchFamily="34" charset="0"/>
                <a:ea typeface="+mn-ea"/>
                <a:cs typeface="Arial"/>
              </a:rPr>
              <a:t>Source: current </a:t>
            </a:r>
            <a:br>
              <a:rPr kumimoji="0" lang="en-US" altLang="en-IT" sz="2400" b="0" i="0" u="none" strike="noStrike" kern="1200" cap="none" spc="0" normalizeH="0" baseline="0" noProof="0">
                <a:ln>
                  <a:noFill/>
                </a:ln>
                <a:solidFill>
                  <a:srgbClr val="CC0000"/>
                </a:solidFill>
                <a:effectLst/>
                <a:uLnTx/>
                <a:uFillTx/>
                <a:latin typeface="Arial" panose="020B0604020202020204" pitchFamily="34" charset="0"/>
                <a:ea typeface="+mn-ea"/>
                <a:cs typeface="Arial"/>
              </a:rPr>
            </a:br>
            <a:r>
              <a:rPr kumimoji="0" lang="en-US" altLang="en-IT" sz="2400" b="0" i="0" u="none" strike="noStrike" kern="1200" cap="none" spc="0" normalizeH="0" baseline="0" noProof="0">
                <a:ln>
                  <a:noFill/>
                </a:ln>
                <a:solidFill>
                  <a:srgbClr val="CC0000"/>
                </a:solidFill>
                <a:effectLst/>
                <a:uLnTx/>
                <a:uFillTx/>
                <a:latin typeface="Arial" panose="020B0604020202020204" pitchFamily="34" charset="0"/>
                <a:ea typeface="+mn-ea"/>
                <a:cs typeface="Arial"/>
              </a:rPr>
              <a:t>frame, top molecule</a:t>
            </a:r>
          </a:p>
        </p:txBody>
      </p:sp>
      <p:grpSp>
        <p:nvGrpSpPr>
          <p:cNvPr id="101394" name="Group 18">
            <a:extLst>
              <a:ext uri="{FF2B5EF4-FFF2-40B4-BE49-F238E27FC236}">
                <a16:creationId xmlns:a16="http://schemas.microsoft.com/office/drawing/2014/main" id="{45D72F7B-D8C2-42AF-F1F6-ADBC1530C997}"/>
              </a:ext>
            </a:extLst>
          </p:cNvPr>
          <p:cNvGrpSpPr>
            <a:grpSpLocks/>
          </p:cNvGrpSpPr>
          <p:nvPr/>
        </p:nvGrpSpPr>
        <p:grpSpPr bwMode="auto">
          <a:xfrm>
            <a:off x="1219200" y="2590800"/>
            <a:ext cx="4572000" cy="609600"/>
            <a:chOff x="768" y="1824"/>
            <a:chExt cx="2880" cy="384"/>
          </a:xfrm>
        </p:grpSpPr>
        <p:sp>
          <p:nvSpPr>
            <p:cNvPr id="101388" name="Rectangle 12">
              <a:extLst>
                <a:ext uri="{FF2B5EF4-FFF2-40B4-BE49-F238E27FC236}">
                  <a16:creationId xmlns:a16="http://schemas.microsoft.com/office/drawing/2014/main" id="{F15DC21E-A6C0-6702-4386-53465F156B12}"/>
                </a:ext>
              </a:extLst>
            </p:cNvPr>
            <p:cNvSpPr>
              <a:spLocks noChangeArrowheads="1"/>
            </p:cNvSpPr>
            <p:nvPr/>
          </p:nvSpPr>
          <p:spPr bwMode="auto">
            <a:xfrm>
              <a:off x="768" y="1824"/>
              <a:ext cx="2688" cy="384"/>
            </a:xfrm>
            <a:prstGeom prst="rect">
              <a:avLst/>
            </a:prstGeom>
            <a:noFill/>
            <a:ln w="38100" cap="rnd" algn="ctr">
              <a:solidFill>
                <a:srgbClr val="CC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01390" name="Line 14">
              <a:extLst>
                <a:ext uri="{FF2B5EF4-FFF2-40B4-BE49-F238E27FC236}">
                  <a16:creationId xmlns:a16="http://schemas.microsoft.com/office/drawing/2014/main" id="{C51A790B-E9BD-0458-9720-9019329D934A}"/>
                </a:ext>
              </a:extLst>
            </p:cNvPr>
            <p:cNvSpPr>
              <a:spLocks noChangeShapeType="1"/>
            </p:cNvSpPr>
            <p:nvPr/>
          </p:nvSpPr>
          <p:spPr bwMode="auto">
            <a:xfrm flipH="1">
              <a:off x="3408" y="1824"/>
              <a:ext cx="240" cy="0"/>
            </a:xfrm>
            <a:prstGeom prst="line">
              <a:avLst/>
            </a:prstGeom>
            <a:noFill/>
            <a:ln w="38100" cap="rnd">
              <a:solidFill>
                <a:srgbClr val="CC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grpSp>
      <p:sp>
        <p:nvSpPr>
          <p:cNvPr id="101392" name="Line 16">
            <a:extLst>
              <a:ext uri="{FF2B5EF4-FFF2-40B4-BE49-F238E27FC236}">
                <a16:creationId xmlns:a16="http://schemas.microsoft.com/office/drawing/2014/main" id="{65BB819B-DDE2-9D7F-C323-88E3DEDC2338}"/>
              </a:ext>
            </a:extLst>
          </p:cNvPr>
          <p:cNvSpPr>
            <a:spLocks noChangeShapeType="1"/>
          </p:cNvSpPr>
          <p:nvPr/>
        </p:nvSpPr>
        <p:spPr bwMode="auto">
          <a:xfrm flipH="1" flipV="1">
            <a:off x="4800600" y="3933825"/>
            <a:ext cx="1069975"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01393" name="Text Box 17">
            <a:extLst>
              <a:ext uri="{FF2B5EF4-FFF2-40B4-BE49-F238E27FC236}">
                <a16:creationId xmlns:a16="http://schemas.microsoft.com/office/drawing/2014/main" id="{C6649CAF-770A-801F-76B4-4A06FAA05866}"/>
              </a:ext>
            </a:extLst>
          </p:cNvPr>
          <p:cNvSpPr txBox="1">
            <a:spLocks noChangeArrowheads="1"/>
          </p:cNvSpPr>
          <p:nvPr/>
        </p:nvSpPr>
        <p:spPr bwMode="auto">
          <a:xfrm>
            <a:off x="5716588" y="3597275"/>
            <a:ext cx="32353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IT" sz="24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Plumed 2.x allows</a:t>
            </a:r>
            <a:br>
              <a:rPr kumimoji="0" lang="en-US" altLang="en-IT" sz="2400" b="0" i="0" u="none" strike="noStrike" kern="1200" cap="none" spc="0" normalizeH="0" baseline="0" noProof="0">
                <a:ln>
                  <a:noFill/>
                </a:ln>
                <a:solidFill>
                  <a:srgbClr val="000000"/>
                </a:solidFill>
                <a:effectLst/>
                <a:uLnTx/>
                <a:uFillTx/>
                <a:latin typeface="Arial" panose="020B0604020202020204" pitchFamily="34" charset="0"/>
                <a:ea typeface="+mn-ea"/>
                <a:cs typeface="Arial"/>
              </a:rPr>
            </a:br>
            <a:r>
              <a:rPr kumimoji="0" lang="en-US" altLang="en-IT" sz="24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multi-frame references</a:t>
            </a:r>
          </a:p>
        </p:txBody>
      </p:sp>
      <p:pic>
        <p:nvPicPr>
          <p:cNvPr id="101395" name="Picture 19" descr="star icon">
            <a:extLst>
              <a:ext uri="{FF2B5EF4-FFF2-40B4-BE49-F238E27FC236}">
                <a16:creationId xmlns:a16="http://schemas.microsoft.com/office/drawing/2014/main" id="{0F54FD79-E382-0A8E-0CFB-F4FB8009AA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6800" y="3581400"/>
            <a:ext cx="457200" cy="457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8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39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138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3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139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139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13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7" grpId="0"/>
      <p:bldP spid="101389" grpId="0"/>
      <p:bldP spid="10139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250" name="Picture 2">
            <a:extLst>
              <a:ext uri="{FF2B5EF4-FFF2-40B4-BE49-F238E27FC236}">
                <a16:creationId xmlns:a16="http://schemas.microsoft.com/office/drawing/2014/main" id="{4EC82043-7EB3-C10C-716A-E9EF24F83B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371600"/>
            <a:ext cx="5257800" cy="3235325"/>
          </a:xfrm>
          <a:prstGeom prst="rect">
            <a:avLst/>
          </a:prstGeom>
          <a:noFill/>
          <a:extLst>
            <a:ext uri="{909E8E84-426E-40DD-AFC4-6F175D3DCCD1}">
              <a14:hiddenFill xmlns:a14="http://schemas.microsoft.com/office/drawing/2010/main">
                <a:solidFill>
                  <a:srgbClr val="FFFFFF"/>
                </a:solidFill>
              </a14:hiddenFill>
            </a:ext>
          </a:extLst>
        </p:spPr>
      </p:pic>
      <p:sp>
        <p:nvSpPr>
          <p:cNvPr id="181251" name="Rectangle 3">
            <a:extLst>
              <a:ext uri="{FF2B5EF4-FFF2-40B4-BE49-F238E27FC236}">
                <a16:creationId xmlns:a16="http://schemas.microsoft.com/office/drawing/2014/main" id="{42E9CDEC-2290-6A07-56BD-EC29BBCA2DE6}"/>
              </a:ext>
            </a:extLst>
          </p:cNvPr>
          <p:cNvSpPr>
            <a:spLocks noGrp="1" noChangeArrowheads="1"/>
          </p:cNvSpPr>
          <p:nvPr>
            <p:ph type="title"/>
          </p:nvPr>
        </p:nvSpPr>
        <p:spPr/>
        <p:txBody>
          <a:bodyPr/>
          <a:lstStyle/>
          <a:p>
            <a:r>
              <a:rPr lang="it-IT" altLang="en-IT"/>
              <a:t>What’s next: </a:t>
            </a:r>
            <a:r>
              <a:rPr lang="el-GR" altLang="en-IT">
                <a:sym typeface="Wingdings" pitchFamily="2" charset="2"/>
              </a:rPr>
              <a:t>λ</a:t>
            </a:r>
            <a:r>
              <a:rPr lang="it-IT" altLang="en-IT">
                <a:sym typeface="Wingdings" pitchFamily="2" charset="2"/>
              </a:rPr>
              <a:t> and subsetting</a:t>
            </a:r>
            <a:endParaRPr lang="it-IT" altLang="en-IT"/>
          </a:p>
        </p:txBody>
      </p:sp>
      <p:sp>
        <p:nvSpPr>
          <p:cNvPr id="181252" name="Rectangle 4">
            <a:extLst>
              <a:ext uri="{FF2B5EF4-FFF2-40B4-BE49-F238E27FC236}">
                <a16:creationId xmlns:a16="http://schemas.microsoft.com/office/drawing/2014/main" id="{185C7E9C-4151-F168-55B0-28E985DB2150}"/>
              </a:ext>
            </a:extLst>
          </p:cNvPr>
          <p:cNvSpPr>
            <a:spLocks noGrp="1" noChangeArrowheads="1"/>
          </p:cNvSpPr>
          <p:nvPr>
            <p:ph type="body" idx="1"/>
          </p:nvPr>
        </p:nvSpPr>
        <p:spPr>
          <a:xfrm>
            <a:off x="450850" y="4619625"/>
            <a:ext cx="8237538" cy="1933575"/>
          </a:xfrm>
        </p:spPr>
        <p:txBody>
          <a:bodyPr/>
          <a:lstStyle/>
          <a:p>
            <a:r>
              <a:rPr lang="it-IT" altLang="en-IT"/>
              <a:t>Subset trajectory so that RMSD(i</a:t>
            </a:r>
            <a:r>
              <a:rPr lang="it-IT" altLang="en-IT">
                <a:sym typeface="Wingdings" pitchFamily="2" charset="2"/>
              </a:rPr>
              <a:t>i+1) is approximately constant, suggest </a:t>
            </a:r>
            <a:r>
              <a:rPr lang="el-GR" altLang="en-IT">
                <a:sym typeface="Wingdings" pitchFamily="2" charset="2"/>
              </a:rPr>
              <a:t>λ</a:t>
            </a:r>
            <a:r>
              <a:rPr lang="it-IT" altLang="en-IT">
                <a:sym typeface="Wingdings" pitchFamily="2" charset="2"/>
              </a:rPr>
              <a:t> </a:t>
            </a:r>
          </a:p>
          <a:p>
            <a:r>
              <a:rPr lang="it-IT" altLang="en-IT">
                <a:sym typeface="Wingdings" pitchFamily="2" charset="2"/>
              </a:rPr>
              <a:t>Contact maps (suggestions welcome)</a:t>
            </a:r>
          </a:p>
        </p:txBody>
      </p:sp>
      <p:sp>
        <p:nvSpPr>
          <p:cNvPr id="181253" name="Rectangle 5">
            <a:extLst>
              <a:ext uri="{FF2B5EF4-FFF2-40B4-BE49-F238E27FC236}">
                <a16:creationId xmlns:a16="http://schemas.microsoft.com/office/drawing/2014/main" id="{4B07B4D0-0968-130D-79B1-760375186290}"/>
              </a:ext>
            </a:extLst>
          </p:cNvPr>
          <p:cNvSpPr>
            <a:spLocks noChangeArrowheads="1"/>
          </p:cNvSpPr>
          <p:nvPr/>
        </p:nvSpPr>
        <p:spPr bwMode="auto">
          <a:xfrm>
            <a:off x="1524000" y="1676400"/>
            <a:ext cx="6248400" cy="1295400"/>
          </a:xfrm>
          <a:prstGeom prst="rect">
            <a:avLst/>
          </a:prstGeom>
          <a:solidFill>
            <a:schemeClr val="bg1">
              <a:alpha val="75000"/>
            </a:schemeClr>
          </a:solidFill>
          <a:ln>
            <a:noFill/>
          </a:ln>
          <a:effectLst/>
          <a:extLs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IT" altLang="en-IT"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6" name="Text Box 6">
            <a:extLst>
              <a:ext uri="{FF2B5EF4-FFF2-40B4-BE49-F238E27FC236}">
                <a16:creationId xmlns:a16="http://schemas.microsoft.com/office/drawing/2014/main" id="{E1CC89DB-91ED-EFE4-124A-1D5E0E47A3B8}"/>
              </a:ext>
            </a:extLst>
          </p:cNvPr>
          <p:cNvSpPr txBox="1">
            <a:spLocks noChangeArrowheads="1"/>
          </p:cNvSpPr>
          <p:nvPr/>
        </p:nvSpPr>
        <p:spPr bwMode="auto">
          <a:xfrm>
            <a:off x="1203325" y="1463675"/>
            <a:ext cx="21494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IT" sz="24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Intramolecular</a:t>
            </a:r>
            <a:br>
              <a:rPr kumimoji="0" lang="en-US" altLang="en-IT" sz="2400" b="0" i="0" u="none" strike="noStrike" kern="1200" cap="none" spc="0" normalizeH="0" baseline="0" noProof="0">
                <a:ln>
                  <a:noFill/>
                </a:ln>
                <a:solidFill>
                  <a:srgbClr val="000000"/>
                </a:solidFill>
                <a:effectLst/>
                <a:uLnTx/>
                <a:uFillTx/>
                <a:latin typeface="Arial" panose="020B0604020202020204" pitchFamily="34" charset="0"/>
                <a:ea typeface="+mn-ea"/>
                <a:cs typeface="Arial"/>
              </a:rPr>
            </a:br>
            <a:r>
              <a:rPr kumimoji="0" lang="en-US" altLang="en-IT" sz="24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(one atom set)</a:t>
            </a:r>
          </a:p>
        </p:txBody>
      </p:sp>
      <p:sp>
        <p:nvSpPr>
          <p:cNvPr id="112647" name="Text Box 7">
            <a:extLst>
              <a:ext uri="{FF2B5EF4-FFF2-40B4-BE49-F238E27FC236}">
                <a16:creationId xmlns:a16="http://schemas.microsoft.com/office/drawing/2014/main" id="{CB2776AD-E8B2-B4CF-47AD-011F31ADE1B7}"/>
              </a:ext>
            </a:extLst>
          </p:cNvPr>
          <p:cNvSpPr txBox="1">
            <a:spLocks noChangeArrowheads="1"/>
          </p:cNvSpPr>
          <p:nvPr/>
        </p:nvSpPr>
        <p:spPr bwMode="auto">
          <a:xfrm>
            <a:off x="5791200" y="1463675"/>
            <a:ext cx="22669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IT" sz="24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Intermolecular</a:t>
            </a:r>
            <a:br>
              <a:rPr kumimoji="0" lang="en-US" altLang="en-IT" sz="2400" b="0" i="0" u="none" strike="noStrike" kern="1200" cap="none" spc="0" normalizeH="0" baseline="0" noProof="0">
                <a:ln>
                  <a:noFill/>
                </a:ln>
                <a:solidFill>
                  <a:srgbClr val="000000"/>
                </a:solidFill>
                <a:effectLst/>
                <a:uLnTx/>
                <a:uFillTx/>
                <a:latin typeface="Arial" panose="020B0604020202020204" pitchFamily="34" charset="0"/>
                <a:ea typeface="+mn-ea"/>
                <a:cs typeface="Arial"/>
              </a:rPr>
            </a:br>
            <a:r>
              <a:rPr kumimoji="0" lang="en-US" altLang="en-IT" sz="24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(two atom sets)</a:t>
            </a:r>
          </a:p>
        </p:txBody>
      </p:sp>
      <p:sp>
        <p:nvSpPr>
          <p:cNvPr id="112727" name="Ink 87">
            <a:extLst>
              <a:ext uri="{FF2B5EF4-FFF2-40B4-BE49-F238E27FC236}">
                <a16:creationId xmlns:a16="http://schemas.microsoft.com/office/drawing/2014/main" id="{BFA03874-C8E7-AB41-69F3-BA9F60E62CC3}"/>
              </a:ext>
            </a:extLst>
          </p:cNvPr>
          <p:cNvSpPr>
            <a:spLocks noRot="1" noChangeAspect="1" noEditPoints="1" noChangeArrowheads="1" noChangeShapeType="1" noTextEdit="1"/>
          </p:cNvSpPr>
          <p:nvPr/>
        </p:nvSpPr>
        <p:spPr bwMode="auto">
          <a:xfrm>
            <a:off x="1685925" y="4819650"/>
            <a:ext cx="12700" cy="9525"/>
          </a:xfrm>
          <a:custGeom>
            <a:avLst/>
            <a:gdLst>
              <a:gd name="T0" fmla="+- 0 4685 4685"/>
              <a:gd name="T1" fmla="*/ T0 w 32"/>
              <a:gd name="T2" fmla="+- 0 13388 13388"/>
              <a:gd name="T3" fmla="*/ 13388 h 27"/>
              <a:gd name="T4" fmla="+- 0 4716 4685"/>
              <a:gd name="T5" fmla="*/ T4 w 32"/>
              <a:gd name="T6" fmla="+- 0 13414 13388"/>
              <a:gd name="T7" fmla="*/ 13414 h 27"/>
            </a:gdLst>
            <a:ahLst/>
            <a:cxnLst>
              <a:cxn ang="0">
                <a:pos x="T1" y="T3"/>
              </a:cxn>
              <a:cxn ang="0">
                <a:pos x="T5" y="T7"/>
              </a:cxn>
            </a:cxnLst>
            <a:rect l="0" t="0" r="r" b="b"/>
            <a:pathLst>
              <a:path w="32" h="27" extrusionOk="0">
                <a:moveTo>
                  <a:pt x="0" y="0"/>
                </a:moveTo>
                <a:cubicBezTo>
                  <a:pt x="10" y="9"/>
                  <a:pt x="21" y="17"/>
                  <a:pt x="31" y="26"/>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26" name="Ink 86">
            <a:extLst>
              <a:ext uri="{FF2B5EF4-FFF2-40B4-BE49-F238E27FC236}">
                <a16:creationId xmlns:a16="http://schemas.microsoft.com/office/drawing/2014/main" id="{071A2A8D-7F59-7D87-B238-D8254EC84B63}"/>
              </a:ext>
            </a:extLst>
          </p:cNvPr>
          <p:cNvSpPr>
            <a:spLocks noRot="1" noChangeAspect="1" noEditPoints="1" noChangeArrowheads="1" noChangeShapeType="1" noTextEdit="1"/>
          </p:cNvSpPr>
          <p:nvPr/>
        </p:nvSpPr>
        <p:spPr bwMode="auto">
          <a:xfrm>
            <a:off x="1701800" y="4635500"/>
            <a:ext cx="6350" cy="33338"/>
          </a:xfrm>
          <a:custGeom>
            <a:avLst/>
            <a:gdLst>
              <a:gd name="T0" fmla="+- 0 4732 4727"/>
              <a:gd name="T1" fmla="*/ T0 w 16"/>
              <a:gd name="T2" fmla="+- 0 12969 12876"/>
              <a:gd name="T3" fmla="*/ 12969 h 94"/>
              <a:gd name="T4" fmla="+- 0 4737 4727"/>
              <a:gd name="T5" fmla="*/ T4 w 16"/>
              <a:gd name="T6" fmla="+- 0 12876 12876"/>
              <a:gd name="T7" fmla="*/ 12876 h 94"/>
              <a:gd name="T8" fmla="+- 0 4727 4727"/>
              <a:gd name="T9" fmla="*/ T8 w 16"/>
              <a:gd name="T10" fmla="+- 0 12891 12876"/>
              <a:gd name="T11" fmla="*/ 12891 h 94"/>
            </a:gdLst>
            <a:ahLst/>
            <a:cxnLst>
              <a:cxn ang="0">
                <a:pos x="T1" y="T3"/>
              </a:cxn>
              <a:cxn ang="0">
                <a:pos x="T5" y="T7"/>
              </a:cxn>
              <a:cxn ang="0">
                <a:pos x="T9" y="T11"/>
              </a:cxn>
            </a:cxnLst>
            <a:rect l="0" t="0" r="r" b="b"/>
            <a:pathLst>
              <a:path w="16" h="94" extrusionOk="0">
                <a:moveTo>
                  <a:pt x="5" y="93"/>
                </a:moveTo>
                <a:cubicBezTo>
                  <a:pt x="6" y="85"/>
                  <a:pt x="21" y="4"/>
                  <a:pt x="10" y="0"/>
                </a:cubicBezTo>
                <a:cubicBezTo>
                  <a:pt x="7" y="5"/>
                  <a:pt x="3" y="10"/>
                  <a:pt x="0" y="15"/>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25" name="Ink 85">
            <a:extLst>
              <a:ext uri="{FF2B5EF4-FFF2-40B4-BE49-F238E27FC236}">
                <a16:creationId xmlns:a16="http://schemas.microsoft.com/office/drawing/2014/main" id="{6FD8D104-8DDC-504F-FBF2-A80535689471}"/>
              </a:ext>
            </a:extLst>
          </p:cNvPr>
          <p:cNvSpPr>
            <a:spLocks noRot="1" noChangeAspect="1" noEditPoints="1" noChangeArrowheads="1" noChangeShapeType="1" noTextEdit="1"/>
          </p:cNvSpPr>
          <p:nvPr/>
        </p:nvSpPr>
        <p:spPr bwMode="auto">
          <a:xfrm>
            <a:off x="1898650" y="3182938"/>
            <a:ext cx="11113" cy="1587"/>
          </a:xfrm>
          <a:custGeom>
            <a:avLst/>
            <a:gdLst>
              <a:gd name="T0" fmla="+- 0 5276 5276"/>
              <a:gd name="T1" fmla="*/ T0 w 27"/>
              <a:gd name="T2" fmla="+- 0 8847 8842"/>
              <a:gd name="T3" fmla="*/ 8847 h 6"/>
              <a:gd name="T4" fmla="+- 0 5302 5276"/>
              <a:gd name="T5" fmla="*/ T4 w 27"/>
              <a:gd name="T6" fmla="+- 0 8842 8842"/>
              <a:gd name="T7" fmla="*/ 8842 h 6"/>
            </a:gdLst>
            <a:ahLst/>
            <a:cxnLst>
              <a:cxn ang="0">
                <a:pos x="T1" y="T3"/>
              </a:cxn>
              <a:cxn ang="0">
                <a:pos x="T5" y="T7"/>
              </a:cxn>
            </a:cxnLst>
            <a:rect l="0" t="0" r="r" b="b"/>
            <a:pathLst>
              <a:path w="27" h="6" extrusionOk="0">
                <a:moveTo>
                  <a:pt x="0" y="5"/>
                </a:moveTo>
                <a:cubicBezTo>
                  <a:pt x="9" y="3"/>
                  <a:pt x="17" y="2"/>
                  <a:pt x="26"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24" name="Ink 84">
            <a:extLst>
              <a:ext uri="{FF2B5EF4-FFF2-40B4-BE49-F238E27FC236}">
                <a16:creationId xmlns:a16="http://schemas.microsoft.com/office/drawing/2014/main" id="{AD2EE356-2D38-46FB-0DB9-51963333FA86}"/>
              </a:ext>
            </a:extLst>
          </p:cNvPr>
          <p:cNvSpPr>
            <a:spLocks noRot="1" noChangeAspect="1" noEditPoints="1" noChangeArrowheads="1" noChangeShapeType="1" noTextEdit="1"/>
          </p:cNvSpPr>
          <p:nvPr/>
        </p:nvSpPr>
        <p:spPr bwMode="auto">
          <a:xfrm>
            <a:off x="1747838" y="3184525"/>
            <a:ext cx="7937" cy="1588"/>
          </a:xfrm>
          <a:custGeom>
            <a:avLst/>
            <a:gdLst>
              <a:gd name="T0" fmla="+- 0 4856 4856"/>
              <a:gd name="T1" fmla="*/ T0 w 22"/>
              <a:gd name="T2" fmla="+- 0 8847 8847"/>
              <a:gd name="T3" fmla="*/ 8847 h 1"/>
              <a:gd name="T4" fmla="+- 0 4877 4856"/>
              <a:gd name="T5" fmla="*/ T4 w 22"/>
              <a:gd name="T6" fmla="+- 0 8847 8847"/>
              <a:gd name="T7" fmla="*/ 8847 h 1"/>
            </a:gdLst>
            <a:ahLst/>
            <a:cxnLst>
              <a:cxn ang="0">
                <a:pos x="T1" y="T3"/>
              </a:cxn>
              <a:cxn ang="0">
                <a:pos x="T5" y="T7"/>
              </a:cxn>
            </a:cxnLst>
            <a:rect l="0" t="0" r="r" b="b"/>
            <a:pathLst>
              <a:path w="22" h="1" extrusionOk="0">
                <a:moveTo>
                  <a:pt x="0" y="0"/>
                </a:moveTo>
                <a:cubicBezTo>
                  <a:pt x="7" y="0"/>
                  <a:pt x="14" y="0"/>
                  <a:pt x="21"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23" name="Ink 83">
            <a:extLst>
              <a:ext uri="{FF2B5EF4-FFF2-40B4-BE49-F238E27FC236}">
                <a16:creationId xmlns:a16="http://schemas.microsoft.com/office/drawing/2014/main" id="{646C2DD8-E48A-0D8B-1395-F8B5353A839F}"/>
              </a:ext>
            </a:extLst>
          </p:cNvPr>
          <p:cNvSpPr>
            <a:spLocks noRot="1" noChangeAspect="1" noEditPoints="1" noChangeArrowheads="1" noChangeShapeType="1" noTextEdit="1"/>
          </p:cNvSpPr>
          <p:nvPr/>
        </p:nvSpPr>
        <p:spPr bwMode="auto">
          <a:xfrm>
            <a:off x="1630363" y="3201988"/>
            <a:ext cx="12700" cy="3175"/>
          </a:xfrm>
          <a:custGeom>
            <a:avLst/>
            <a:gdLst>
              <a:gd name="T0" fmla="+- 0 4530 4530"/>
              <a:gd name="T1" fmla="*/ T0 w 32"/>
              <a:gd name="T2" fmla="+- 0 8894 8894"/>
              <a:gd name="T3" fmla="*/ 8894 h 11"/>
              <a:gd name="T4" fmla="+- 0 4561 4530"/>
              <a:gd name="T5" fmla="*/ T4 w 32"/>
              <a:gd name="T6" fmla="+- 0 8904 8894"/>
              <a:gd name="T7" fmla="*/ 8904 h 11"/>
            </a:gdLst>
            <a:ahLst/>
            <a:cxnLst>
              <a:cxn ang="0">
                <a:pos x="T1" y="T3"/>
              </a:cxn>
              <a:cxn ang="0">
                <a:pos x="T5" y="T7"/>
              </a:cxn>
            </a:cxnLst>
            <a:rect l="0" t="0" r="r" b="b"/>
            <a:pathLst>
              <a:path w="32" h="11" extrusionOk="0">
                <a:moveTo>
                  <a:pt x="0" y="0"/>
                </a:moveTo>
                <a:cubicBezTo>
                  <a:pt x="10" y="3"/>
                  <a:pt x="21" y="7"/>
                  <a:pt x="31" y="1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22" name="Ink 82">
            <a:extLst>
              <a:ext uri="{FF2B5EF4-FFF2-40B4-BE49-F238E27FC236}">
                <a16:creationId xmlns:a16="http://schemas.microsoft.com/office/drawing/2014/main" id="{FCE6A187-0FA3-FA3B-0183-CD98E905C64A}"/>
              </a:ext>
            </a:extLst>
          </p:cNvPr>
          <p:cNvSpPr>
            <a:spLocks noRot="1" noChangeAspect="1" noEditPoints="1" noChangeArrowheads="1" noChangeShapeType="1" noTextEdit="1"/>
          </p:cNvSpPr>
          <p:nvPr/>
        </p:nvSpPr>
        <p:spPr bwMode="auto">
          <a:xfrm>
            <a:off x="1489075" y="3206750"/>
            <a:ext cx="15875" cy="14288"/>
          </a:xfrm>
          <a:custGeom>
            <a:avLst/>
            <a:gdLst>
              <a:gd name="T0" fmla="+- 0 4137 4137"/>
              <a:gd name="T1" fmla="*/ T0 w 42"/>
              <a:gd name="T2" fmla="+- 0 8909 8909"/>
              <a:gd name="T3" fmla="*/ 8909 h 38"/>
              <a:gd name="T4" fmla="+- 0 4178 4137"/>
              <a:gd name="T5" fmla="*/ T4 w 42"/>
              <a:gd name="T6" fmla="+- 0 8935 8909"/>
              <a:gd name="T7" fmla="*/ 8935 h 38"/>
            </a:gdLst>
            <a:ahLst/>
            <a:cxnLst>
              <a:cxn ang="0">
                <a:pos x="T1" y="T3"/>
              </a:cxn>
              <a:cxn ang="0">
                <a:pos x="T5" y="T7"/>
              </a:cxn>
            </a:cxnLst>
            <a:rect l="0" t="0" r="r" b="b"/>
            <a:pathLst>
              <a:path w="42" h="38" extrusionOk="0">
                <a:moveTo>
                  <a:pt x="0" y="0"/>
                </a:moveTo>
                <a:cubicBezTo>
                  <a:pt x="11" y="33"/>
                  <a:pt x="8" y="34"/>
                  <a:pt x="41" y="26"/>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21" name="Ink 81">
            <a:extLst>
              <a:ext uri="{FF2B5EF4-FFF2-40B4-BE49-F238E27FC236}">
                <a16:creationId xmlns:a16="http://schemas.microsoft.com/office/drawing/2014/main" id="{23793EA3-AF52-6AD4-26D8-10CB34C37966}"/>
              </a:ext>
            </a:extLst>
          </p:cNvPr>
          <p:cNvSpPr>
            <a:spLocks noRot="1" noChangeAspect="1" noEditPoints="1" noChangeArrowheads="1" noChangeShapeType="1" noTextEdit="1"/>
          </p:cNvSpPr>
          <p:nvPr/>
        </p:nvSpPr>
        <p:spPr bwMode="auto">
          <a:xfrm>
            <a:off x="2235200" y="4665663"/>
            <a:ext cx="1588" cy="11112"/>
          </a:xfrm>
          <a:custGeom>
            <a:avLst/>
            <a:gdLst>
              <a:gd name="T0" fmla="+- 0 6208 6208"/>
              <a:gd name="T1" fmla="*/ T0 w 1"/>
              <a:gd name="T2" fmla="+- 0 12989 12958"/>
              <a:gd name="T3" fmla="*/ 12989 h 32"/>
              <a:gd name="T4" fmla="+- 0 6208 6208"/>
              <a:gd name="T5" fmla="*/ T4 w 1"/>
              <a:gd name="T6" fmla="+- 0 12958 12958"/>
              <a:gd name="T7" fmla="*/ 12958 h 32"/>
            </a:gdLst>
            <a:ahLst/>
            <a:cxnLst>
              <a:cxn ang="0">
                <a:pos x="T1" y="T3"/>
              </a:cxn>
              <a:cxn ang="0">
                <a:pos x="T5" y="T7"/>
              </a:cxn>
            </a:cxnLst>
            <a:rect l="0" t="0" r="r" b="b"/>
            <a:pathLst>
              <a:path w="1" h="32" extrusionOk="0">
                <a:moveTo>
                  <a:pt x="0" y="31"/>
                </a:moveTo>
                <a:cubicBezTo>
                  <a:pt x="0" y="21"/>
                  <a:pt x="0" y="10"/>
                  <a:pt x="0"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20" name="Ink 80">
            <a:extLst>
              <a:ext uri="{FF2B5EF4-FFF2-40B4-BE49-F238E27FC236}">
                <a16:creationId xmlns:a16="http://schemas.microsoft.com/office/drawing/2014/main" id="{464FAA4B-50BD-04CF-BC12-81588F883B0B}"/>
              </a:ext>
            </a:extLst>
          </p:cNvPr>
          <p:cNvSpPr>
            <a:spLocks noRot="1" noChangeAspect="1" noEditPoints="1" noChangeArrowheads="1" noChangeShapeType="1" noTextEdit="1"/>
          </p:cNvSpPr>
          <p:nvPr/>
        </p:nvSpPr>
        <p:spPr bwMode="auto">
          <a:xfrm>
            <a:off x="2066925" y="4576763"/>
            <a:ext cx="15875" cy="11112"/>
          </a:xfrm>
          <a:custGeom>
            <a:avLst/>
            <a:gdLst>
              <a:gd name="T0" fmla="+- 0 5742 5742"/>
              <a:gd name="T1" fmla="*/ T0 w 42"/>
              <a:gd name="T2" fmla="+- 0 12731 12715"/>
              <a:gd name="T3" fmla="*/ 12731 h 27"/>
              <a:gd name="T4" fmla="+- 0 5783 5742"/>
              <a:gd name="T5" fmla="*/ T4 w 42"/>
              <a:gd name="T6" fmla="+- 0 12715 12715"/>
              <a:gd name="T7" fmla="*/ 12715 h 27"/>
            </a:gdLst>
            <a:ahLst/>
            <a:cxnLst>
              <a:cxn ang="0">
                <a:pos x="T1" y="T3"/>
              </a:cxn>
              <a:cxn ang="0">
                <a:pos x="T5" y="T7"/>
              </a:cxn>
            </a:cxnLst>
            <a:rect l="0" t="0" r="r" b="b"/>
            <a:pathLst>
              <a:path w="42" h="27" extrusionOk="0">
                <a:moveTo>
                  <a:pt x="0" y="16"/>
                </a:moveTo>
                <a:cubicBezTo>
                  <a:pt x="34" y="27"/>
                  <a:pt x="31" y="32"/>
                  <a:pt x="41"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19" name="Ink 79">
            <a:extLst>
              <a:ext uri="{FF2B5EF4-FFF2-40B4-BE49-F238E27FC236}">
                <a16:creationId xmlns:a16="http://schemas.microsoft.com/office/drawing/2014/main" id="{B0AB58A5-4DB6-23D4-9D91-2714F51C23EC}"/>
              </a:ext>
            </a:extLst>
          </p:cNvPr>
          <p:cNvSpPr>
            <a:spLocks noRot="1" noChangeAspect="1" noEditPoints="1" noChangeArrowheads="1" noChangeShapeType="1" noTextEdit="1"/>
          </p:cNvSpPr>
          <p:nvPr/>
        </p:nvSpPr>
        <p:spPr bwMode="auto">
          <a:xfrm>
            <a:off x="1909763" y="4500563"/>
            <a:ext cx="25400" cy="23812"/>
          </a:xfrm>
          <a:custGeom>
            <a:avLst/>
            <a:gdLst>
              <a:gd name="T0" fmla="+- 0 5307 5307"/>
              <a:gd name="T1" fmla="*/ T0 w 68"/>
              <a:gd name="T2" fmla="+- 0 12503 12503"/>
              <a:gd name="T3" fmla="*/ 12503 h 63"/>
              <a:gd name="T4" fmla="+- 0 5374 5307"/>
              <a:gd name="T5" fmla="*/ T4 w 68"/>
              <a:gd name="T6" fmla="+- 0 12565 12503"/>
              <a:gd name="T7" fmla="*/ 12565 h 63"/>
            </a:gdLst>
            <a:ahLst/>
            <a:cxnLst>
              <a:cxn ang="0">
                <a:pos x="T1" y="T3"/>
              </a:cxn>
              <a:cxn ang="0">
                <a:pos x="T5" y="T7"/>
              </a:cxn>
            </a:cxnLst>
            <a:rect l="0" t="0" r="r" b="b"/>
            <a:pathLst>
              <a:path w="68" h="63" extrusionOk="0">
                <a:moveTo>
                  <a:pt x="0" y="0"/>
                </a:moveTo>
                <a:cubicBezTo>
                  <a:pt x="26" y="18"/>
                  <a:pt x="44" y="38"/>
                  <a:pt x="67" y="62"/>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18" name="Ink 78">
            <a:extLst>
              <a:ext uri="{FF2B5EF4-FFF2-40B4-BE49-F238E27FC236}">
                <a16:creationId xmlns:a16="http://schemas.microsoft.com/office/drawing/2014/main" id="{7CF7EB13-70F2-62A6-B81B-4C302903A622}"/>
              </a:ext>
            </a:extLst>
          </p:cNvPr>
          <p:cNvSpPr>
            <a:spLocks noRot="1" noChangeAspect="1" noEditPoints="1" noChangeArrowheads="1" noChangeShapeType="1" noTextEdit="1"/>
          </p:cNvSpPr>
          <p:nvPr/>
        </p:nvSpPr>
        <p:spPr bwMode="auto">
          <a:xfrm>
            <a:off x="1812925" y="4473575"/>
            <a:ext cx="7938" cy="4763"/>
          </a:xfrm>
          <a:custGeom>
            <a:avLst/>
            <a:gdLst>
              <a:gd name="T0" fmla="+- 0 5037 5037"/>
              <a:gd name="T1" fmla="*/ T0 w 22"/>
              <a:gd name="T2" fmla="+- 0 12441 12425"/>
              <a:gd name="T3" fmla="*/ 12441 h 17"/>
              <a:gd name="T4" fmla="+- 0 5058 5037"/>
              <a:gd name="T5" fmla="*/ T4 w 22"/>
              <a:gd name="T6" fmla="+- 0 12425 12425"/>
              <a:gd name="T7" fmla="*/ 12425 h 17"/>
            </a:gdLst>
            <a:ahLst/>
            <a:cxnLst>
              <a:cxn ang="0">
                <a:pos x="T1" y="T3"/>
              </a:cxn>
              <a:cxn ang="0">
                <a:pos x="T5" y="T7"/>
              </a:cxn>
            </a:cxnLst>
            <a:rect l="0" t="0" r="r" b="b"/>
            <a:pathLst>
              <a:path w="22" h="17" extrusionOk="0">
                <a:moveTo>
                  <a:pt x="0" y="16"/>
                </a:moveTo>
                <a:cubicBezTo>
                  <a:pt x="6" y="1"/>
                  <a:pt x="7" y="-5"/>
                  <a:pt x="21"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17" name="Ink 77">
            <a:extLst>
              <a:ext uri="{FF2B5EF4-FFF2-40B4-BE49-F238E27FC236}">
                <a16:creationId xmlns:a16="http://schemas.microsoft.com/office/drawing/2014/main" id="{07291CD8-1B46-F24C-75AA-8A3CF5A7BE3A}"/>
              </a:ext>
            </a:extLst>
          </p:cNvPr>
          <p:cNvSpPr>
            <a:spLocks noRot="1" noChangeAspect="1" noEditPoints="1" noChangeArrowheads="1" noChangeShapeType="1" noTextEdit="1"/>
          </p:cNvSpPr>
          <p:nvPr/>
        </p:nvSpPr>
        <p:spPr bwMode="auto">
          <a:xfrm>
            <a:off x="2111375" y="4265613"/>
            <a:ext cx="1588" cy="1587"/>
          </a:xfrm>
          <a:custGeom>
            <a:avLst/>
            <a:gdLst>
              <a:gd name="T0" fmla="+- 0 5866 5866"/>
              <a:gd name="T1" fmla="*/ T0 w 1"/>
              <a:gd name="T2" fmla="+- 0 11850 11850"/>
              <a:gd name="T3" fmla="*/ 11850 h 1"/>
              <a:gd name="T4" fmla="+- 0 5866 5866"/>
              <a:gd name="T5" fmla="*/ T4 w 1"/>
              <a:gd name="T6" fmla="+- 0 11850 11850"/>
              <a:gd name="T7" fmla="*/ 11850 h 1"/>
              <a:gd name="T8" fmla="+- 0 5866 5866"/>
              <a:gd name="T9" fmla="*/ T8 w 1"/>
              <a:gd name="T10" fmla="+- 0 11850 11850"/>
              <a:gd name="T11" fmla="*/ 11850 h 1"/>
              <a:gd name="T12" fmla="+- 0 5866 5866"/>
              <a:gd name="T13" fmla="*/ T12 w 1"/>
              <a:gd name="T14" fmla="+- 0 11850 11850"/>
              <a:gd name="T15" fmla="*/ 11850 h 1"/>
              <a:gd name="T16" fmla="+- 0 5866 5866"/>
              <a:gd name="T17" fmla="*/ T16 w 1"/>
              <a:gd name="T18" fmla="+- 0 11850 11850"/>
              <a:gd name="T19" fmla="*/ 11850 h 1"/>
              <a:gd name="T20" fmla="+- 0 5866 5866"/>
              <a:gd name="T21" fmla="*/ T20 w 1"/>
              <a:gd name="T22" fmla="+- 0 11850 11850"/>
              <a:gd name="T23" fmla="*/ 11850 h 1"/>
              <a:gd name="T24" fmla="+- 0 5866 5866"/>
              <a:gd name="T25" fmla="*/ T24 w 1"/>
              <a:gd name="T26" fmla="+- 0 11850 11850"/>
              <a:gd name="T27" fmla="*/ 11850 h 1"/>
              <a:gd name="T28" fmla="+- 0 5866 5866"/>
              <a:gd name="T29" fmla="*/ T28 w 1"/>
              <a:gd name="T30" fmla="+- 0 11850 11850"/>
              <a:gd name="T31" fmla="*/ 11850 h 1"/>
              <a:gd name="T32" fmla="+- 0 5866 5866"/>
              <a:gd name="T33" fmla="*/ T32 w 1"/>
              <a:gd name="T34" fmla="+- 0 11850 11850"/>
              <a:gd name="T35" fmla="*/ 11850 h 1"/>
              <a:gd name="T36" fmla="+- 0 5866 5866"/>
              <a:gd name="T37" fmla="*/ T36 w 1"/>
              <a:gd name="T38" fmla="+- 0 11850 11850"/>
              <a:gd name="T39" fmla="*/ 11850 h 1"/>
              <a:gd name="T40" fmla="+- 0 5866 5866"/>
              <a:gd name="T41" fmla="*/ T40 w 1"/>
              <a:gd name="T42" fmla="+- 0 11850 11850"/>
              <a:gd name="T43" fmla="*/ 11850 h 1"/>
              <a:gd name="T44" fmla="+- 0 5866 5866"/>
              <a:gd name="T45" fmla="*/ T44 w 1"/>
              <a:gd name="T46" fmla="+- 0 11850 11850"/>
              <a:gd name="T47" fmla="*/ 11850 h 1"/>
              <a:gd name="T48" fmla="+- 0 5866 5866"/>
              <a:gd name="T49" fmla="*/ T48 w 1"/>
              <a:gd name="T50" fmla="+- 0 11850 11850"/>
              <a:gd name="T51" fmla="*/ 11850 h 1"/>
              <a:gd name="T52" fmla="+- 0 5866 5866"/>
              <a:gd name="T53" fmla="*/ T52 w 1"/>
              <a:gd name="T54" fmla="+- 0 11850 11850"/>
              <a:gd name="T55" fmla="*/ 11850 h 1"/>
              <a:gd name="T56" fmla="+- 0 5866 5866"/>
              <a:gd name="T57" fmla="*/ T56 w 1"/>
              <a:gd name="T58" fmla="+- 0 11850 11850"/>
              <a:gd name="T59" fmla="*/ 11850 h 1"/>
              <a:gd name="T60" fmla="+- 0 5866 5866"/>
              <a:gd name="T61" fmla="*/ T60 w 1"/>
              <a:gd name="T62" fmla="+- 0 11850 11850"/>
              <a:gd name="T63" fmla="*/ 11850 h 1"/>
              <a:gd name="T64" fmla="+- 0 5866 5866"/>
              <a:gd name="T65" fmla="*/ T64 w 1"/>
              <a:gd name="T66" fmla="+- 0 11850 11850"/>
              <a:gd name="T67" fmla="*/ 11850 h 1"/>
              <a:gd name="T68" fmla="+- 0 5866 5866"/>
              <a:gd name="T69" fmla="*/ T68 w 1"/>
              <a:gd name="T70" fmla="+- 0 11850 11850"/>
              <a:gd name="T71" fmla="*/ 11850 h 1"/>
              <a:gd name="T72" fmla="+- 0 5866 5866"/>
              <a:gd name="T73" fmla="*/ T72 w 1"/>
              <a:gd name="T74" fmla="+- 0 11850 11850"/>
              <a:gd name="T75" fmla="*/ 11850 h 1"/>
              <a:gd name="T76" fmla="+- 0 5866 5866"/>
              <a:gd name="T77" fmla="*/ T76 w 1"/>
              <a:gd name="T78" fmla="+- 0 11850 11850"/>
              <a:gd name="T79" fmla="*/ 11850 h 1"/>
              <a:gd name="T80" fmla="+- 0 5866 5866"/>
              <a:gd name="T81" fmla="*/ T80 w 1"/>
              <a:gd name="T82" fmla="+- 0 11850 11850"/>
              <a:gd name="T83" fmla="*/ 11850 h 1"/>
              <a:gd name="T84" fmla="+- 0 5866 5866"/>
              <a:gd name="T85" fmla="*/ T84 w 1"/>
              <a:gd name="T86" fmla="+- 0 11850 11850"/>
              <a:gd name="T87" fmla="*/ 11850 h 1"/>
              <a:gd name="T88" fmla="+- 0 5866 5866"/>
              <a:gd name="T89" fmla="*/ T88 w 1"/>
              <a:gd name="T90" fmla="+- 0 11850 11850"/>
              <a:gd name="T91" fmla="*/ 11850 h 1"/>
              <a:gd name="T92" fmla="+- 0 5866 5866"/>
              <a:gd name="T93" fmla="*/ T92 w 1"/>
              <a:gd name="T94" fmla="+- 0 11850 11850"/>
              <a:gd name="T95" fmla="*/ 11850 h 1"/>
              <a:gd name="T96" fmla="+- 0 5866 5866"/>
              <a:gd name="T97" fmla="*/ T96 w 1"/>
              <a:gd name="T98" fmla="+- 0 11850 11850"/>
              <a:gd name="T99" fmla="*/ 11850 h 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1" h="1" extrusionOk="0">
                <a:moveTo>
                  <a:pt x="0" y="0"/>
                </a:moveTo>
                <a:lnTo>
                  <a:pt x="0" y="0"/>
                </a:ln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16" name="Ink 76">
            <a:extLst>
              <a:ext uri="{FF2B5EF4-FFF2-40B4-BE49-F238E27FC236}">
                <a16:creationId xmlns:a16="http://schemas.microsoft.com/office/drawing/2014/main" id="{1ACE17B4-3530-1C2F-F432-CB75EA003A5E}"/>
              </a:ext>
            </a:extLst>
          </p:cNvPr>
          <p:cNvSpPr>
            <a:spLocks noRot="1" noChangeAspect="1" noEditPoints="1" noChangeArrowheads="1" noChangeShapeType="1" noTextEdit="1"/>
          </p:cNvSpPr>
          <p:nvPr/>
        </p:nvSpPr>
        <p:spPr bwMode="auto">
          <a:xfrm>
            <a:off x="2160588" y="4233863"/>
            <a:ext cx="12700" cy="9525"/>
          </a:xfrm>
          <a:custGeom>
            <a:avLst/>
            <a:gdLst>
              <a:gd name="T0" fmla="+- 0 6000 6000"/>
              <a:gd name="T1" fmla="*/ T0 w 38"/>
              <a:gd name="T2" fmla="+- 0 11788 11762"/>
              <a:gd name="T3" fmla="*/ 11788 h 27"/>
              <a:gd name="T4" fmla="+- 0 6037 6000"/>
              <a:gd name="T5" fmla="*/ T4 w 38"/>
              <a:gd name="T6" fmla="+- 0 11762 11762"/>
              <a:gd name="T7" fmla="*/ 11762 h 27"/>
            </a:gdLst>
            <a:ahLst/>
            <a:cxnLst>
              <a:cxn ang="0">
                <a:pos x="T1" y="T3"/>
              </a:cxn>
              <a:cxn ang="0">
                <a:pos x="T5" y="T7"/>
              </a:cxn>
            </a:cxnLst>
            <a:rect l="0" t="0" r="r" b="b"/>
            <a:pathLst>
              <a:path w="38" h="27" extrusionOk="0">
                <a:moveTo>
                  <a:pt x="0" y="26"/>
                </a:moveTo>
                <a:cubicBezTo>
                  <a:pt x="15" y="7"/>
                  <a:pt x="19" y="1"/>
                  <a:pt x="37"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15" name="Ink 75">
            <a:extLst>
              <a:ext uri="{FF2B5EF4-FFF2-40B4-BE49-F238E27FC236}">
                <a16:creationId xmlns:a16="http://schemas.microsoft.com/office/drawing/2014/main" id="{A2C1FA11-A5CA-7082-1A25-4C74E8728F66}"/>
              </a:ext>
            </a:extLst>
          </p:cNvPr>
          <p:cNvSpPr>
            <a:spLocks noRot="1" noChangeAspect="1" noEditPoints="1" noChangeArrowheads="1" noChangeShapeType="1" noTextEdit="1"/>
          </p:cNvSpPr>
          <p:nvPr/>
        </p:nvSpPr>
        <p:spPr bwMode="auto">
          <a:xfrm>
            <a:off x="2087563" y="4232275"/>
            <a:ext cx="6350" cy="7938"/>
          </a:xfrm>
          <a:custGeom>
            <a:avLst/>
            <a:gdLst>
              <a:gd name="T0" fmla="+- 0 5799 5799"/>
              <a:gd name="T1" fmla="*/ T0 w 16"/>
              <a:gd name="T2" fmla="+- 0 11778 11757"/>
              <a:gd name="T3" fmla="*/ 11778 h 22"/>
              <a:gd name="T4" fmla="+- 0 5814 5799"/>
              <a:gd name="T5" fmla="*/ T4 w 16"/>
              <a:gd name="T6" fmla="+- 0 11757 11757"/>
              <a:gd name="T7" fmla="*/ 11757 h 22"/>
            </a:gdLst>
            <a:ahLst/>
            <a:cxnLst>
              <a:cxn ang="0">
                <a:pos x="T1" y="T3"/>
              </a:cxn>
              <a:cxn ang="0">
                <a:pos x="T5" y="T7"/>
              </a:cxn>
            </a:cxnLst>
            <a:rect l="0" t="0" r="r" b="b"/>
            <a:pathLst>
              <a:path w="16" h="22" extrusionOk="0">
                <a:moveTo>
                  <a:pt x="0" y="21"/>
                </a:moveTo>
                <a:cubicBezTo>
                  <a:pt x="5" y="14"/>
                  <a:pt x="10" y="7"/>
                  <a:pt x="15"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14" name="Ink 74">
            <a:extLst>
              <a:ext uri="{FF2B5EF4-FFF2-40B4-BE49-F238E27FC236}">
                <a16:creationId xmlns:a16="http://schemas.microsoft.com/office/drawing/2014/main" id="{B6BCB37E-45B2-03B7-57DD-197F6C7E7106}"/>
              </a:ext>
            </a:extLst>
          </p:cNvPr>
          <p:cNvSpPr>
            <a:spLocks noRot="1" noChangeAspect="1" noEditPoints="1" noChangeArrowheads="1" noChangeShapeType="1" noTextEdit="1"/>
          </p:cNvSpPr>
          <p:nvPr/>
        </p:nvSpPr>
        <p:spPr bwMode="auto">
          <a:xfrm>
            <a:off x="2024063" y="4265613"/>
            <a:ext cx="6350" cy="1587"/>
          </a:xfrm>
          <a:custGeom>
            <a:avLst/>
            <a:gdLst>
              <a:gd name="T0" fmla="+- 0 5622 5622"/>
              <a:gd name="T1" fmla="*/ T0 w 17"/>
              <a:gd name="T2" fmla="+- 0 11850 11850"/>
              <a:gd name="T3" fmla="*/ 11850 h 1"/>
              <a:gd name="T4" fmla="+- 0 5638 5622"/>
              <a:gd name="T5" fmla="*/ T4 w 17"/>
              <a:gd name="T6" fmla="+- 0 11850 11850"/>
              <a:gd name="T7" fmla="*/ 11850 h 1"/>
            </a:gdLst>
            <a:ahLst/>
            <a:cxnLst>
              <a:cxn ang="0">
                <a:pos x="T1" y="T3"/>
              </a:cxn>
              <a:cxn ang="0">
                <a:pos x="T5" y="T7"/>
              </a:cxn>
            </a:cxnLst>
            <a:rect l="0" t="0" r="r" b="b"/>
            <a:pathLst>
              <a:path w="17" h="1" extrusionOk="0">
                <a:moveTo>
                  <a:pt x="0" y="0"/>
                </a:moveTo>
                <a:cubicBezTo>
                  <a:pt x="5" y="0"/>
                  <a:pt x="11" y="0"/>
                  <a:pt x="16"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13" name="Ink 73">
            <a:extLst>
              <a:ext uri="{FF2B5EF4-FFF2-40B4-BE49-F238E27FC236}">
                <a16:creationId xmlns:a16="http://schemas.microsoft.com/office/drawing/2014/main" id="{5A3849A4-0A05-815B-D911-BF5FFD9524EE}"/>
              </a:ext>
            </a:extLst>
          </p:cNvPr>
          <p:cNvSpPr>
            <a:spLocks noRot="1" noChangeAspect="1" noEditPoints="1" noChangeArrowheads="1" noChangeShapeType="1" noTextEdit="1"/>
          </p:cNvSpPr>
          <p:nvPr/>
        </p:nvSpPr>
        <p:spPr bwMode="auto">
          <a:xfrm>
            <a:off x="1939925" y="4303713"/>
            <a:ext cx="4763" cy="12700"/>
          </a:xfrm>
          <a:custGeom>
            <a:avLst/>
            <a:gdLst>
              <a:gd name="T0" fmla="+- 0 5400 5390"/>
              <a:gd name="T1" fmla="*/ T0 w 11"/>
              <a:gd name="T2" fmla="+- 0 11990 11954"/>
              <a:gd name="T3" fmla="*/ 11990 h 37"/>
              <a:gd name="T4" fmla="+- 0 5390 5390"/>
              <a:gd name="T5" fmla="*/ T4 w 11"/>
              <a:gd name="T6" fmla="+- 0 11954 11954"/>
              <a:gd name="T7" fmla="*/ 11954 h 37"/>
            </a:gdLst>
            <a:ahLst/>
            <a:cxnLst>
              <a:cxn ang="0">
                <a:pos x="T1" y="T3"/>
              </a:cxn>
              <a:cxn ang="0">
                <a:pos x="T5" y="T7"/>
              </a:cxn>
            </a:cxnLst>
            <a:rect l="0" t="0" r="r" b="b"/>
            <a:pathLst>
              <a:path w="11" h="37" extrusionOk="0">
                <a:moveTo>
                  <a:pt x="10" y="36"/>
                </a:moveTo>
                <a:cubicBezTo>
                  <a:pt x="10" y="18"/>
                  <a:pt x="9" y="11"/>
                  <a:pt x="0"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12" name="Ink 72">
            <a:extLst>
              <a:ext uri="{FF2B5EF4-FFF2-40B4-BE49-F238E27FC236}">
                <a16:creationId xmlns:a16="http://schemas.microsoft.com/office/drawing/2014/main" id="{C0BFEFF5-8608-90E9-6DAA-FCB8CA2307CF}"/>
              </a:ext>
            </a:extLst>
          </p:cNvPr>
          <p:cNvSpPr>
            <a:spLocks noRot="1" noChangeAspect="1" noEditPoints="1" noChangeArrowheads="1" noChangeShapeType="1" noTextEdit="1"/>
          </p:cNvSpPr>
          <p:nvPr/>
        </p:nvSpPr>
        <p:spPr bwMode="auto">
          <a:xfrm>
            <a:off x="1851025" y="4340225"/>
            <a:ext cx="9525" cy="7938"/>
          </a:xfrm>
          <a:custGeom>
            <a:avLst/>
            <a:gdLst>
              <a:gd name="T0" fmla="+- 0 5141 5141"/>
              <a:gd name="T1" fmla="*/ T0 w 27"/>
              <a:gd name="T2" fmla="+- 0 12078 12058"/>
              <a:gd name="T3" fmla="*/ 12078 h 21"/>
              <a:gd name="T4" fmla="+- 0 5167 5141"/>
              <a:gd name="T5" fmla="*/ T4 w 27"/>
              <a:gd name="T6" fmla="+- 0 12058 12058"/>
              <a:gd name="T7" fmla="*/ 12058 h 21"/>
            </a:gdLst>
            <a:ahLst/>
            <a:cxnLst>
              <a:cxn ang="0">
                <a:pos x="T1" y="T3"/>
              </a:cxn>
              <a:cxn ang="0">
                <a:pos x="T5" y="T7"/>
              </a:cxn>
            </a:cxnLst>
            <a:rect l="0" t="0" r="r" b="b"/>
            <a:pathLst>
              <a:path w="27" h="21" extrusionOk="0">
                <a:moveTo>
                  <a:pt x="0" y="20"/>
                </a:moveTo>
                <a:cubicBezTo>
                  <a:pt x="0" y="-2"/>
                  <a:pt x="2" y="-9"/>
                  <a:pt x="26"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11" name="Ink 71">
            <a:extLst>
              <a:ext uri="{FF2B5EF4-FFF2-40B4-BE49-F238E27FC236}">
                <a16:creationId xmlns:a16="http://schemas.microsoft.com/office/drawing/2014/main" id="{922F12BC-6458-B0A3-2A2A-2C965DA7065A}"/>
              </a:ext>
            </a:extLst>
          </p:cNvPr>
          <p:cNvSpPr>
            <a:spLocks noRot="1" noChangeAspect="1" noEditPoints="1" noChangeArrowheads="1" noChangeShapeType="1" noTextEdit="1"/>
          </p:cNvSpPr>
          <p:nvPr/>
        </p:nvSpPr>
        <p:spPr bwMode="auto">
          <a:xfrm>
            <a:off x="1736725" y="4357688"/>
            <a:ext cx="9525" cy="3175"/>
          </a:xfrm>
          <a:custGeom>
            <a:avLst/>
            <a:gdLst>
              <a:gd name="T0" fmla="+- 0 4825 4825"/>
              <a:gd name="T1" fmla="*/ T0 w 27"/>
              <a:gd name="T2" fmla="+- 0 12104 12104"/>
              <a:gd name="T3" fmla="*/ 12104 h 11"/>
              <a:gd name="T4" fmla="+- 0 4851 4825"/>
              <a:gd name="T5" fmla="*/ T4 w 27"/>
              <a:gd name="T6" fmla="+- 0 12114 12104"/>
              <a:gd name="T7" fmla="*/ 12114 h 11"/>
            </a:gdLst>
            <a:ahLst/>
            <a:cxnLst>
              <a:cxn ang="0">
                <a:pos x="T1" y="T3"/>
              </a:cxn>
              <a:cxn ang="0">
                <a:pos x="T5" y="T7"/>
              </a:cxn>
            </a:cxnLst>
            <a:rect l="0" t="0" r="r" b="b"/>
            <a:pathLst>
              <a:path w="27" h="11" extrusionOk="0">
                <a:moveTo>
                  <a:pt x="0" y="0"/>
                </a:moveTo>
                <a:cubicBezTo>
                  <a:pt x="9" y="3"/>
                  <a:pt x="17" y="7"/>
                  <a:pt x="26" y="1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10" name="Ink 70">
            <a:extLst>
              <a:ext uri="{FF2B5EF4-FFF2-40B4-BE49-F238E27FC236}">
                <a16:creationId xmlns:a16="http://schemas.microsoft.com/office/drawing/2014/main" id="{98609742-22F9-5DE9-5010-6D775D156CA0}"/>
              </a:ext>
            </a:extLst>
          </p:cNvPr>
          <p:cNvSpPr>
            <a:spLocks noRot="1" noChangeAspect="1" noEditPoints="1" noChangeArrowheads="1" noChangeShapeType="1" noTextEdit="1"/>
          </p:cNvSpPr>
          <p:nvPr/>
        </p:nvSpPr>
        <p:spPr bwMode="auto">
          <a:xfrm>
            <a:off x="2041525" y="3859213"/>
            <a:ext cx="1588" cy="12700"/>
          </a:xfrm>
          <a:custGeom>
            <a:avLst/>
            <a:gdLst>
              <a:gd name="T0" fmla="+- 0 5669 5669"/>
              <a:gd name="T1" fmla="*/ T0 w 1"/>
              <a:gd name="T2" fmla="+- 0 10753 10722"/>
              <a:gd name="T3" fmla="*/ 10753 h 32"/>
              <a:gd name="T4" fmla="+- 0 5669 5669"/>
              <a:gd name="T5" fmla="*/ T4 w 1"/>
              <a:gd name="T6" fmla="+- 0 10722 10722"/>
              <a:gd name="T7" fmla="*/ 10722 h 32"/>
            </a:gdLst>
            <a:ahLst/>
            <a:cxnLst>
              <a:cxn ang="0">
                <a:pos x="T1" y="T3"/>
              </a:cxn>
              <a:cxn ang="0">
                <a:pos x="T5" y="T7"/>
              </a:cxn>
            </a:cxnLst>
            <a:rect l="0" t="0" r="r" b="b"/>
            <a:pathLst>
              <a:path w="1" h="32" extrusionOk="0">
                <a:moveTo>
                  <a:pt x="0" y="31"/>
                </a:moveTo>
                <a:cubicBezTo>
                  <a:pt x="0" y="21"/>
                  <a:pt x="0" y="10"/>
                  <a:pt x="0"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09" name="Ink 69">
            <a:extLst>
              <a:ext uri="{FF2B5EF4-FFF2-40B4-BE49-F238E27FC236}">
                <a16:creationId xmlns:a16="http://schemas.microsoft.com/office/drawing/2014/main" id="{EFD8D2A2-99E4-6805-04C0-DE94E9A6A156}"/>
              </a:ext>
            </a:extLst>
          </p:cNvPr>
          <p:cNvSpPr>
            <a:spLocks noRot="1" noChangeAspect="1" noEditPoints="1" noChangeArrowheads="1" noChangeShapeType="1" noTextEdit="1"/>
          </p:cNvSpPr>
          <p:nvPr/>
        </p:nvSpPr>
        <p:spPr bwMode="auto">
          <a:xfrm>
            <a:off x="1941513" y="3890963"/>
            <a:ext cx="4762" cy="7937"/>
          </a:xfrm>
          <a:custGeom>
            <a:avLst/>
            <a:gdLst>
              <a:gd name="T0" fmla="+- 0 5395 5395"/>
              <a:gd name="T1" fmla="*/ T0 w 11"/>
              <a:gd name="T2" fmla="+- 0 10830 10810"/>
              <a:gd name="T3" fmla="*/ 10830 h 21"/>
              <a:gd name="T4" fmla="+- 0 5405 5395"/>
              <a:gd name="T5" fmla="*/ T4 w 11"/>
              <a:gd name="T6" fmla="+- 0 10810 10810"/>
              <a:gd name="T7" fmla="*/ 10810 h 21"/>
            </a:gdLst>
            <a:ahLst/>
            <a:cxnLst>
              <a:cxn ang="0">
                <a:pos x="T1" y="T3"/>
              </a:cxn>
              <a:cxn ang="0">
                <a:pos x="T5" y="T7"/>
              </a:cxn>
            </a:cxnLst>
            <a:rect l="0" t="0" r="r" b="b"/>
            <a:pathLst>
              <a:path w="11" h="21" extrusionOk="0">
                <a:moveTo>
                  <a:pt x="0" y="20"/>
                </a:moveTo>
                <a:cubicBezTo>
                  <a:pt x="3" y="13"/>
                  <a:pt x="7" y="7"/>
                  <a:pt x="10"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08" name="Ink 68">
            <a:extLst>
              <a:ext uri="{FF2B5EF4-FFF2-40B4-BE49-F238E27FC236}">
                <a16:creationId xmlns:a16="http://schemas.microsoft.com/office/drawing/2014/main" id="{AEC0AE33-3FAF-D48D-D10F-8E054B84782F}"/>
              </a:ext>
            </a:extLst>
          </p:cNvPr>
          <p:cNvSpPr>
            <a:spLocks noRot="1" noChangeAspect="1" noEditPoints="1" noChangeArrowheads="1" noChangeShapeType="1" noTextEdit="1"/>
          </p:cNvSpPr>
          <p:nvPr/>
        </p:nvSpPr>
        <p:spPr bwMode="auto">
          <a:xfrm>
            <a:off x="1809750" y="3929063"/>
            <a:ext cx="12700" cy="15875"/>
          </a:xfrm>
          <a:custGeom>
            <a:avLst/>
            <a:gdLst>
              <a:gd name="T0" fmla="+- 0 5027 5027"/>
              <a:gd name="T1" fmla="*/ T0 w 37"/>
              <a:gd name="T2" fmla="+- 0 10955 10913"/>
              <a:gd name="T3" fmla="*/ 10955 h 43"/>
              <a:gd name="T4" fmla="+- 0 5063 5027"/>
              <a:gd name="T5" fmla="*/ T4 w 37"/>
              <a:gd name="T6" fmla="+- 0 10913 10913"/>
              <a:gd name="T7" fmla="*/ 10913 h 43"/>
            </a:gdLst>
            <a:ahLst/>
            <a:cxnLst>
              <a:cxn ang="0">
                <a:pos x="T1" y="T3"/>
              </a:cxn>
              <a:cxn ang="0">
                <a:pos x="T5" y="T7"/>
              </a:cxn>
            </a:cxnLst>
            <a:rect l="0" t="0" r="r" b="b"/>
            <a:pathLst>
              <a:path w="37" h="43" extrusionOk="0">
                <a:moveTo>
                  <a:pt x="0" y="42"/>
                </a:moveTo>
                <a:cubicBezTo>
                  <a:pt x="14" y="13"/>
                  <a:pt x="10" y="10"/>
                  <a:pt x="36"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07" name="Ink 67">
            <a:extLst>
              <a:ext uri="{FF2B5EF4-FFF2-40B4-BE49-F238E27FC236}">
                <a16:creationId xmlns:a16="http://schemas.microsoft.com/office/drawing/2014/main" id="{3074145A-C1A8-C6C6-2635-566788DE24F7}"/>
              </a:ext>
            </a:extLst>
          </p:cNvPr>
          <p:cNvSpPr>
            <a:spLocks noRot="1" noChangeAspect="1" noEditPoints="1" noChangeArrowheads="1" noChangeShapeType="1" noTextEdit="1"/>
          </p:cNvSpPr>
          <p:nvPr/>
        </p:nvSpPr>
        <p:spPr bwMode="auto">
          <a:xfrm>
            <a:off x="1670050" y="3979863"/>
            <a:ext cx="7938" cy="6350"/>
          </a:xfrm>
          <a:custGeom>
            <a:avLst/>
            <a:gdLst>
              <a:gd name="T0" fmla="+- 0 4639 4639"/>
              <a:gd name="T1" fmla="*/ T0 w 22"/>
              <a:gd name="T2" fmla="+- 0 11074 11053"/>
              <a:gd name="T3" fmla="*/ 11074 h 22"/>
              <a:gd name="T4" fmla="+- 0 4660 4639"/>
              <a:gd name="T5" fmla="*/ T4 w 22"/>
              <a:gd name="T6" fmla="+- 0 11053 11053"/>
              <a:gd name="T7" fmla="*/ 11053 h 22"/>
            </a:gdLst>
            <a:ahLst/>
            <a:cxnLst>
              <a:cxn ang="0">
                <a:pos x="T1" y="T3"/>
              </a:cxn>
              <a:cxn ang="0">
                <a:pos x="T5" y="T7"/>
              </a:cxn>
            </a:cxnLst>
            <a:rect l="0" t="0" r="r" b="b"/>
            <a:pathLst>
              <a:path w="22" h="22" extrusionOk="0">
                <a:moveTo>
                  <a:pt x="0" y="21"/>
                </a:moveTo>
                <a:cubicBezTo>
                  <a:pt x="0" y="0"/>
                  <a:pt x="0" y="-7"/>
                  <a:pt x="21"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06" name="Ink 66">
            <a:extLst>
              <a:ext uri="{FF2B5EF4-FFF2-40B4-BE49-F238E27FC236}">
                <a16:creationId xmlns:a16="http://schemas.microsoft.com/office/drawing/2014/main" id="{AF4FD3F8-CBA4-8111-5304-03F3193275D6}"/>
              </a:ext>
            </a:extLst>
          </p:cNvPr>
          <p:cNvSpPr>
            <a:spLocks noRot="1" noChangeAspect="1" noEditPoints="1" noChangeArrowheads="1" noChangeShapeType="1" noTextEdit="1"/>
          </p:cNvSpPr>
          <p:nvPr/>
        </p:nvSpPr>
        <p:spPr bwMode="auto">
          <a:xfrm>
            <a:off x="1941513" y="3552825"/>
            <a:ext cx="15875" cy="9525"/>
          </a:xfrm>
          <a:custGeom>
            <a:avLst/>
            <a:gdLst>
              <a:gd name="T0" fmla="+- 0 5395 5395"/>
              <a:gd name="T1" fmla="*/ T0 w 42"/>
              <a:gd name="T2" fmla="+- 0 9867 9867"/>
              <a:gd name="T3" fmla="*/ 9867 h 27"/>
              <a:gd name="T4" fmla="+- 0 5436 5395"/>
              <a:gd name="T5" fmla="*/ T4 w 42"/>
              <a:gd name="T6" fmla="+- 0 9873 9867"/>
              <a:gd name="T7" fmla="*/ 9873 h 27"/>
            </a:gdLst>
            <a:ahLst/>
            <a:cxnLst>
              <a:cxn ang="0">
                <a:pos x="T1" y="T3"/>
              </a:cxn>
              <a:cxn ang="0">
                <a:pos x="T5" y="T7"/>
              </a:cxn>
            </a:cxnLst>
            <a:rect l="0" t="0" r="r" b="b"/>
            <a:pathLst>
              <a:path w="42" h="27" extrusionOk="0">
                <a:moveTo>
                  <a:pt x="0" y="0"/>
                </a:moveTo>
                <a:cubicBezTo>
                  <a:pt x="33" y="21"/>
                  <a:pt x="47" y="39"/>
                  <a:pt x="41" y="6"/>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05" name="Ink 65">
            <a:extLst>
              <a:ext uri="{FF2B5EF4-FFF2-40B4-BE49-F238E27FC236}">
                <a16:creationId xmlns:a16="http://schemas.microsoft.com/office/drawing/2014/main" id="{2C2330A2-59A9-41F1-D128-C25F190A701B}"/>
              </a:ext>
            </a:extLst>
          </p:cNvPr>
          <p:cNvSpPr>
            <a:spLocks noRot="1" noChangeAspect="1" noEditPoints="1" noChangeArrowheads="1" noChangeShapeType="1" noTextEdit="1"/>
          </p:cNvSpPr>
          <p:nvPr/>
        </p:nvSpPr>
        <p:spPr bwMode="auto">
          <a:xfrm>
            <a:off x="1841500" y="3560763"/>
            <a:ext cx="1588" cy="7937"/>
          </a:xfrm>
          <a:custGeom>
            <a:avLst/>
            <a:gdLst>
              <a:gd name="T0" fmla="+- 0 5115 5115"/>
              <a:gd name="T1" fmla="*/ T0 w 1"/>
              <a:gd name="T2" fmla="+- 0 9914 9893"/>
              <a:gd name="T3" fmla="*/ 9914 h 22"/>
              <a:gd name="T4" fmla="+- 0 5115 5115"/>
              <a:gd name="T5" fmla="*/ T4 w 1"/>
              <a:gd name="T6" fmla="+- 0 9893 9893"/>
              <a:gd name="T7" fmla="*/ 9893 h 22"/>
            </a:gdLst>
            <a:ahLst/>
            <a:cxnLst>
              <a:cxn ang="0">
                <a:pos x="T1" y="T3"/>
              </a:cxn>
              <a:cxn ang="0">
                <a:pos x="T5" y="T7"/>
              </a:cxn>
            </a:cxnLst>
            <a:rect l="0" t="0" r="r" b="b"/>
            <a:pathLst>
              <a:path w="1" h="22" extrusionOk="0">
                <a:moveTo>
                  <a:pt x="0" y="21"/>
                </a:moveTo>
                <a:cubicBezTo>
                  <a:pt x="0" y="14"/>
                  <a:pt x="0" y="7"/>
                  <a:pt x="0"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04" name="Ink 64">
            <a:extLst>
              <a:ext uri="{FF2B5EF4-FFF2-40B4-BE49-F238E27FC236}">
                <a16:creationId xmlns:a16="http://schemas.microsoft.com/office/drawing/2014/main" id="{5A3F3EC6-4598-5B34-B74A-B75E90CDB187}"/>
              </a:ext>
            </a:extLst>
          </p:cNvPr>
          <p:cNvSpPr>
            <a:spLocks noRot="1" noChangeAspect="1" noEditPoints="1" noChangeArrowheads="1" noChangeShapeType="1" noTextEdit="1"/>
          </p:cNvSpPr>
          <p:nvPr/>
        </p:nvSpPr>
        <p:spPr bwMode="auto">
          <a:xfrm>
            <a:off x="1741488" y="3597275"/>
            <a:ext cx="12700" cy="7938"/>
          </a:xfrm>
          <a:custGeom>
            <a:avLst/>
            <a:gdLst>
              <a:gd name="T0" fmla="+- 0 4836 4836"/>
              <a:gd name="T1" fmla="*/ T0 w 37"/>
              <a:gd name="T2" fmla="+- 0 10012 9992"/>
              <a:gd name="T3" fmla="*/ 10012 h 21"/>
              <a:gd name="T4" fmla="+- 0 4872 4836"/>
              <a:gd name="T5" fmla="*/ T4 w 37"/>
              <a:gd name="T6" fmla="+- 0 9992 9992"/>
              <a:gd name="T7" fmla="*/ 9992 h 21"/>
            </a:gdLst>
            <a:ahLst/>
            <a:cxnLst>
              <a:cxn ang="0">
                <a:pos x="T1" y="T3"/>
              </a:cxn>
              <a:cxn ang="0">
                <a:pos x="T5" y="T7"/>
              </a:cxn>
            </a:cxnLst>
            <a:rect l="0" t="0" r="r" b="b"/>
            <a:pathLst>
              <a:path w="37" h="21" extrusionOk="0">
                <a:moveTo>
                  <a:pt x="0" y="20"/>
                </a:moveTo>
                <a:cubicBezTo>
                  <a:pt x="14" y="1"/>
                  <a:pt x="18" y="-6"/>
                  <a:pt x="36"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03" name="Ink 63">
            <a:extLst>
              <a:ext uri="{FF2B5EF4-FFF2-40B4-BE49-F238E27FC236}">
                <a16:creationId xmlns:a16="http://schemas.microsoft.com/office/drawing/2014/main" id="{61E62949-2342-A139-6FEF-3E7EDD96AA42}"/>
              </a:ext>
            </a:extLst>
          </p:cNvPr>
          <p:cNvSpPr>
            <a:spLocks noRot="1" noChangeAspect="1" noEditPoints="1" noChangeArrowheads="1" noChangeShapeType="1" noTextEdit="1"/>
          </p:cNvSpPr>
          <p:nvPr/>
        </p:nvSpPr>
        <p:spPr bwMode="auto">
          <a:xfrm>
            <a:off x="1627188" y="3619500"/>
            <a:ext cx="9525" cy="3175"/>
          </a:xfrm>
          <a:custGeom>
            <a:avLst/>
            <a:gdLst>
              <a:gd name="T0" fmla="+- 0 4520 4520"/>
              <a:gd name="T1" fmla="*/ T0 w 27"/>
              <a:gd name="T2" fmla="+- 0 10054 10054"/>
              <a:gd name="T3" fmla="*/ 10054 h 11"/>
              <a:gd name="T4" fmla="+- 0 4546 4520"/>
              <a:gd name="T5" fmla="*/ T4 w 27"/>
              <a:gd name="T6" fmla="+- 0 10064 10054"/>
              <a:gd name="T7" fmla="*/ 10064 h 11"/>
            </a:gdLst>
            <a:ahLst/>
            <a:cxnLst>
              <a:cxn ang="0">
                <a:pos x="T1" y="T3"/>
              </a:cxn>
              <a:cxn ang="0">
                <a:pos x="T5" y="T7"/>
              </a:cxn>
            </a:cxnLst>
            <a:rect l="0" t="0" r="r" b="b"/>
            <a:pathLst>
              <a:path w="27" h="11" extrusionOk="0">
                <a:moveTo>
                  <a:pt x="0" y="0"/>
                </a:moveTo>
                <a:cubicBezTo>
                  <a:pt x="9" y="3"/>
                  <a:pt x="17" y="7"/>
                  <a:pt x="26" y="1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02" name="Ink 62">
            <a:extLst>
              <a:ext uri="{FF2B5EF4-FFF2-40B4-BE49-F238E27FC236}">
                <a16:creationId xmlns:a16="http://schemas.microsoft.com/office/drawing/2014/main" id="{5221E295-EF77-9F88-6CD9-3EB86159F417}"/>
              </a:ext>
            </a:extLst>
          </p:cNvPr>
          <p:cNvSpPr>
            <a:spLocks noRot="1" noChangeAspect="1" noEditPoints="1" noChangeArrowheads="1" noChangeShapeType="1" noTextEdit="1"/>
          </p:cNvSpPr>
          <p:nvPr/>
        </p:nvSpPr>
        <p:spPr bwMode="auto">
          <a:xfrm>
            <a:off x="1898650" y="3360738"/>
            <a:ext cx="4763" cy="7937"/>
          </a:xfrm>
          <a:custGeom>
            <a:avLst/>
            <a:gdLst>
              <a:gd name="T0" fmla="+- 0 5276 5276"/>
              <a:gd name="T1" fmla="*/ T0 w 11"/>
              <a:gd name="T2" fmla="+- 0 9334 9334"/>
              <a:gd name="T3" fmla="*/ 9334 h 22"/>
              <a:gd name="T4" fmla="+- 0 5286 5276"/>
              <a:gd name="T5" fmla="*/ T4 w 11"/>
              <a:gd name="T6" fmla="+- 0 9355 9334"/>
              <a:gd name="T7" fmla="*/ 9355 h 22"/>
            </a:gdLst>
            <a:ahLst/>
            <a:cxnLst>
              <a:cxn ang="0">
                <a:pos x="T1" y="T3"/>
              </a:cxn>
              <a:cxn ang="0">
                <a:pos x="T5" y="T7"/>
              </a:cxn>
            </a:cxnLst>
            <a:rect l="0" t="0" r="r" b="b"/>
            <a:pathLst>
              <a:path w="11" h="22" extrusionOk="0">
                <a:moveTo>
                  <a:pt x="0" y="0"/>
                </a:moveTo>
                <a:cubicBezTo>
                  <a:pt x="3" y="7"/>
                  <a:pt x="7" y="14"/>
                  <a:pt x="10" y="21"/>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01" name="Ink 61">
            <a:extLst>
              <a:ext uri="{FF2B5EF4-FFF2-40B4-BE49-F238E27FC236}">
                <a16:creationId xmlns:a16="http://schemas.microsoft.com/office/drawing/2014/main" id="{312D1867-0AD2-1DFB-3C73-F9C493F10A9D}"/>
              </a:ext>
            </a:extLst>
          </p:cNvPr>
          <p:cNvSpPr>
            <a:spLocks noRot="1" noChangeAspect="1" noEditPoints="1" noChangeArrowheads="1" noChangeShapeType="1" noTextEdit="1"/>
          </p:cNvSpPr>
          <p:nvPr/>
        </p:nvSpPr>
        <p:spPr bwMode="auto">
          <a:xfrm>
            <a:off x="1762125" y="3330575"/>
            <a:ext cx="6350" cy="15875"/>
          </a:xfrm>
          <a:custGeom>
            <a:avLst/>
            <a:gdLst>
              <a:gd name="T0" fmla="+- 0 4898 4893"/>
              <a:gd name="T1" fmla="*/ T0 w 21"/>
              <a:gd name="T2" fmla="+- 0 9251 9251"/>
              <a:gd name="T3" fmla="*/ 9251 h 43"/>
              <a:gd name="T4" fmla="+- 0 4913 4893"/>
              <a:gd name="T5" fmla="*/ T4 w 21"/>
              <a:gd name="T6" fmla="+- 0 9293 9251"/>
              <a:gd name="T7" fmla="*/ 9293 h 43"/>
            </a:gdLst>
            <a:ahLst/>
            <a:cxnLst>
              <a:cxn ang="0">
                <a:pos x="T1" y="T3"/>
              </a:cxn>
              <a:cxn ang="0">
                <a:pos x="T5" y="T7"/>
              </a:cxn>
            </a:cxnLst>
            <a:rect l="0" t="0" r="r" b="b"/>
            <a:pathLst>
              <a:path w="21" h="43" extrusionOk="0">
                <a:moveTo>
                  <a:pt x="5" y="0"/>
                </a:moveTo>
                <a:cubicBezTo>
                  <a:pt x="-1" y="23"/>
                  <a:pt x="-1" y="32"/>
                  <a:pt x="20" y="42"/>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00" name="Ink 60">
            <a:extLst>
              <a:ext uri="{FF2B5EF4-FFF2-40B4-BE49-F238E27FC236}">
                <a16:creationId xmlns:a16="http://schemas.microsoft.com/office/drawing/2014/main" id="{02608CA5-C861-DFAD-EC86-3274973122CA}"/>
              </a:ext>
            </a:extLst>
          </p:cNvPr>
          <p:cNvSpPr>
            <a:spLocks noRot="1" noChangeAspect="1" noEditPoints="1" noChangeArrowheads="1" noChangeShapeType="1" noTextEdit="1"/>
          </p:cNvSpPr>
          <p:nvPr/>
        </p:nvSpPr>
        <p:spPr bwMode="auto">
          <a:xfrm>
            <a:off x="1624013" y="3305175"/>
            <a:ext cx="9525" cy="6350"/>
          </a:xfrm>
          <a:custGeom>
            <a:avLst/>
            <a:gdLst>
              <a:gd name="T0" fmla="+- 0 4509 4509"/>
              <a:gd name="T1" fmla="*/ T0 w 27"/>
              <a:gd name="T2" fmla="+- 0 9179 9179"/>
              <a:gd name="T3" fmla="*/ 9179 h 21"/>
              <a:gd name="T4" fmla="+- 0 4535 4509"/>
              <a:gd name="T5" fmla="*/ T4 w 27"/>
              <a:gd name="T6" fmla="+- 0 9199 9179"/>
              <a:gd name="T7" fmla="*/ 9199 h 21"/>
            </a:gdLst>
            <a:ahLst/>
            <a:cxnLst>
              <a:cxn ang="0">
                <a:pos x="T1" y="T3"/>
              </a:cxn>
              <a:cxn ang="0">
                <a:pos x="T5" y="T7"/>
              </a:cxn>
            </a:cxnLst>
            <a:rect l="0" t="0" r="r" b="b"/>
            <a:pathLst>
              <a:path w="27" h="21" extrusionOk="0">
                <a:moveTo>
                  <a:pt x="0" y="0"/>
                </a:moveTo>
                <a:cubicBezTo>
                  <a:pt x="9" y="7"/>
                  <a:pt x="17" y="13"/>
                  <a:pt x="26" y="2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99" name="Ink 59">
            <a:extLst>
              <a:ext uri="{FF2B5EF4-FFF2-40B4-BE49-F238E27FC236}">
                <a16:creationId xmlns:a16="http://schemas.microsoft.com/office/drawing/2014/main" id="{24026D35-81F6-9B7F-3BB7-663F2AA0D943}"/>
              </a:ext>
            </a:extLst>
          </p:cNvPr>
          <p:cNvSpPr>
            <a:spLocks noRot="1" noChangeAspect="1" noEditPoints="1" noChangeArrowheads="1" noChangeShapeType="1" noTextEdit="1"/>
          </p:cNvSpPr>
          <p:nvPr/>
        </p:nvSpPr>
        <p:spPr bwMode="auto">
          <a:xfrm>
            <a:off x="1484313" y="3286125"/>
            <a:ext cx="1587" cy="1588"/>
          </a:xfrm>
          <a:custGeom>
            <a:avLst/>
            <a:gdLst>
              <a:gd name="T0" fmla="+- 0 4121 4121"/>
              <a:gd name="T1" fmla="*/ T0 w 1"/>
              <a:gd name="T2" fmla="+- 0 9127 9127"/>
              <a:gd name="T3" fmla="*/ 9127 h 1"/>
              <a:gd name="T4" fmla="+- 0 4121 4121"/>
              <a:gd name="T5" fmla="*/ T4 w 1"/>
              <a:gd name="T6" fmla="+- 0 9127 9127"/>
              <a:gd name="T7" fmla="*/ 9127 h 1"/>
              <a:gd name="T8" fmla="+- 0 4121 4121"/>
              <a:gd name="T9" fmla="*/ T8 w 1"/>
              <a:gd name="T10" fmla="+- 0 9127 9127"/>
              <a:gd name="T11" fmla="*/ 9127 h 1"/>
              <a:gd name="T12" fmla="+- 0 4121 4121"/>
              <a:gd name="T13" fmla="*/ T12 w 1"/>
              <a:gd name="T14" fmla="+- 0 9127 9127"/>
              <a:gd name="T15" fmla="*/ 9127 h 1"/>
              <a:gd name="T16" fmla="+- 0 4121 4121"/>
              <a:gd name="T17" fmla="*/ T16 w 1"/>
              <a:gd name="T18" fmla="+- 0 9127 9127"/>
              <a:gd name="T19" fmla="*/ 9127 h 1"/>
              <a:gd name="T20" fmla="+- 0 4121 4121"/>
              <a:gd name="T21" fmla="*/ T20 w 1"/>
              <a:gd name="T22" fmla="+- 0 9127 9127"/>
              <a:gd name="T23" fmla="*/ 9127 h 1"/>
              <a:gd name="T24" fmla="+- 0 4121 4121"/>
              <a:gd name="T25" fmla="*/ T24 w 1"/>
              <a:gd name="T26" fmla="+- 0 9127 9127"/>
              <a:gd name="T27" fmla="*/ 9127 h 1"/>
              <a:gd name="T28" fmla="+- 0 4121 4121"/>
              <a:gd name="T29" fmla="*/ T28 w 1"/>
              <a:gd name="T30" fmla="+- 0 9127 9127"/>
              <a:gd name="T31" fmla="*/ 9127 h 1"/>
              <a:gd name="T32" fmla="+- 0 4121 4121"/>
              <a:gd name="T33" fmla="*/ T32 w 1"/>
              <a:gd name="T34" fmla="+- 0 9127 9127"/>
              <a:gd name="T35" fmla="*/ 9127 h 1"/>
              <a:gd name="T36" fmla="+- 0 4121 4121"/>
              <a:gd name="T37" fmla="*/ T36 w 1"/>
              <a:gd name="T38" fmla="+- 0 9127 9127"/>
              <a:gd name="T39" fmla="*/ 9127 h 1"/>
              <a:gd name="T40" fmla="+- 0 4121 4121"/>
              <a:gd name="T41" fmla="*/ T40 w 1"/>
              <a:gd name="T42" fmla="+- 0 9127 9127"/>
              <a:gd name="T43" fmla="*/ 9127 h 1"/>
              <a:gd name="T44" fmla="+- 0 4121 4121"/>
              <a:gd name="T45" fmla="*/ T44 w 1"/>
              <a:gd name="T46" fmla="+- 0 9127 9127"/>
              <a:gd name="T47" fmla="*/ 9127 h 1"/>
              <a:gd name="T48" fmla="+- 0 4121 4121"/>
              <a:gd name="T49" fmla="*/ T48 w 1"/>
              <a:gd name="T50" fmla="+- 0 9127 9127"/>
              <a:gd name="T51" fmla="*/ 9127 h 1"/>
              <a:gd name="T52" fmla="+- 0 4121 4121"/>
              <a:gd name="T53" fmla="*/ T52 w 1"/>
              <a:gd name="T54" fmla="+- 0 9127 9127"/>
              <a:gd name="T55" fmla="*/ 9127 h 1"/>
              <a:gd name="T56" fmla="+- 0 4121 4121"/>
              <a:gd name="T57" fmla="*/ T56 w 1"/>
              <a:gd name="T58" fmla="+- 0 9127 9127"/>
              <a:gd name="T59" fmla="*/ 9127 h 1"/>
              <a:gd name="T60" fmla="+- 0 4121 4121"/>
              <a:gd name="T61" fmla="*/ T60 w 1"/>
              <a:gd name="T62" fmla="+- 0 9127 9127"/>
              <a:gd name="T63" fmla="*/ 9127 h 1"/>
              <a:gd name="T64" fmla="+- 0 4121 4121"/>
              <a:gd name="T65" fmla="*/ T64 w 1"/>
              <a:gd name="T66" fmla="+- 0 9127 9127"/>
              <a:gd name="T67" fmla="*/ 9127 h 1"/>
              <a:gd name="T68" fmla="+- 0 4121 4121"/>
              <a:gd name="T69" fmla="*/ T68 w 1"/>
              <a:gd name="T70" fmla="+- 0 9127 9127"/>
              <a:gd name="T71" fmla="*/ 9127 h 1"/>
              <a:gd name="T72" fmla="+- 0 4121 4121"/>
              <a:gd name="T73" fmla="*/ T72 w 1"/>
              <a:gd name="T74" fmla="+- 0 9127 9127"/>
              <a:gd name="T75" fmla="*/ 9127 h 1"/>
              <a:gd name="T76" fmla="+- 0 4121 4121"/>
              <a:gd name="T77" fmla="*/ T76 w 1"/>
              <a:gd name="T78" fmla="+- 0 9127 9127"/>
              <a:gd name="T79" fmla="*/ 9127 h 1"/>
              <a:gd name="T80" fmla="+- 0 4121 4121"/>
              <a:gd name="T81" fmla="*/ T80 w 1"/>
              <a:gd name="T82" fmla="+- 0 9127 9127"/>
              <a:gd name="T83" fmla="*/ 9127 h 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1" h="1" extrusionOk="0">
                <a:moveTo>
                  <a:pt x="0" y="0"/>
                </a:moveTo>
                <a:lnTo>
                  <a:pt x="0" y="0"/>
                </a:ln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98" name="Ink 58">
            <a:extLst>
              <a:ext uri="{FF2B5EF4-FFF2-40B4-BE49-F238E27FC236}">
                <a16:creationId xmlns:a16="http://schemas.microsoft.com/office/drawing/2014/main" id="{6F9B41E9-0C87-BA76-A2EF-14CA4072E5E1}"/>
              </a:ext>
            </a:extLst>
          </p:cNvPr>
          <p:cNvSpPr>
            <a:spLocks noRot="1" noChangeAspect="1" noEditPoints="1" noChangeArrowheads="1" noChangeShapeType="1" noTextEdit="1"/>
          </p:cNvSpPr>
          <p:nvPr/>
        </p:nvSpPr>
        <p:spPr bwMode="auto">
          <a:xfrm>
            <a:off x="609600" y="2655888"/>
            <a:ext cx="2611438" cy="2243137"/>
          </a:xfrm>
          <a:custGeom>
            <a:avLst/>
            <a:gdLst>
              <a:gd name="T0" fmla="+- 0 3288 1693"/>
              <a:gd name="T1" fmla="*/ T0 w 7254"/>
              <a:gd name="T2" fmla="+- 0 7952 7377"/>
              <a:gd name="T3" fmla="*/ 7952 h 6230"/>
              <a:gd name="T4" fmla="+- 0 1817 1693"/>
              <a:gd name="T5" fmla="*/ T4 w 7254"/>
              <a:gd name="T6" fmla="+- 0 9153 7377"/>
              <a:gd name="T7" fmla="*/ 9153 h 6230"/>
              <a:gd name="T8" fmla="+- 0 2848 1693"/>
              <a:gd name="T9" fmla="*/ T8 w 7254"/>
              <a:gd name="T10" fmla="+- 0 9272 7377"/>
              <a:gd name="T11" fmla="*/ 9272 h 6230"/>
              <a:gd name="T12" fmla="+- 0 3743 1693"/>
              <a:gd name="T13" fmla="*/ T12 w 7254"/>
              <a:gd name="T14" fmla="+- 0 8842 7377"/>
              <a:gd name="T15" fmla="*/ 8842 h 6230"/>
              <a:gd name="T16" fmla="+- 0 2734 1693"/>
              <a:gd name="T17" fmla="*/ T16 w 7254"/>
              <a:gd name="T18" fmla="+- 0 9148 7377"/>
              <a:gd name="T19" fmla="*/ 9148 h 6230"/>
              <a:gd name="T20" fmla="+- 0 1988 1693"/>
              <a:gd name="T21" fmla="*/ T20 w 7254"/>
              <a:gd name="T22" fmla="+- 0 9816 7377"/>
              <a:gd name="T23" fmla="*/ 9816 h 6230"/>
              <a:gd name="T24" fmla="+- 0 2263 1693"/>
              <a:gd name="T25" fmla="*/ T24 w 7254"/>
              <a:gd name="T26" fmla="+- 0 10307 7377"/>
              <a:gd name="T27" fmla="*/ 10307 h 6230"/>
              <a:gd name="T28" fmla="+- 0 4225 1693"/>
              <a:gd name="T29" fmla="*/ T28 w 7254"/>
              <a:gd name="T30" fmla="+- 0 10007 7377"/>
              <a:gd name="T31" fmla="*/ 10007 h 6230"/>
              <a:gd name="T32" fmla="+- 0 2904 1693"/>
              <a:gd name="T33" fmla="*/ T32 w 7254"/>
              <a:gd name="T34" fmla="+- 0 10313 7377"/>
              <a:gd name="T35" fmla="*/ 10313 h 6230"/>
              <a:gd name="T36" fmla="+- 0 2247 1693"/>
              <a:gd name="T37" fmla="*/ T36 w 7254"/>
              <a:gd name="T38" fmla="+- 0 11229 7377"/>
              <a:gd name="T39" fmla="*/ 11229 h 6230"/>
              <a:gd name="T40" fmla="+- 0 4199 1693"/>
              <a:gd name="T41" fmla="*/ T40 w 7254"/>
              <a:gd name="T42" fmla="+- 0 11322 7377"/>
              <a:gd name="T43" fmla="*/ 11322 h 6230"/>
              <a:gd name="T44" fmla="+- 0 4349 1693"/>
              <a:gd name="T45" fmla="*/ T44 w 7254"/>
              <a:gd name="T46" fmla="+- 0 10991 7377"/>
              <a:gd name="T47" fmla="*/ 10991 h 6230"/>
              <a:gd name="T48" fmla="+- 0 2967 1693"/>
              <a:gd name="T49" fmla="*/ T48 w 7254"/>
              <a:gd name="T50" fmla="+- 0 11524 7377"/>
              <a:gd name="T51" fmla="*/ 11524 h 6230"/>
              <a:gd name="T52" fmla="+- 0 2407 1693"/>
              <a:gd name="T53" fmla="*/ T52 w 7254"/>
              <a:gd name="T54" fmla="+- 0 12063 7377"/>
              <a:gd name="T55" fmla="*/ 12063 h 6230"/>
              <a:gd name="T56" fmla="+- 0 2532 1693"/>
              <a:gd name="T57" fmla="*/ T56 w 7254"/>
              <a:gd name="T58" fmla="+- 0 12399 7377"/>
              <a:gd name="T59" fmla="*/ 12399 h 6230"/>
              <a:gd name="T60" fmla="+- 0 3712 1693"/>
              <a:gd name="T61" fmla="*/ T60 w 7254"/>
              <a:gd name="T62" fmla="+- 0 12601 7377"/>
              <a:gd name="T63" fmla="*/ 12601 h 6230"/>
              <a:gd name="T64" fmla="+- 0 4742 1693"/>
              <a:gd name="T65" fmla="*/ T64 w 7254"/>
              <a:gd name="T66" fmla="+- 0 12234 7377"/>
              <a:gd name="T67" fmla="*/ 12234 h 6230"/>
              <a:gd name="T68" fmla="+- 0 4256 1693"/>
              <a:gd name="T69" fmla="*/ T68 w 7254"/>
              <a:gd name="T70" fmla="+- 0 12130 7377"/>
              <a:gd name="T71" fmla="*/ 12130 h 6230"/>
              <a:gd name="T72" fmla="+- 0 2604 1693"/>
              <a:gd name="T73" fmla="*/ T72 w 7254"/>
              <a:gd name="T74" fmla="+- 0 13109 7377"/>
              <a:gd name="T75" fmla="*/ 13109 h 6230"/>
              <a:gd name="T76" fmla="+- 0 3458 1693"/>
              <a:gd name="T77" fmla="*/ T76 w 7254"/>
              <a:gd name="T78" fmla="+- 0 13606 7377"/>
              <a:gd name="T79" fmla="*/ 13606 h 6230"/>
              <a:gd name="T80" fmla="+- 0 4613 1693"/>
              <a:gd name="T81" fmla="*/ T80 w 7254"/>
              <a:gd name="T82" fmla="+- 0 13502 7377"/>
              <a:gd name="T83" fmla="*/ 13502 h 6230"/>
              <a:gd name="T84" fmla="+- 0 6218 1693"/>
              <a:gd name="T85" fmla="*/ T84 w 7254"/>
              <a:gd name="T86" fmla="+- 0 13181 7377"/>
              <a:gd name="T87" fmla="*/ 13181 h 6230"/>
              <a:gd name="T88" fmla="+- 0 8522 1693"/>
              <a:gd name="T89" fmla="*/ T88 w 7254"/>
              <a:gd name="T90" fmla="+- 0 12658 7377"/>
              <a:gd name="T91" fmla="*/ 12658 h 6230"/>
              <a:gd name="T92" fmla="+- 0 8760 1693"/>
              <a:gd name="T93" fmla="*/ T92 w 7254"/>
              <a:gd name="T94" fmla="+- 0 11830 7377"/>
              <a:gd name="T95" fmla="*/ 11830 h 6230"/>
              <a:gd name="T96" fmla="+- 0 7326 1693"/>
              <a:gd name="T97" fmla="*/ T96 w 7254"/>
              <a:gd name="T98" fmla="+- 0 11674 7377"/>
              <a:gd name="T99" fmla="*/ 11674 h 6230"/>
              <a:gd name="T100" fmla="+- 0 6860 1693"/>
              <a:gd name="T101" fmla="*/ T100 w 7254"/>
              <a:gd name="T102" fmla="+- 0 11825 7377"/>
              <a:gd name="T103" fmla="*/ 11825 h 6230"/>
              <a:gd name="T104" fmla="+- 0 6016 1693"/>
              <a:gd name="T105" fmla="*/ T104 w 7254"/>
              <a:gd name="T106" fmla="+- 0 12275 7377"/>
              <a:gd name="T107" fmla="*/ 12275 h 6230"/>
              <a:gd name="T108" fmla="+- 0 6280 1693"/>
              <a:gd name="T109" fmla="*/ T108 w 7254"/>
              <a:gd name="T110" fmla="+- 0 12482 7377"/>
              <a:gd name="T111" fmla="*/ 12482 h 6230"/>
              <a:gd name="T112" fmla="+- 0 7921 1693"/>
              <a:gd name="T113" fmla="*/ T112 w 7254"/>
              <a:gd name="T114" fmla="+- 0 12239 7377"/>
              <a:gd name="T115" fmla="*/ 12239 h 6230"/>
              <a:gd name="T116" fmla="+- 0 8511 1693"/>
              <a:gd name="T117" fmla="*/ T116 w 7254"/>
              <a:gd name="T118" fmla="+- 0 11322 7377"/>
              <a:gd name="T119" fmla="*/ 11322 h 6230"/>
              <a:gd name="T120" fmla="+- 0 8315 1693"/>
              <a:gd name="T121" fmla="*/ T120 w 7254"/>
              <a:gd name="T122" fmla="+- 0 11151 7377"/>
              <a:gd name="T123" fmla="*/ 11151 h 6230"/>
              <a:gd name="T124" fmla="+- 0 6311 1693"/>
              <a:gd name="T125" fmla="*/ T124 w 7254"/>
              <a:gd name="T126" fmla="+- 0 10934 7377"/>
              <a:gd name="T127" fmla="*/ 10934 h 6230"/>
              <a:gd name="T128" fmla="+- 0 5969 1693"/>
              <a:gd name="T129" fmla="*/ T128 w 7254"/>
              <a:gd name="T130" fmla="+- 0 11208 7377"/>
              <a:gd name="T131" fmla="*/ 11208 h 6230"/>
              <a:gd name="T132" fmla="+- 0 6456 1693"/>
              <a:gd name="T133" fmla="*/ T132 w 7254"/>
              <a:gd name="T134" fmla="+- 0 11483 7377"/>
              <a:gd name="T135" fmla="*/ 11483 h 6230"/>
              <a:gd name="T136" fmla="+- 0 8009 1693"/>
              <a:gd name="T137" fmla="*/ T136 w 7254"/>
              <a:gd name="T138" fmla="+- 0 11219 7377"/>
              <a:gd name="T139" fmla="*/ 11219 h 6230"/>
              <a:gd name="T140" fmla="+- 0 8309 1693"/>
              <a:gd name="T141" fmla="*/ T140 w 7254"/>
              <a:gd name="T142" fmla="+- 0 10100 7377"/>
              <a:gd name="T143" fmla="*/ 10100 h 6230"/>
              <a:gd name="T144" fmla="+- 0 6425 1693"/>
              <a:gd name="T145" fmla="*/ T144 w 7254"/>
              <a:gd name="T146" fmla="+- 0 9935 7377"/>
              <a:gd name="T147" fmla="*/ 9935 h 6230"/>
              <a:gd name="T148" fmla="+- 0 5954 1693"/>
              <a:gd name="T149" fmla="*/ T148 w 7254"/>
              <a:gd name="T150" fmla="+- 0 10194 7377"/>
              <a:gd name="T151" fmla="*/ 10194 h 6230"/>
              <a:gd name="T152" fmla="+- 0 6466 1693"/>
              <a:gd name="T153" fmla="*/ T152 w 7254"/>
              <a:gd name="T154" fmla="+- 0 10540 7377"/>
              <a:gd name="T155" fmla="*/ 10540 h 6230"/>
              <a:gd name="T156" fmla="+- 0 8045 1693"/>
              <a:gd name="T157" fmla="*/ T156 w 7254"/>
              <a:gd name="T158" fmla="+- 0 9919 7377"/>
              <a:gd name="T159" fmla="*/ 9919 h 6230"/>
              <a:gd name="T160" fmla="+- 0 8284 1693"/>
              <a:gd name="T161" fmla="*/ T160 w 7254"/>
              <a:gd name="T162" fmla="+- 0 9495 7377"/>
              <a:gd name="T163" fmla="*/ 9495 h 6230"/>
              <a:gd name="T164" fmla="+- 0 7041 1693"/>
              <a:gd name="T165" fmla="*/ T164 w 7254"/>
              <a:gd name="T166" fmla="+- 0 8878 7377"/>
              <a:gd name="T167" fmla="*/ 8878 h 6230"/>
              <a:gd name="T168" fmla="+- 0 5736 1693"/>
              <a:gd name="T169" fmla="*/ T168 w 7254"/>
              <a:gd name="T170" fmla="+- 0 9163 7377"/>
              <a:gd name="T171" fmla="*/ 9163 h 6230"/>
              <a:gd name="T172" fmla="+- 0 6161 1693"/>
              <a:gd name="T173" fmla="*/ T172 w 7254"/>
              <a:gd name="T174" fmla="+- 0 9572 7377"/>
              <a:gd name="T175" fmla="*/ 9572 h 6230"/>
              <a:gd name="T176" fmla="+- 0 8149 1693"/>
              <a:gd name="T177" fmla="*/ T176 w 7254"/>
              <a:gd name="T178" fmla="+- 0 8697 7377"/>
              <a:gd name="T179" fmla="*/ 8697 h 6230"/>
              <a:gd name="T180" fmla="+- 0 7326 1693"/>
              <a:gd name="T181" fmla="*/ T180 w 7254"/>
              <a:gd name="T182" fmla="+- 0 8169 7377"/>
              <a:gd name="T183" fmla="*/ 8169 h 6230"/>
              <a:gd name="T184" fmla="+- 0 5390 1693"/>
              <a:gd name="T185" fmla="*/ T184 w 7254"/>
              <a:gd name="T186" fmla="+- 0 8293 7377"/>
              <a:gd name="T187" fmla="*/ 8293 h 6230"/>
              <a:gd name="T188" fmla="+- 0 5462 1693"/>
              <a:gd name="T189" fmla="*/ T188 w 7254"/>
              <a:gd name="T190" fmla="+- 0 8578 7377"/>
              <a:gd name="T191" fmla="*/ 8578 h 6230"/>
              <a:gd name="T192" fmla="+- 0 6420 1693"/>
              <a:gd name="T193" fmla="*/ T192 w 7254"/>
              <a:gd name="T194" fmla="+- 0 8469 7377"/>
              <a:gd name="T195" fmla="*/ 8469 h 6230"/>
              <a:gd name="T196" fmla="+- 0 7807 1693"/>
              <a:gd name="T197" fmla="*/ T196 w 7254"/>
              <a:gd name="T198" fmla="+- 0 7750 7377"/>
              <a:gd name="T199" fmla="*/ 7750 h 623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Lst>
            <a:rect l="0" t="0" r="r" b="b"/>
            <a:pathLst>
              <a:path w="7254" h="6230" extrusionOk="0">
                <a:moveTo>
                  <a:pt x="1817" y="549"/>
                </a:moveTo>
                <a:cubicBezTo>
                  <a:pt x="1741" y="561"/>
                  <a:pt x="1670" y="559"/>
                  <a:pt x="1595" y="575"/>
                </a:cubicBezTo>
                <a:cubicBezTo>
                  <a:pt x="1137" y="672"/>
                  <a:pt x="361" y="906"/>
                  <a:pt x="72" y="1305"/>
                </a:cubicBezTo>
                <a:cubicBezTo>
                  <a:pt x="-46" y="1468"/>
                  <a:pt x="15" y="1614"/>
                  <a:pt x="124" y="1776"/>
                </a:cubicBezTo>
                <a:cubicBezTo>
                  <a:pt x="231" y="1936"/>
                  <a:pt x="311" y="1940"/>
                  <a:pt x="487" y="1957"/>
                </a:cubicBezTo>
                <a:cubicBezTo>
                  <a:pt x="694" y="1977"/>
                  <a:pt x="951" y="1933"/>
                  <a:pt x="1155" y="1895"/>
                </a:cubicBezTo>
                <a:cubicBezTo>
                  <a:pt x="1450" y="1840"/>
                  <a:pt x="1752" y="1741"/>
                  <a:pt x="1988" y="1548"/>
                </a:cubicBezTo>
                <a:cubicBezTo>
                  <a:pt x="2018" y="1523"/>
                  <a:pt x="2026" y="1485"/>
                  <a:pt x="2050" y="1465"/>
                </a:cubicBezTo>
                <a:cubicBezTo>
                  <a:pt x="1995" y="1466"/>
                  <a:pt x="1914" y="1448"/>
                  <a:pt x="1843" y="1455"/>
                </a:cubicBezTo>
                <a:cubicBezTo>
                  <a:pt x="1531" y="1487"/>
                  <a:pt x="1296" y="1603"/>
                  <a:pt x="1041" y="1771"/>
                </a:cubicBezTo>
                <a:cubicBezTo>
                  <a:pt x="834" y="1908"/>
                  <a:pt x="664" y="2051"/>
                  <a:pt x="487" y="2221"/>
                </a:cubicBezTo>
                <a:cubicBezTo>
                  <a:pt x="417" y="2289"/>
                  <a:pt x="334" y="2352"/>
                  <a:pt x="295" y="2439"/>
                </a:cubicBezTo>
                <a:cubicBezTo>
                  <a:pt x="236" y="2572"/>
                  <a:pt x="236" y="2680"/>
                  <a:pt x="337" y="2801"/>
                </a:cubicBezTo>
                <a:cubicBezTo>
                  <a:pt x="398" y="2874"/>
                  <a:pt x="482" y="2902"/>
                  <a:pt x="570" y="2930"/>
                </a:cubicBezTo>
                <a:cubicBezTo>
                  <a:pt x="1038" y="3076"/>
                  <a:pt x="1910" y="2942"/>
                  <a:pt x="2350" y="2744"/>
                </a:cubicBezTo>
                <a:cubicBezTo>
                  <a:pt x="2418" y="2713"/>
                  <a:pt x="2473" y="2662"/>
                  <a:pt x="2532" y="2630"/>
                </a:cubicBezTo>
                <a:cubicBezTo>
                  <a:pt x="2374" y="2564"/>
                  <a:pt x="2423" y="2516"/>
                  <a:pt x="2226" y="2537"/>
                </a:cubicBezTo>
                <a:cubicBezTo>
                  <a:pt x="1883" y="2574"/>
                  <a:pt x="1501" y="2753"/>
                  <a:pt x="1211" y="2936"/>
                </a:cubicBezTo>
                <a:cubicBezTo>
                  <a:pt x="1066" y="3027"/>
                  <a:pt x="903" y="3138"/>
                  <a:pt x="787" y="3262"/>
                </a:cubicBezTo>
                <a:cubicBezTo>
                  <a:pt x="658" y="3400"/>
                  <a:pt x="482" y="3662"/>
                  <a:pt x="554" y="3852"/>
                </a:cubicBezTo>
                <a:cubicBezTo>
                  <a:pt x="623" y="4034"/>
                  <a:pt x="824" y="4031"/>
                  <a:pt x="984" y="4044"/>
                </a:cubicBezTo>
                <a:cubicBezTo>
                  <a:pt x="1454" y="4083"/>
                  <a:pt x="2048" y="4065"/>
                  <a:pt x="2506" y="3945"/>
                </a:cubicBezTo>
                <a:cubicBezTo>
                  <a:pt x="2615" y="3916"/>
                  <a:pt x="2720" y="3926"/>
                  <a:pt x="2765" y="3795"/>
                </a:cubicBezTo>
                <a:cubicBezTo>
                  <a:pt x="2805" y="3679"/>
                  <a:pt x="2755" y="3659"/>
                  <a:pt x="2656" y="3614"/>
                </a:cubicBezTo>
                <a:cubicBezTo>
                  <a:pt x="2396" y="3496"/>
                  <a:pt x="1962" y="3788"/>
                  <a:pt x="1755" y="3904"/>
                </a:cubicBezTo>
                <a:cubicBezTo>
                  <a:pt x="1596" y="3993"/>
                  <a:pt x="1433" y="4063"/>
                  <a:pt x="1274" y="4147"/>
                </a:cubicBezTo>
                <a:cubicBezTo>
                  <a:pt x="1120" y="4229"/>
                  <a:pt x="892" y="4331"/>
                  <a:pt x="792" y="4479"/>
                </a:cubicBezTo>
                <a:cubicBezTo>
                  <a:pt x="752" y="4538"/>
                  <a:pt x="730" y="4617"/>
                  <a:pt x="714" y="4686"/>
                </a:cubicBezTo>
                <a:cubicBezTo>
                  <a:pt x="705" y="4723"/>
                  <a:pt x="702" y="4771"/>
                  <a:pt x="704" y="4810"/>
                </a:cubicBezTo>
                <a:cubicBezTo>
                  <a:pt x="711" y="4956"/>
                  <a:pt x="727" y="4947"/>
                  <a:pt x="839" y="5022"/>
                </a:cubicBezTo>
                <a:cubicBezTo>
                  <a:pt x="1066" y="5175"/>
                  <a:pt x="1472" y="5181"/>
                  <a:pt x="1734" y="5203"/>
                </a:cubicBezTo>
                <a:cubicBezTo>
                  <a:pt x="1828" y="5211"/>
                  <a:pt x="1924" y="5219"/>
                  <a:pt x="2019" y="5224"/>
                </a:cubicBezTo>
                <a:cubicBezTo>
                  <a:pt x="2294" y="5238"/>
                  <a:pt x="2511" y="5189"/>
                  <a:pt x="2765" y="5090"/>
                </a:cubicBezTo>
                <a:cubicBezTo>
                  <a:pt x="2935" y="5024"/>
                  <a:pt x="2941" y="4973"/>
                  <a:pt x="3049" y="4857"/>
                </a:cubicBezTo>
                <a:cubicBezTo>
                  <a:pt x="2983" y="4822"/>
                  <a:pt x="2928" y="4729"/>
                  <a:pt x="2827" y="4717"/>
                </a:cubicBezTo>
                <a:cubicBezTo>
                  <a:pt x="2727" y="4705"/>
                  <a:pt x="2658" y="4732"/>
                  <a:pt x="2563" y="4753"/>
                </a:cubicBezTo>
                <a:cubicBezTo>
                  <a:pt x="2124" y="4848"/>
                  <a:pt x="1759" y="5008"/>
                  <a:pt x="1398" y="5260"/>
                </a:cubicBezTo>
                <a:cubicBezTo>
                  <a:pt x="1223" y="5382"/>
                  <a:pt x="943" y="5500"/>
                  <a:pt x="911" y="5732"/>
                </a:cubicBezTo>
                <a:cubicBezTo>
                  <a:pt x="873" y="6011"/>
                  <a:pt x="1161" y="6152"/>
                  <a:pt x="1377" y="6203"/>
                </a:cubicBezTo>
                <a:cubicBezTo>
                  <a:pt x="1500" y="6232"/>
                  <a:pt x="1638" y="6228"/>
                  <a:pt x="1765" y="6229"/>
                </a:cubicBezTo>
                <a:cubicBezTo>
                  <a:pt x="2051" y="6232"/>
                  <a:pt x="2340" y="6221"/>
                  <a:pt x="2620" y="6177"/>
                </a:cubicBezTo>
                <a:cubicBezTo>
                  <a:pt x="2720" y="6161"/>
                  <a:pt x="2820" y="6141"/>
                  <a:pt x="2920" y="6125"/>
                </a:cubicBezTo>
                <a:cubicBezTo>
                  <a:pt x="3177" y="6084"/>
                  <a:pt x="3437" y="6067"/>
                  <a:pt x="3697" y="6027"/>
                </a:cubicBezTo>
                <a:cubicBezTo>
                  <a:pt x="3993" y="5982"/>
                  <a:pt x="4245" y="5899"/>
                  <a:pt x="4525" y="5804"/>
                </a:cubicBezTo>
                <a:cubicBezTo>
                  <a:pt x="5041" y="5629"/>
                  <a:pt x="5545" y="5607"/>
                  <a:pt x="6078" y="5545"/>
                </a:cubicBezTo>
                <a:cubicBezTo>
                  <a:pt x="6344" y="5514"/>
                  <a:pt x="6604" y="5427"/>
                  <a:pt x="6829" y="5281"/>
                </a:cubicBezTo>
                <a:cubicBezTo>
                  <a:pt x="6983" y="5181"/>
                  <a:pt x="7144" y="5044"/>
                  <a:pt x="7212" y="4867"/>
                </a:cubicBezTo>
                <a:cubicBezTo>
                  <a:pt x="7279" y="4692"/>
                  <a:pt x="7235" y="4550"/>
                  <a:pt x="7067" y="4453"/>
                </a:cubicBezTo>
                <a:cubicBezTo>
                  <a:pt x="6929" y="4373"/>
                  <a:pt x="6669" y="4349"/>
                  <a:pt x="6513" y="4313"/>
                </a:cubicBezTo>
                <a:cubicBezTo>
                  <a:pt x="6226" y="4246"/>
                  <a:pt x="5920" y="4214"/>
                  <a:pt x="5633" y="4297"/>
                </a:cubicBezTo>
                <a:cubicBezTo>
                  <a:pt x="5537" y="4325"/>
                  <a:pt x="5445" y="4376"/>
                  <a:pt x="5348" y="4406"/>
                </a:cubicBezTo>
                <a:cubicBezTo>
                  <a:pt x="5288" y="4424"/>
                  <a:pt x="5224" y="4426"/>
                  <a:pt x="5167" y="4448"/>
                </a:cubicBezTo>
                <a:cubicBezTo>
                  <a:pt x="4967" y="4524"/>
                  <a:pt x="4795" y="4655"/>
                  <a:pt x="4603" y="4743"/>
                </a:cubicBezTo>
                <a:cubicBezTo>
                  <a:pt x="4495" y="4793"/>
                  <a:pt x="4411" y="4825"/>
                  <a:pt x="4323" y="4898"/>
                </a:cubicBezTo>
                <a:cubicBezTo>
                  <a:pt x="4295" y="4921"/>
                  <a:pt x="4288" y="4962"/>
                  <a:pt x="4266" y="4981"/>
                </a:cubicBezTo>
                <a:cubicBezTo>
                  <a:pt x="4371" y="5023"/>
                  <a:pt x="4467" y="5090"/>
                  <a:pt x="4587" y="5105"/>
                </a:cubicBezTo>
                <a:cubicBezTo>
                  <a:pt x="4906" y="5145"/>
                  <a:pt x="5277" y="5112"/>
                  <a:pt x="5591" y="5064"/>
                </a:cubicBezTo>
                <a:cubicBezTo>
                  <a:pt x="5797" y="5033"/>
                  <a:pt x="6047" y="4970"/>
                  <a:pt x="6228" y="4862"/>
                </a:cubicBezTo>
                <a:cubicBezTo>
                  <a:pt x="6370" y="4777"/>
                  <a:pt x="6490" y="4622"/>
                  <a:pt x="6585" y="4489"/>
                </a:cubicBezTo>
                <a:cubicBezTo>
                  <a:pt x="6670" y="4370"/>
                  <a:pt x="6875" y="4100"/>
                  <a:pt x="6818" y="3945"/>
                </a:cubicBezTo>
                <a:cubicBezTo>
                  <a:pt x="6805" y="3910"/>
                  <a:pt x="6797" y="3895"/>
                  <a:pt x="6767" y="3857"/>
                </a:cubicBezTo>
                <a:cubicBezTo>
                  <a:pt x="6735" y="3817"/>
                  <a:pt x="6665" y="3800"/>
                  <a:pt x="6622" y="3774"/>
                </a:cubicBezTo>
                <a:cubicBezTo>
                  <a:pt x="6218" y="3533"/>
                  <a:pt x="5672" y="3523"/>
                  <a:pt x="5219" y="3500"/>
                </a:cubicBezTo>
                <a:cubicBezTo>
                  <a:pt x="4999" y="3489"/>
                  <a:pt x="4828" y="3498"/>
                  <a:pt x="4618" y="3557"/>
                </a:cubicBezTo>
                <a:cubicBezTo>
                  <a:pt x="4543" y="3578"/>
                  <a:pt x="4462" y="3594"/>
                  <a:pt x="4401" y="3645"/>
                </a:cubicBezTo>
                <a:cubicBezTo>
                  <a:pt x="4369" y="3672"/>
                  <a:pt x="4272" y="3779"/>
                  <a:pt x="4276" y="3831"/>
                </a:cubicBezTo>
                <a:cubicBezTo>
                  <a:pt x="4283" y="3923"/>
                  <a:pt x="4356" y="3958"/>
                  <a:pt x="4432" y="4013"/>
                </a:cubicBezTo>
                <a:cubicBezTo>
                  <a:pt x="4533" y="4086"/>
                  <a:pt x="4643" y="4093"/>
                  <a:pt x="4763" y="4106"/>
                </a:cubicBezTo>
                <a:cubicBezTo>
                  <a:pt x="5037" y="4135"/>
                  <a:pt x="5302" y="4089"/>
                  <a:pt x="5571" y="4044"/>
                </a:cubicBezTo>
                <a:cubicBezTo>
                  <a:pt x="5831" y="4000"/>
                  <a:pt x="6068" y="3934"/>
                  <a:pt x="6316" y="3842"/>
                </a:cubicBezTo>
                <a:cubicBezTo>
                  <a:pt x="6562" y="3751"/>
                  <a:pt x="6696" y="3678"/>
                  <a:pt x="6798" y="3438"/>
                </a:cubicBezTo>
                <a:cubicBezTo>
                  <a:pt x="6926" y="3136"/>
                  <a:pt x="6871" y="2920"/>
                  <a:pt x="6616" y="2723"/>
                </a:cubicBezTo>
                <a:cubicBezTo>
                  <a:pt x="6272" y="2457"/>
                  <a:pt x="5859" y="2414"/>
                  <a:pt x="5441" y="2428"/>
                </a:cubicBezTo>
                <a:cubicBezTo>
                  <a:pt x="5198" y="2436"/>
                  <a:pt x="4955" y="2464"/>
                  <a:pt x="4732" y="2558"/>
                </a:cubicBezTo>
                <a:cubicBezTo>
                  <a:pt x="4612" y="2608"/>
                  <a:pt x="4443" y="2678"/>
                  <a:pt x="4338" y="2754"/>
                </a:cubicBezTo>
                <a:cubicBezTo>
                  <a:pt x="4311" y="2773"/>
                  <a:pt x="4282" y="2791"/>
                  <a:pt x="4261" y="2817"/>
                </a:cubicBezTo>
                <a:cubicBezTo>
                  <a:pt x="4188" y="2911"/>
                  <a:pt x="4162" y="2911"/>
                  <a:pt x="4209" y="3018"/>
                </a:cubicBezTo>
                <a:cubicBezTo>
                  <a:pt x="4298" y="3219"/>
                  <a:pt x="4604" y="3169"/>
                  <a:pt x="4773" y="3163"/>
                </a:cubicBezTo>
                <a:cubicBezTo>
                  <a:pt x="5037" y="3154"/>
                  <a:pt x="5295" y="3110"/>
                  <a:pt x="5545" y="3029"/>
                </a:cubicBezTo>
                <a:cubicBezTo>
                  <a:pt x="5884" y="2920"/>
                  <a:pt x="6117" y="2807"/>
                  <a:pt x="6352" y="2542"/>
                </a:cubicBezTo>
                <a:cubicBezTo>
                  <a:pt x="6405" y="2482"/>
                  <a:pt x="6477" y="2404"/>
                  <a:pt x="6513" y="2335"/>
                </a:cubicBezTo>
                <a:cubicBezTo>
                  <a:pt x="6551" y="2263"/>
                  <a:pt x="6591" y="2205"/>
                  <a:pt x="6591" y="2118"/>
                </a:cubicBezTo>
                <a:cubicBezTo>
                  <a:pt x="6591" y="1978"/>
                  <a:pt x="6508" y="1887"/>
                  <a:pt x="6404" y="1802"/>
                </a:cubicBezTo>
                <a:cubicBezTo>
                  <a:pt x="6139" y="1586"/>
                  <a:pt x="5672" y="1533"/>
                  <a:pt x="5348" y="1501"/>
                </a:cubicBezTo>
                <a:cubicBezTo>
                  <a:pt x="5171" y="1483"/>
                  <a:pt x="5000" y="1497"/>
                  <a:pt x="4825" y="1517"/>
                </a:cubicBezTo>
                <a:cubicBezTo>
                  <a:pt x="4537" y="1550"/>
                  <a:pt x="4264" y="1582"/>
                  <a:pt x="4043" y="1786"/>
                </a:cubicBezTo>
                <a:cubicBezTo>
                  <a:pt x="3913" y="1906"/>
                  <a:pt x="3814" y="2025"/>
                  <a:pt x="4012" y="2149"/>
                </a:cubicBezTo>
                <a:cubicBezTo>
                  <a:pt x="4122" y="2218"/>
                  <a:pt x="4347" y="2206"/>
                  <a:pt x="4468" y="2195"/>
                </a:cubicBezTo>
                <a:cubicBezTo>
                  <a:pt x="5007" y="2146"/>
                  <a:pt x="5629" y="1964"/>
                  <a:pt x="6063" y="1646"/>
                </a:cubicBezTo>
                <a:cubicBezTo>
                  <a:pt x="6182" y="1559"/>
                  <a:pt x="6384" y="1448"/>
                  <a:pt x="6456" y="1320"/>
                </a:cubicBezTo>
                <a:cubicBezTo>
                  <a:pt x="6499" y="1244"/>
                  <a:pt x="6518" y="1150"/>
                  <a:pt x="6477" y="1072"/>
                </a:cubicBezTo>
                <a:cubicBezTo>
                  <a:pt x="6366" y="862"/>
                  <a:pt x="5819" y="830"/>
                  <a:pt x="5633" y="792"/>
                </a:cubicBezTo>
                <a:cubicBezTo>
                  <a:pt x="5279" y="720"/>
                  <a:pt x="4920" y="679"/>
                  <a:pt x="4561" y="725"/>
                </a:cubicBezTo>
                <a:cubicBezTo>
                  <a:pt x="4358" y="751"/>
                  <a:pt x="3860" y="758"/>
                  <a:pt x="3697" y="916"/>
                </a:cubicBezTo>
                <a:cubicBezTo>
                  <a:pt x="3609" y="1001"/>
                  <a:pt x="3591" y="1050"/>
                  <a:pt x="3655" y="1139"/>
                </a:cubicBezTo>
                <a:cubicBezTo>
                  <a:pt x="3677" y="1170"/>
                  <a:pt x="3736" y="1187"/>
                  <a:pt x="3769" y="1201"/>
                </a:cubicBezTo>
                <a:cubicBezTo>
                  <a:pt x="3894" y="1253"/>
                  <a:pt x="4081" y="1203"/>
                  <a:pt x="4209" y="1191"/>
                </a:cubicBezTo>
                <a:cubicBezTo>
                  <a:pt x="4392" y="1174"/>
                  <a:pt x="4549" y="1132"/>
                  <a:pt x="4727" y="1092"/>
                </a:cubicBezTo>
                <a:cubicBezTo>
                  <a:pt x="4970" y="1037"/>
                  <a:pt x="5176" y="1004"/>
                  <a:pt x="5395" y="880"/>
                </a:cubicBezTo>
                <a:cubicBezTo>
                  <a:pt x="5627" y="749"/>
                  <a:pt x="5931" y="562"/>
                  <a:pt x="6114" y="373"/>
                </a:cubicBezTo>
                <a:cubicBezTo>
                  <a:pt x="6226" y="257"/>
                  <a:pt x="6278" y="137"/>
                  <a:pt x="6358" y="0"/>
                </a:cubicBezTo>
              </a:path>
            </a:pathLst>
          </a:custGeom>
          <a:noFill/>
          <a:ln w="28575" cap="rnd" algn="ctr">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60" name="Ink 20">
            <a:extLst>
              <a:ext uri="{FF2B5EF4-FFF2-40B4-BE49-F238E27FC236}">
                <a16:creationId xmlns:a16="http://schemas.microsoft.com/office/drawing/2014/main" id="{9D066A14-0A41-8467-0F1A-0F056558B48A}"/>
              </a:ext>
            </a:extLst>
          </p:cNvPr>
          <p:cNvSpPr>
            <a:spLocks noRot="1" noChangeAspect="1" noEditPoints="1" noChangeArrowheads="1" noChangeShapeType="1" noTextEdit="1"/>
          </p:cNvSpPr>
          <p:nvPr/>
        </p:nvSpPr>
        <p:spPr bwMode="auto">
          <a:xfrm>
            <a:off x="1644650" y="4718050"/>
            <a:ext cx="590550" cy="163513"/>
          </a:xfrm>
          <a:custGeom>
            <a:avLst/>
            <a:gdLst>
              <a:gd name="T0" fmla="+- 0 5907 5902"/>
              <a:gd name="T1" fmla="*/ T0 w 1350"/>
              <a:gd name="T2" fmla="+- 0 12357 11982"/>
              <a:gd name="T3" fmla="*/ 12357 h 376"/>
              <a:gd name="T4" fmla="+- 0 5936 5902"/>
              <a:gd name="T5" fmla="*/ T4 w 1350"/>
              <a:gd name="T6" fmla="+- 0 12340 11982"/>
              <a:gd name="T7" fmla="*/ 12340 h 376"/>
              <a:gd name="T8" fmla="+- 0 7234 5902"/>
              <a:gd name="T9" fmla="*/ T8 w 1350"/>
              <a:gd name="T10" fmla="+- 0 12007 11982"/>
              <a:gd name="T11" fmla="*/ 12007 h 376"/>
              <a:gd name="T12" fmla="+- 0 7251 5902"/>
              <a:gd name="T13" fmla="*/ T12 w 1350"/>
              <a:gd name="T14" fmla="+- 0 11982 11982"/>
              <a:gd name="T15" fmla="*/ 11982 h 376"/>
              <a:gd name="T16" fmla="+- 0 5902 5902"/>
              <a:gd name="T17" fmla="*/ T16 w 1350"/>
              <a:gd name="T18" fmla="+- 0 12063 11982"/>
              <a:gd name="T19" fmla="*/ 12063 h 376"/>
              <a:gd name="T20" fmla="+- 0 5911 5902"/>
              <a:gd name="T21" fmla="*/ T20 w 1350"/>
              <a:gd name="T22" fmla="+- 0 12080 11982"/>
              <a:gd name="T23" fmla="*/ 12080 h 376"/>
            </a:gdLst>
            <a:ahLst/>
            <a:cxnLst>
              <a:cxn ang="0">
                <a:pos x="T1" y="T3"/>
              </a:cxn>
              <a:cxn ang="0">
                <a:pos x="T5" y="T7"/>
              </a:cxn>
              <a:cxn ang="0">
                <a:pos x="T9" y="T11"/>
              </a:cxn>
              <a:cxn ang="0">
                <a:pos x="T13" y="T15"/>
              </a:cxn>
              <a:cxn ang="0">
                <a:pos x="T17" y="T19"/>
              </a:cxn>
              <a:cxn ang="0">
                <a:pos x="T21" y="T23"/>
              </a:cxn>
            </a:cxnLst>
            <a:rect l="0" t="0" r="r" b="b"/>
            <a:pathLst>
              <a:path w="1350" h="376" extrusionOk="0">
                <a:moveTo>
                  <a:pt x="5" y="375"/>
                </a:moveTo>
                <a:cubicBezTo>
                  <a:pt x="16" y="359"/>
                  <a:pt x="19" y="353"/>
                  <a:pt x="34" y="358"/>
                </a:cubicBezTo>
              </a:path>
              <a:path w="1350" h="376" extrusionOk="0">
                <a:moveTo>
                  <a:pt x="1332" y="25"/>
                </a:moveTo>
                <a:cubicBezTo>
                  <a:pt x="1352" y="25"/>
                  <a:pt x="1357" y="22"/>
                  <a:pt x="1349" y="0"/>
                </a:cubicBezTo>
              </a:path>
              <a:path w="1350" h="376" extrusionOk="0">
                <a:moveTo>
                  <a:pt x="0" y="81"/>
                </a:moveTo>
                <a:cubicBezTo>
                  <a:pt x="31" y="81"/>
                  <a:pt x="28" y="90"/>
                  <a:pt x="9" y="98"/>
                </a:cubicBezTo>
              </a:path>
            </a:pathLst>
          </a:custGeom>
          <a:noFill/>
          <a:ln w="76200" cap="rnd" algn="ctr">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61" name="Ink 21">
            <a:extLst>
              <a:ext uri="{FF2B5EF4-FFF2-40B4-BE49-F238E27FC236}">
                <a16:creationId xmlns:a16="http://schemas.microsoft.com/office/drawing/2014/main" id="{FA88350D-7F2E-E643-1D9E-C1DB859A4EDC}"/>
              </a:ext>
            </a:extLst>
          </p:cNvPr>
          <p:cNvSpPr>
            <a:spLocks noRot="1" noChangeAspect="1" noEditPoints="1" noChangeArrowheads="1" noChangeShapeType="1" noTextEdit="1"/>
          </p:cNvSpPr>
          <p:nvPr/>
        </p:nvSpPr>
        <p:spPr bwMode="auto">
          <a:xfrm>
            <a:off x="1674813" y="4559300"/>
            <a:ext cx="7937" cy="11113"/>
          </a:xfrm>
          <a:custGeom>
            <a:avLst/>
            <a:gdLst>
              <a:gd name="T0" fmla="+- 0 5971 5971"/>
              <a:gd name="T1" fmla="*/ T0 w 18"/>
              <a:gd name="T2" fmla="+- 0 11615 11615"/>
              <a:gd name="T3" fmla="*/ 11615 h 26"/>
              <a:gd name="T4" fmla="+- 0 5988 5971"/>
              <a:gd name="T5" fmla="*/ T4 w 18"/>
              <a:gd name="T6" fmla="+- 0 11640 11615"/>
              <a:gd name="T7" fmla="*/ 11640 h 26"/>
            </a:gdLst>
            <a:ahLst/>
            <a:cxnLst>
              <a:cxn ang="0">
                <a:pos x="T1" y="T3"/>
              </a:cxn>
              <a:cxn ang="0">
                <a:pos x="T5" y="T7"/>
              </a:cxn>
            </a:cxnLst>
            <a:rect l="0" t="0" r="r" b="b"/>
            <a:pathLst>
              <a:path w="18" h="26" extrusionOk="0">
                <a:moveTo>
                  <a:pt x="0" y="0"/>
                </a:moveTo>
                <a:cubicBezTo>
                  <a:pt x="6" y="8"/>
                  <a:pt x="11" y="17"/>
                  <a:pt x="17" y="25"/>
                </a:cubicBezTo>
              </a:path>
            </a:pathLst>
          </a:custGeom>
          <a:noFill/>
          <a:ln w="38100"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62" name="Ink 22">
            <a:extLst>
              <a:ext uri="{FF2B5EF4-FFF2-40B4-BE49-F238E27FC236}">
                <a16:creationId xmlns:a16="http://schemas.microsoft.com/office/drawing/2014/main" id="{1724213D-2612-1706-3152-E87202F065D9}"/>
              </a:ext>
            </a:extLst>
          </p:cNvPr>
          <p:cNvSpPr>
            <a:spLocks noRot="1" noChangeAspect="1" noEditPoints="1" noChangeArrowheads="1" noChangeShapeType="1" noTextEdit="1"/>
          </p:cNvSpPr>
          <p:nvPr/>
        </p:nvSpPr>
        <p:spPr bwMode="auto">
          <a:xfrm>
            <a:off x="1647825" y="4171950"/>
            <a:ext cx="631825" cy="282575"/>
          </a:xfrm>
          <a:custGeom>
            <a:avLst/>
            <a:gdLst>
              <a:gd name="T0" fmla="+- 0 5907 5907"/>
              <a:gd name="T1" fmla="*/ T0 w 1447"/>
              <a:gd name="T2" fmla="+- 0 11376 10731"/>
              <a:gd name="T3" fmla="*/ 11376 h 646"/>
              <a:gd name="T4" fmla="+- 0 5919 5907"/>
              <a:gd name="T5" fmla="*/ T4 w 1447"/>
              <a:gd name="T6" fmla="+- 0 11354 10731"/>
              <a:gd name="T7" fmla="*/ 11354 h 646"/>
              <a:gd name="T8" fmla="+- 0 7323 5907"/>
              <a:gd name="T9" fmla="*/ T8 w 1447"/>
              <a:gd name="T10" fmla="+- 0 10748 10731"/>
              <a:gd name="T11" fmla="*/ 10748 h 646"/>
              <a:gd name="T12" fmla="+- 0 7323 5907"/>
              <a:gd name="T13" fmla="*/ T12 w 1447"/>
              <a:gd name="T14" fmla="+- 0 10765 10731"/>
              <a:gd name="T15" fmla="*/ 10765 h 646"/>
              <a:gd name="T16" fmla="+- 0 7353 5907"/>
              <a:gd name="T17" fmla="*/ T16 w 1447"/>
              <a:gd name="T18" fmla="+- 0 10735 10731"/>
              <a:gd name="T19" fmla="*/ 10735 h 646"/>
            </a:gdLst>
            <a:ahLst/>
            <a:cxnLst>
              <a:cxn ang="0">
                <a:pos x="T1" y="T3"/>
              </a:cxn>
              <a:cxn ang="0">
                <a:pos x="T5" y="T7"/>
              </a:cxn>
              <a:cxn ang="0">
                <a:pos x="T9" y="T11"/>
              </a:cxn>
              <a:cxn ang="0">
                <a:pos x="T13" y="T15"/>
              </a:cxn>
              <a:cxn ang="0">
                <a:pos x="T17" y="T19"/>
              </a:cxn>
            </a:cxnLst>
            <a:rect l="0" t="0" r="r" b="b"/>
            <a:pathLst>
              <a:path w="1447" h="646" extrusionOk="0">
                <a:moveTo>
                  <a:pt x="0" y="645"/>
                </a:moveTo>
                <a:cubicBezTo>
                  <a:pt x="4" y="638"/>
                  <a:pt x="8" y="630"/>
                  <a:pt x="12" y="623"/>
                </a:cubicBezTo>
              </a:path>
              <a:path w="1447" h="646" extrusionOk="0">
                <a:moveTo>
                  <a:pt x="1416" y="17"/>
                </a:moveTo>
                <a:cubicBezTo>
                  <a:pt x="1416" y="23"/>
                  <a:pt x="1416" y="28"/>
                  <a:pt x="1416" y="34"/>
                </a:cubicBezTo>
                <a:cubicBezTo>
                  <a:pt x="1433" y="-9"/>
                  <a:pt x="1423" y="17"/>
                  <a:pt x="1446" y="4"/>
                </a:cubicBezTo>
              </a:path>
            </a:pathLst>
          </a:custGeom>
          <a:noFill/>
          <a:ln w="76200" cap="rnd" algn="ctr">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63" name="Ink 23">
            <a:extLst>
              <a:ext uri="{FF2B5EF4-FFF2-40B4-BE49-F238E27FC236}">
                <a16:creationId xmlns:a16="http://schemas.microsoft.com/office/drawing/2014/main" id="{BBCC6A28-2C33-0610-7535-BEACB661E45F}"/>
              </a:ext>
            </a:extLst>
          </p:cNvPr>
          <p:cNvSpPr>
            <a:spLocks noRot="1" noChangeAspect="1" noEditPoints="1" noChangeArrowheads="1" noChangeShapeType="1" noTextEdit="1"/>
          </p:cNvSpPr>
          <p:nvPr/>
        </p:nvSpPr>
        <p:spPr bwMode="auto">
          <a:xfrm>
            <a:off x="1617663" y="3786188"/>
            <a:ext cx="561975" cy="254000"/>
          </a:xfrm>
          <a:custGeom>
            <a:avLst/>
            <a:gdLst>
              <a:gd name="T0" fmla="+- 0 5851 5838"/>
              <a:gd name="T1" fmla="*/ T0 w 1290"/>
              <a:gd name="T2" fmla="+- 0 10411 9848"/>
              <a:gd name="T3" fmla="*/ 10411 h 581"/>
              <a:gd name="T4" fmla="+- 0 5838 5838"/>
              <a:gd name="T5" fmla="*/ T4 w 1290"/>
              <a:gd name="T6" fmla="+- 0 10360 9848"/>
              <a:gd name="T7" fmla="*/ 10360 h 581"/>
              <a:gd name="T8" fmla="+- 0 7118 5838"/>
              <a:gd name="T9" fmla="*/ T8 w 1290"/>
              <a:gd name="T10" fmla="+- 0 9941 9848"/>
              <a:gd name="T11" fmla="*/ 9941 h 581"/>
              <a:gd name="T12" fmla="+- 0 7127 5838"/>
              <a:gd name="T13" fmla="*/ T12 w 1290"/>
              <a:gd name="T14" fmla="+- 0 9848 9848"/>
              <a:gd name="T15" fmla="*/ 9848 h 581"/>
            </a:gdLst>
            <a:ahLst/>
            <a:cxnLst>
              <a:cxn ang="0">
                <a:pos x="T1" y="T3"/>
              </a:cxn>
              <a:cxn ang="0">
                <a:pos x="T5" y="T7"/>
              </a:cxn>
              <a:cxn ang="0">
                <a:pos x="T9" y="T11"/>
              </a:cxn>
              <a:cxn ang="0">
                <a:pos x="T13" y="T15"/>
              </a:cxn>
            </a:cxnLst>
            <a:rect l="0" t="0" r="r" b="b"/>
            <a:pathLst>
              <a:path w="1290" h="581" extrusionOk="0">
                <a:moveTo>
                  <a:pt x="13" y="563"/>
                </a:moveTo>
                <a:cubicBezTo>
                  <a:pt x="4" y="601"/>
                  <a:pt x="5" y="530"/>
                  <a:pt x="0" y="512"/>
                </a:cubicBezTo>
              </a:path>
              <a:path w="1290" h="581" extrusionOk="0">
                <a:moveTo>
                  <a:pt x="1280" y="93"/>
                </a:moveTo>
                <a:cubicBezTo>
                  <a:pt x="1277" y="59"/>
                  <a:pt x="1280" y="33"/>
                  <a:pt x="1289" y="0"/>
                </a:cubicBezTo>
              </a:path>
            </a:pathLst>
          </a:custGeom>
          <a:noFill/>
          <a:ln w="76200" cap="rnd" algn="ctr">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64" name="Ink 24">
            <a:extLst>
              <a:ext uri="{FF2B5EF4-FFF2-40B4-BE49-F238E27FC236}">
                <a16:creationId xmlns:a16="http://schemas.microsoft.com/office/drawing/2014/main" id="{3324186F-B629-8073-28C8-3BB99B1A81DE}"/>
              </a:ext>
            </a:extLst>
          </p:cNvPr>
          <p:cNvSpPr>
            <a:spLocks noRot="1" noChangeAspect="1" noEditPoints="1" noChangeArrowheads="1" noChangeShapeType="1" noTextEdit="1"/>
          </p:cNvSpPr>
          <p:nvPr/>
        </p:nvSpPr>
        <p:spPr bwMode="auto">
          <a:xfrm>
            <a:off x="1509713" y="3487738"/>
            <a:ext cx="574675" cy="160337"/>
          </a:xfrm>
          <a:custGeom>
            <a:avLst/>
            <a:gdLst>
              <a:gd name="T0" fmla="+- 0 5604 5591"/>
              <a:gd name="T1" fmla="*/ T0 w 1319"/>
              <a:gd name="T2" fmla="+- 0 9527 9165"/>
              <a:gd name="T3" fmla="*/ 9527 h 363"/>
              <a:gd name="T4" fmla="+- 0 5612 5591"/>
              <a:gd name="T5" fmla="*/ T4 w 1319"/>
              <a:gd name="T6" fmla="+- 0 9506 9165"/>
              <a:gd name="T7" fmla="*/ 9506 h 363"/>
              <a:gd name="T8" fmla="+- 0 6909 5591"/>
              <a:gd name="T9" fmla="*/ T8 w 1319"/>
              <a:gd name="T10" fmla="+- 0 9207 9165"/>
              <a:gd name="T11" fmla="*/ 9207 h 363"/>
              <a:gd name="T12" fmla="+- 0 6901 5591"/>
              <a:gd name="T13" fmla="*/ T12 w 1319"/>
              <a:gd name="T14" fmla="+- 0 9165 9165"/>
              <a:gd name="T15" fmla="*/ 9165 h 363"/>
            </a:gdLst>
            <a:ahLst/>
            <a:cxnLst>
              <a:cxn ang="0">
                <a:pos x="T1" y="T3"/>
              </a:cxn>
              <a:cxn ang="0">
                <a:pos x="T5" y="T7"/>
              </a:cxn>
              <a:cxn ang="0">
                <a:pos x="T9" y="T11"/>
              </a:cxn>
              <a:cxn ang="0">
                <a:pos x="T13" y="T15"/>
              </a:cxn>
            </a:cxnLst>
            <a:rect l="0" t="0" r="r" b="b"/>
            <a:pathLst>
              <a:path w="1319" h="363" extrusionOk="0">
                <a:moveTo>
                  <a:pt x="13" y="362"/>
                </a:moveTo>
                <a:cubicBezTo>
                  <a:pt x="-5" y="338"/>
                  <a:pt x="-11" y="337"/>
                  <a:pt x="21" y="341"/>
                </a:cubicBezTo>
              </a:path>
              <a:path w="1319" h="363" extrusionOk="0">
                <a:moveTo>
                  <a:pt x="1318" y="42"/>
                </a:moveTo>
                <a:cubicBezTo>
                  <a:pt x="1311" y="20"/>
                  <a:pt x="1308" y="15"/>
                  <a:pt x="1310" y="0"/>
                </a:cubicBezTo>
              </a:path>
            </a:pathLst>
          </a:custGeom>
          <a:noFill/>
          <a:ln w="76200" cap="rnd" algn="ctr">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65" name="Ink 25">
            <a:extLst>
              <a:ext uri="{FF2B5EF4-FFF2-40B4-BE49-F238E27FC236}">
                <a16:creationId xmlns:a16="http://schemas.microsoft.com/office/drawing/2014/main" id="{2749FB1C-A9E5-BA66-1F76-1713C2648EB2}"/>
              </a:ext>
            </a:extLst>
          </p:cNvPr>
          <p:cNvSpPr>
            <a:spLocks noRot="1" noChangeAspect="1" noEditPoints="1" noChangeArrowheads="1" noChangeShapeType="1" noTextEdit="1"/>
          </p:cNvSpPr>
          <p:nvPr/>
        </p:nvSpPr>
        <p:spPr bwMode="auto">
          <a:xfrm>
            <a:off x="1365250" y="3143250"/>
            <a:ext cx="628650" cy="107950"/>
          </a:xfrm>
          <a:custGeom>
            <a:avLst/>
            <a:gdLst>
              <a:gd name="T0" fmla="+- 0 5271 5262"/>
              <a:gd name="T1" fmla="*/ T0 w 1439"/>
              <a:gd name="T2" fmla="+- 0 8571 8375"/>
              <a:gd name="T3" fmla="*/ 8571 h 244"/>
              <a:gd name="T4" fmla="+- 0 5279 5262"/>
              <a:gd name="T5" fmla="*/ T4 w 1439"/>
              <a:gd name="T6" fmla="+- 0 8618 8375"/>
              <a:gd name="T7" fmla="*/ 8618 h 244"/>
              <a:gd name="T8" fmla="+- 0 6641 5262"/>
              <a:gd name="T9" fmla="*/ T8 w 1439"/>
              <a:gd name="T10" fmla="+- 0 8405 8375"/>
              <a:gd name="T11" fmla="*/ 8405 h 244"/>
              <a:gd name="T12" fmla="+- 0 6645 5262"/>
              <a:gd name="T13" fmla="*/ T12 w 1439"/>
              <a:gd name="T14" fmla="+- 0 8465 8375"/>
              <a:gd name="T15" fmla="*/ 8465 h 244"/>
              <a:gd name="T16" fmla="+- 0 6653 5262"/>
              <a:gd name="T17" fmla="*/ T16 w 1439"/>
              <a:gd name="T18" fmla="+- 0 8426 8375"/>
              <a:gd name="T19" fmla="*/ 8426 h 244"/>
              <a:gd name="T20" fmla="+- 0 6700 5262"/>
              <a:gd name="T21" fmla="*/ T20 w 1439"/>
              <a:gd name="T22" fmla="+- 0 8375 8375"/>
              <a:gd name="T23" fmla="*/ 8375 h 244"/>
            </a:gdLst>
            <a:ahLst/>
            <a:cxnLst>
              <a:cxn ang="0">
                <a:pos x="T1" y="T3"/>
              </a:cxn>
              <a:cxn ang="0">
                <a:pos x="T5" y="T7"/>
              </a:cxn>
              <a:cxn ang="0">
                <a:pos x="T9" y="T11"/>
              </a:cxn>
              <a:cxn ang="0">
                <a:pos x="T13" y="T15"/>
              </a:cxn>
              <a:cxn ang="0">
                <a:pos x="T17" y="T19"/>
              </a:cxn>
              <a:cxn ang="0">
                <a:pos x="T21" y="T23"/>
              </a:cxn>
            </a:cxnLst>
            <a:rect l="0" t="0" r="r" b="b"/>
            <a:pathLst>
              <a:path w="1439" h="244" extrusionOk="0">
                <a:moveTo>
                  <a:pt x="9" y="196"/>
                </a:moveTo>
                <a:cubicBezTo>
                  <a:pt x="8" y="221"/>
                  <a:pt x="-4" y="195"/>
                  <a:pt x="17" y="243"/>
                </a:cubicBezTo>
              </a:path>
              <a:path w="1439" h="244" extrusionOk="0">
                <a:moveTo>
                  <a:pt x="1379" y="30"/>
                </a:moveTo>
                <a:cubicBezTo>
                  <a:pt x="1382" y="51"/>
                  <a:pt x="1383" y="69"/>
                  <a:pt x="1383" y="90"/>
                </a:cubicBezTo>
                <a:cubicBezTo>
                  <a:pt x="1383" y="124"/>
                  <a:pt x="1391" y="59"/>
                  <a:pt x="1391" y="51"/>
                </a:cubicBezTo>
                <a:cubicBezTo>
                  <a:pt x="1393" y="14"/>
                  <a:pt x="1410" y="20"/>
                  <a:pt x="1438" y="0"/>
                </a:cubicBezTo>
              </a:path>
            </a:pathLst>
          </a:custGeom>
          <a:noFill/>
          <a:ln w="76200" cap="rnd" algn="ctr">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29" name="Ink 89">
            <a:extLst>
              <a:ext uri="{FF2B5EF4-FFF2-40B4-BE49-F238E27FC236}">
                <a16:creationId xmlns:a16="http://schemas.microsoft.com/office/drawing/2014/main" id="{AF18E9C0-4292-A934-93A3-AF83963811A1}"/>
              </a:ext>
            </a:extLst>
          </p:cNvPr>
          <p:cNvSpPr>
            <a:spLocks noRot="1" noChangeAspect="1" noEditPoints="1" noChangeArrowheads="1" noChangeShapeType="1" noTextEdit="1"/>
          </p:cNvSpPr>
          <p:nvPr/>
        </p:nvSpPr>
        <p:spPr bwMode="auto">
          <a:xfrm>
            <a:off x="3352800" y="3905250"/>
            <a:ext cx="244475" cy="403225"/>
          </a:xfrm>
          <a:custGeom>
            <a:avLst/>
            <a:gdLst>
              <a:gd name="T0" fmla="+- 0 9381 9313"/>
              <a:gd name="T1" fmla="*/ T0 w 681"/>
              <a:gd name="T2" fmla="+- 0 11872 10847"/>
              <a:gd name="T3" fmla="*/ 11872 h 1119"/>
              <a:gd name="T4" fmla="+- 0 9339 9313"/>
              <a:gd name="T5" fmla="*/ T4 w 681"/>
              <a:gd name="T6" fmla="+- 0 11877 10847"/>
              <a:gd name="T7" fmla="*/ 11877 h 1119"/>
              <a:gd name="T8" fmla="+- 0 9438 9313"/>
              <a:gd name="T9" fmla="*/ T8 w 681"/>
              <a:gd name="T10" fmla="+- 0 11882 10847"/>
              <a:gd name="T11" fmla="*/ 11882 h 1119"/>
              <a:gd name="T12" fmla="+- 0 9713 9313"/>
              <a:gd name="T13" fmla="*/ T12 w 681"/>
              <a:gd name="T14" fmla="+- 0 11903 10847"/>
              <a:gd name="T15" fmla="*/ 11903 h 1119"/>
              <a:gd name="T16" fmla="+- 0 9925 9313"/>
              <a:gd name="T17" fmla="*/ T16 w 681"/>
              <a:gd name="T18" fmla="+- 0 11929 10847"/>
              <a:gd name="T19" fmla="*/ 11929 h 1119"/>
              <a:gd name="T20" fmla="+- 0 9936 9313"/>
              <a:gd name="T21" fmla="*/ T20 w 681"/>
              <a:gd name="T22" fmla="+- 0 11892 10847"/>
              <a:gd name="T23" fmla="*/ 11892 h 1119"/>
              <a:gd name="T24" fmla="+- 0 9708 9313"/>
              <a:gd name="T25" fmla="*/ T24 w 681"/>
              <a:gd name="T26" fmla="+- 0 11949 10847"/>
              <a:gd name="T27" fmla="*/ 11949 h 1119"/>
              <a:gd name="T28" fmla="+- 0 9661 9313"/>
              <a:gd name="T29" fmla="*/ T28 w 681"/>
              <a:gd name="T30" fmla="+- 0 11965 10847"/>
              <a:gd name="T31" fmla="*/ 11965 h 1119"/>
              <a:gd name="T32" fmla="+- 0 9666 9313"/>
              <a:gd name="T33" fmla="*/ T32 w 681"/>
              <a:gd name="T34" fmla="+- 0 11815 10847"/>
              <a:gd name="T35" fmla="*/ 11815 h 1119"/>
              <a:gd name="T36" fmla="+- 0 9676 9313"/>
              <a:gd name="T37" fmla="*/ T36 w 681"/>
              <a:gd name="T38" fmla="+- 0 11551 10847"/>
              <a:gd name="T39" fmla="*/ 11551 h 1119"/>
              <a:gd name="T40" fmla="+- 0 9671 9313"/>
              <a:gd name="T41" fmla="*/ T40 w 681"/>
              <a:gd name="T42" fmla="+- 0 11292 10847"/>
              <a:gd name="T43" fmla="*/ 11292 h 1119"/>
              <a:gd name="T44" fmla="+- 0 9656 9313"/>
              <a:gd name="T45" fmla="*/ T44 w 681"/>
              <a:gd name="T46" fmla="+- 0 11121 10847"/>
              <a:gd name="T47" fmla="*/ 11121 h 1119"/>
              <a:gd name="T48" fmla="+- 0 9625 9313"/>
              <a:gd name="T49" fmla="*/ T48 w 681"/>
              <a:gd name="T50" fmla="+- 0 10966 10847"/>
              <a:gd name="T51" fmla="*/ 10966 h 1119"/>
              <a:gd name="T52" fmla="+- 0 9604 9313"/>
              <a:gd name="T53" fmla="*/ T52 w 681"/>
              <a:gd name="T54" fmla="+- 0 10857 10847"/>
              <a:gd name="T55" fmla="*/ 10857 h 1119"/>
              <a:gd name="T56" fmla="+- 0 9682 9313"/>
              <a:gd name="T57" fmla="*/ T56 w 681"/>
              <a:gd name="T58" fmla="+- 0 10894 10847"/>
              <a:gd name="T59" fmla="*/ 10894 h 1119"/>
              <a:gd name="T60" fmla="+- 0 9391 9313"/>
              <a:gd name="T61" fmla="*/ T60 w 681"/>
              <a:gd name="T62" fmla="+- 0 10868 10847"/>
              <a:gd name="T63" fmla="*/ 10868 h 1119"/>
              <a:gd name="T64" fmla="+- 0 9386 9313"/>
              <a:gd name="T65" fmla="*/ T64 w 681"/>
              <a:gd name="T66" fmla="+- 0 10847 10847"/>
              <a:gd name="T67" fmla="*/ 10847 h 1119"/>
              <a:gd name="T68" fmla="+- 0 9453 9313"/>
              <a:gd name="T69" fmla="*/ T68 w 681"/>
              <a:gd name="T70" fmla="+- 0 10909 10847"/>
              <a:gd name="T71" fmla="*/ 10909 h 1119"/>
              <a:gd name="T72" fmla="+- 0 9708 9313"/>
              <a:gd name="T73" fmla="*/ T72 w 681"/>
              <a:gd name="T74" fmla="+- 0 10935 10847"/>
              <a:gd name="T75" fmla="*/ 10935 h 1119"/>
              <a:gd name="T76" fmla="+- 0 9936 9313"/>
              <a:gd name="T77" fmla="*/ T76 w 681"/>
              <a:gd name="T78" fmla="+- 0 10945 10847"/>
              <a:gd name="T79" fmla="*/ 10945 h 1119"/>
              <a:gd name="T80" fmla="+- 0 9946 9313"/>
              <a:gd name="T81" fmla="*/ T80 w 681"/>
              <a:gd name="T82" fmla="+- 0 10894 10847"/>
              <a:gd name="T83" fmla="*/ 10894 h 1119"/>
              <a:gd name="T84" fmla="+- 0 9920 9313"/>
              <a:gd name="T85" fmla="*/ T84 w 681"/>
              <a:gd name="T86" fmla="+- 0 10894 10847"/>
              <a:gd name="T87" fmla="*/ 10894 h 111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681" h="1119" extrusionOk="0">
                <a:moveTo>
                  <a:pt x="68" y="1025"/>
                </a:moveTo>
                <a:cubicBezTo>
                  <a:pt x="54" y="1027"/>
                  <a:pt x="40" y="1028"/>
                  <a:pt x="26" y="1030"/>
                </a:cubicBezTo>
                <a:cubicBezTo>
                  <a:pt x="-46" y="1030"/>
                  <a:pt x="115" y="1035"/>
                  <a:pt x="125" y="1035"/>
                </a:cubicBezTo>
                <a:cubicBezTo>
                  <a:pt x="216" y="1036"/>
                  <a:pt x="310" y="1047"/>
                  <a:pt x="400" y="1056"/>
                </a:cubicBezTo>
                <a:cubicBezTo>
                  <a:pt x="472" y="1063"/>
                  <a:pt x="542" y="1071"/>
                  <a:pt x="612" y="1082"/>
                </a:cubicBezTo>
                <a:cubicBezTo>
                  <a:pt x="643" y="1082"/>
                  <a:pt x="650" y="1078"/>
                  <a:pt x="623" y="1045"/>
                </a:cubicBezTo>
              </a:path>
              <a:path w="681" h="1119" extrusionOk="0">
                <a:moveTo>
                  <a:pt x="395" y="1102"/>
                </a:moveTo>
                <a:cubicBezTo>
                  <a:pt x="369" y="1102"/>
                  <a:pt x="360" y="1102"/>
                  <a:pt x="348" y="1118"/>
                </a:cubicBezTo>
                <a:cubicBezTo>
                  <a:pt x="343" y="1069"/>
                  <a:pt x="352" y="1019"/>
                  <a:pt x="353" y="968"/>
                </a:cubicBezTo>
                <a:cubicBezTo>
                  <a:pt x="354" y="880"/>
                  <a:pt x="361" y="792"/>
                  <a:pt x="363" y="704"/>
                </a:cubicBezTo>
                <a:cubicBezTo>
                  <a:pt x="365" y="618"/>
                  <a:pt x="358" y="531"/>
                  <a:pt x="358" y="445"/>
                </a:cubicBezTo>
                <a:cubicBezTo>
                  <a:pt x="358" y="386"/>
                  <a:pt x="353" y="331"/>
                  <a:pt x="343" y="274"/>
                </a:cubicBezTo>
                <a:cubicBezTo>
                  <a:pt x="334" y="222"/>
                  <a:pt x="327" y="170"/>
                  <a:pt x="312" y="119"/>
                </a:cubicBezTo>
                <a:cubicBezTo>
                  <a:pt x="301" y="83"/>
                  <a:pt x="311" y="-22"/>
                  <a:pt x="291" y="10"/>
                </a:cubicBezTo>
                <a:cubicBezTo>
                  <a:pt x="265" y="52"/>
                  <a:pt x="354" y="47"/>
                  <a:pt x="369" y="47"/>
                </a:cubicBezTo>
              </a:path>
              <a:path w="681" h="1119" extrusionOk="0">
                <a:moveTo>
                  <a:pt x="78" y="21"/>
                </a:moveTo>
                <a:cubicBezTo>
                  <a:pt x="76" y="14"/>
                  <a:pt x="75" y="7"/>
                  <a:pt x="73" y="0"/>
                </a:cubicBezTo>
                <a:cubicBezTo>
                  <a:pt x="61" y="53"/>
                  <a:pt x="86" y="54"/>
                  <a:pt x="140" y="62"/>
                </a:cubicBezTo>
                <a:cubicBezTo>
                  <a:pt x="225" y="74"/>
                  <a:pt x="309" y="85"/>
                  <a:pt x="395" y="88"/>
                </a:cubicBezTo>
                <a:cubicBezTo>
                  <a:pt x="472" y="90"/>
                  <a:pt x="546" y="98"/>
                  <a:pt x="623" y="98"/>
                </a:cubicBezTo>
                <a:cubicBezTo>
                  <a:pt x="674" y="98"/>
                  <a:pt x="713" y="71"/>
                  <a:pt x="633" y="47"/>
                </a:cubicBezTo>
                <a:cubicBezTo>
                  <a:pt x="624" y="47"/>
                  <a:pt x="616" y="47"/>
                  <a:pt x="607" y="47"/>
                </a:cubicBezTo>
              </a:path>
            </a:pathLst>
          </a:custGeom>
          <a:noFill/>
          <a:ln w="19050" cap="rnd" algn="ctr">
            <a:solidFill>
              <a:schemeClr val="accent2"/>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grpSp>
        <p:nvGrpSpPr>
          <p:cNvPr id="112676" name="Group 36">
            <a:extLst>
              <a:ext uri="{FF2B5EF4-FFF2-40B4-BE49-F238E27FC236}">
                <a16:creationId xmlns:a16="http://schemas.microsoft.com/office/drawing/2014/main" id="{9D66CCAC-A00D-1B07-6712-9EB20B30D717}"/>
              </a:ext>
            </a:extLst>
          </p:cNvPr>
          <p:cNvGrpSpPr>
            <a:grpSpLocks/>
          </p:cNvGrpSpPr>
          <p:nvPr/>
        </p:nvGrpSpPr>
        <p:grpSpPr bwMode="auto">
          <a:xfrm>
            <a:off x="5638800" y="2846388"/>
            <a:ext cx="2995613" cy="2611437"/>
            <a:chOff x="3537" y="1360"/>
            <a:chExt cx="1500" cy="1308"/>
          </a:xfrm>
        </p:grpSpPr>
        <p:sp>
          <p:nvSpPr>
            <p:cNvPr id="112697" name="Ink 57">
              <a:extLst>
                <a:ext uri="{FF2B5EF4-FFF2-40B4-BE49-F238E27FC236}">
                  <a16:creationId xmlns:a16="http://schemas.microsoft.com/office/drawing/2014/main" id="{74D82C43-7341-BD9C-5290-83A8394DD6C1}"/>
                </a:ext>
              </a:extLst>
            </p:cNvPr>
            <p:cNvSpPr>
              <a:spLocks noRot="1" noChangeAspect="1" noEditPoints="1" noChangeArrowheads="1" noChangeShapeType="1" noTextEdit="1"/>
            </p:cNvSpPr>
            <p:nvPr/>
          </p:nvSpPr>
          <p:spPr bwMode="auto">
            <a:xfrm>
              <a:off x="4463" y="2316"/>
              <a:ext cx="14" cy="4"/>
            </a:xfrm>
            <a:custGeom>
              <a:avLst/>
              <a:gdLst>
                <a:gd name="T0" fmla="+- 0 20800 20800"/>
                <a:gd name="T1" fmla="*/ T0 w 82"/>
                <a:gd name="T2" fmla="+- 0 13227 13205"/>
                <a:gd name="T3" fmla="*/ 13227 h 23"/>
                <a:gd name="T4" fmla="+- 0 20865 20800"/>
                <a:gd name="T5" fmla="*/ T4 w 82"/>
                <a:gd name="T6" fmla="+- 0 13205 13205"/>
                <a:gd name="T7" fmla="*/ 13205 h 23"/>
              </a:gdLst>
              <a:ahLst/>
              <a:cxnLst>
                <a:cxn ang="0">
                  <a:pos x="T1" y="T3"/>
                </a:cxn>
                <a:cxn ang="0">
                  <a:pos x="T5" y="T7"/>
                </a:cxn>
              </a:cxnLst>
              <a:rect l="0" t="0" r="r" b="b"/>
              <a:pathLst>
                <a:path w="82" h="23" extrusionOk="0">
                  <a:moveTo>
                    <a:pt x="0" y="22"/>
                  </a:moveTo>
                  <a:cubicBezTo>
                    <a:pt x="37" y="22"/>
                    <a:pt x="81" y="34"/>
                    <a:pt x="65"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96" name="Ink 56">
              <a:extLst>
                <a:ext uri="{FF2B5EF4-FFF2-40B4-BE49-F238E27FC236}">
                  <a16:creationId xmlns:a16="http://schemas.microsoft.com/office/drawing/2014/main" id="{11D25956-BA0A-57E7-A064-1077D7FBD4A7}"/>
                </a:ext>
              </a:extLst>
            </p:cNvPr>
            <p:cNvSpPr>
              <a:spLocks noRot="1" noChangeAspect="1" noEditPoints="1" noChangeArrowheads="1" noChangeShapeType="1" noTextEdit="1"/>
            </p:cNvSpPr>
            <p:nvPr/>
          </p:nvSpPr>
          <p:spPr bwMode="auto">
            <a:xfrm>
              <a:off x="4398" y="2296"/>
              <a:ext cx="3" cy="2"/>
            </a:xfrm>
            <a:custGeom>
              <a:avLst/>
              <a:gdLst>
                <a:gd name="T0" fmla="+- 0 20441 20441"/>
                <a:gd name="T1" fmla="*/ T0 w 17"/>
                <a:gd name="T2" fmla="+- 0 13109 13098"/>
                <a:gd name="T3" fmla="*/ 13109 h 12"/>
                <a:gd name="T4" fmla="+- 0 20457 20441"/>
                <a:gd name="T5" fmla="*/ T4 w 17"/>
                <a:gd name="T6" fmla="+- 0 13098 13098"/>
                <a:gd name="T7" fmla="*/ 13098 h 12"/>
              </a:gdLst>
              <a:ahLst/>
              <a:cxnLst>
                <a:cxn ang="0">
                  <a:pos x="T1" y="T3"/>
                </a:cxn>
                <a:cxn ang="0">
                  <a:pos x="T5" y="T7"/>
                </a:cxn>
              </a:cxnLst>
              <a:rect l="0" t="0" r="r" b="b"/>
              <a:pathLst>
                <a:path w="17" h="12" extrusionOk="0">
                  <a:moveTo>
                    <a:pt x="0" y="11"/>
                  </a:moveTo>
                  <a:cubicBezTo>
                    <a:pt x="0" y="-2"/>
                    <a:pt x="2" y="-5"/>
                    <a:pt x="16"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95" name="Ink 55">
              <a:extLst>
                <a:ext uri="{FF2B5EF4-FFF2-40B4-BE49-F238E27FC236}">
                  <a16:creationId xmlns:a16="http://schemas.microsoft.com/office/drawing/2014/main" id="{C127359A-0E77-D004-9E3D-092AD7E2E239}"/>
                </a:ext>
              </a:extLst>
            </p:cNvPr>
            <p:cNvSpPr>
              <a:spLocks noRot="1" noChangeAspect="1" noEditPoints="1" noChangeArrowheads="1" noChangeShapeType="1" noTextEdit="1"/>
            </p:cNvSpPr>
            <p:nvPr/>
          </p:nvSpPr>
          <p:spPr bwMode="auto">
            <a:xfrm>
              <a:off x="4330" y="2304"/>
              <a:ext cx="10" cy="12"/>
            </a:xfrm>
            <a:custGeom>
              <a:avLst/>
              <a:gdLst>
                <a:gd name="T0" fmla="+- 0 20060 20060"/>
                <a:gd name="T1" fmla="*/ T0 w 55"/>
                <a:gd name="T2" fmla="+- 0 13205 13141"/>
                <a:gd name="T3" fmla="*/ 13205 h 65"/>
                <a:gd name="T4" fmla="+- 0 20114 20060"/>
                <a:gd name="T5" fmla="*/ T4 w 55"/>
                <a:gd name="T6" fmla="+- 0 13141 13141"/>
                <a:gd name="T7" fmla="*/ 13141 h 65"/>
              </a:gdLst>
              <a:ahLst/>
              <a:cxnLst>
                <a:cxn ang="0">
                  <a:pos x="T1" y="T3"/>
                </a:cxn>
                <a:cxn ang="0">
                  <a:pos x="T5" y="T7"/>
                </a:cxn>
              </a:cxnLst>
              <a:rect l="0" t="0" r="r" b="b"/>
              <a:pathLst>
                <a:path w="55" h="65" extrusionOk="0">
                  <a:moveTo>
                    <a:pt x="0" y="64"/>
                  </a:moveTo>
                  <a:cubicBezTo>
                    <a:pt x="12" y="25"/>
                    <a:pt x="21" y="9"/>
                    <a:pt x="54"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94" name="Ink 54">
              <a:extLst>
                <a:ext uri="{FF2B5EF4-FFF2-40B4-BE49-F238E27FC236}">
                  <a16:creationId xmlns:a16="http://schemas.microsoft.com/office/drawing/2014/main" id="{18F9C85F-C3FC-2940-C6CE-A826E3DF228A}"/>
                </a:ext>
              </a:extLst>
            </p:cNvPr>
            <p:cNvSpPr>
              <a:spLocks noRot="1" noChangeAspect="1" noEditPoints="1" noChangeArrowheads="1" noChangeShapeType="1" noTextEdit="1"/>
            </p:cNvSpPr>
            <p:nvPr/>
          </p:nvSpPr>
          <p:spPr bwMode="auto">
            <a:xfrm>
              <a:off x="4257" y="2296"/>
              <a:ext cx="17" cy="10"/>
            </a:xfrm>
            <a:custGeom>
              <a:avLst/>
              <a:gdLst>
                <a:gd name="T0" fmla="+- 0 19657 19657"/>
                <a:gd name="T1" fmla="*/ T0 w 93"/>
                <a:gd name="T2" fmla="+- 0 13130 13103"/>
                <a:gd name="T3" fmla="*/ 13130 h 50"/>
                <a:gd name="T4" fmla="+- 0 19738 19657"/>
                <a:gd name="T5" fmla="*/ T4 w 93"/>
                <a:gd name="T6" fmla="+- 0 13114 13103"/>
                <a:gd name="T7" fmla="*/ 13114 h 50"/>
                <a:gd name="T8" fmla="+- 0 19749 19657"/>
                <a:gd name="T9" fmla="*/ T8 w 93"/>
                <a:gd name="T10" fmla="+- 0 13152 13103"/>
                <a:gd name="T11" fmla="*/ 13152 h 50"/>
              </a:gdLst>
              <a:ahLst/>
              <a:cxnLst>
                <a:cxn ang="0">
                  <a:pos x="T1" y="T3"/>
                </a:cxn>
                <a:cxn ang="0">
                  <a:pos x="T5" y="T7"/>
                </a:cxn>
                <a:cxn ang="0">
                  <a:pos x="T9" y="T11"/>
                </a:cxn>
              </a:cxnLst>
              <a:rect l="0" t="0" r="r" b="b"/>
              <a:pathLst>
                <a:path w="93" h="50" extrusionOk="0">
                  <a:moveTo>
                    <a:pt x="0" y="27"/>
                  </a:moveTo>
                  <a:cubicBezTo>
                    <a:pt x="13" y="10"/>
                    <a:pt x="57" y="-22"/>
                    <a:pt x="81" y="11"/>
                  </a:cubicBezTo>
                  <a:cubicBezTo>
                    <a:pt x="81" y="32"/>
                    <a:pt x="81" y="39"/>
                    <a:pt x="92" y="49"/>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93" name="Ink 53">
              <a:extLst>
                <a:ext uri="{FF2B5EF4-FFF2-40B4-BE49-F238E27FC236}">
                  <a16:creationId xmlns:a16="http://schemas.microsoft.com/office/drawing/2014/main" id="{079479BA-E382-B10D-9503-E786712374A7}"/>
                </a:ext>
              </a:extLst>
            </p:cNvPr>
            <p:cNvSpPr>
              <a:spLocks noRot="1" noChangeAspect="1" noEditPoints="1" noChangeArrowheads="1" noChangeShapeType="1" noTextEdit="1"/>
            </p:cNvSpPr>
            <p:nvPr/>
          </p:nvSpPr>
          <p:spPr bwMode="auto">
            <a:xfrm>
              <a:off x="4173" y="2294"/>
              <a:ext cx="12" cy="6"/>
            </a:xfrm>
            <a:custGeom>
              <a:avLst/>
              <a:gdLst>
                <a:gd name="T0" fmla="+- 0 19212 19191"/>
                <a:gd name="T1" fmla="*/ T0 w 65"/>
                <a:gd name="T2" fmla="+- 0 13119 13087"/>
                <a:gd name="T3" fmla="*/ 13119 h 33"/>
                <a:gd name="T4" fmla="+- 0 19255 19191"/>
                <a:gd name="T5" fmla="*/ T4 w 65"/>
                <a:gd name="T6" fmla="+- 0 13087 13087"/>
                <a:gd name="T7" fmla="*/ 13087 h 33"/>
              </a:gdLst>
              <a:ahLst/>
              <a:cxnLst>
                <a:cxn ang="0">
                  <a:pos x="T1" y="T3"/>
                </a:cxn>
                <a:cxn ang="0">
                  <a:pos x="T5" y="T7"/>
                </a:cxn>
              </a:cxnLst>
              <a:rect l="0" t="0" r="r" b="b"/>
              <a:pathLst>
                <a:path w="65" h="33" extrusionOk="0">
                  <a:moveTo>
                    <a:pt x="21" y="32"/>
                  </a:moveTo>
                  <a:cubicBezTo>
                    <a:pt x="-29" y="20"/>
                    <a:pt x="49" y="2"/>
                    <a:pt x="64"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92" name="Ink 52">
              <a:extLst>
                <a:ext uri="{FF2B5EF4-FFF2-40B4-BE49-F238E27FC236}">
                  <a16:creationId xmlns:a16="http://schemas.microsoft.com/office/drawing/2014/main" id="{E12B94D3-F068-45A2-79E4-7B0F221F5776}"/>
                </a:ext>
              </a:extLst>
            </p:cNvPr>
            <p:cNvSpPr>
              <a:spLocks noRot="1" noChangeAspect="1" noEditPoints="1" noChangeArrowheads="1" noChangeShapeType="1" noTextEdit="1"/>
            </p:cNvSpPr>
            <p:nvPr/>
          </p:nvSpPr>
          <p:spPr bwMode="auto">
            <a:xfrm>
              <a:off x="4425" y="2077"/>
              <a:ext cx="6" cy="11"/>
            </a:xfrm>
            <a:custGeom>
              <a:avLst/>
              <a:gdLst>
                <a:gd name="T0" fmla="+- 0 20591 20591"/>
                <a:gd name="T1" fmla="*/ T0 w 33"/>
                <a:gd name="T2" fmla="+- 0 11885 11885"/>
                <a:gd name="T3" fmla="*/ 11885 h 60"/>
                <a:gd name="T4" fmla="+- 0 20623 20591"/>
                <a:gd name="T5" fmla="*/ T4 w 33"/>
                <a:gd name="T6" fmla="+- 0 11944 11885"/>
                <a:gd name="T7" fmla="*/ 11944 h 60"/>
              </a:gdLst>
              <a:ahLst/>
              <a:cxnLst>
                <a:cxn ang="0">
                  <a:pos x="T1" y="T3"/>
                </a:cxn>
                <a:cxn ang="0">
                  <a:pos x="T5" y="T7"/>
                </a:cxn>
              </a:cxnLst>
              <a:rect l="0" t="0" r="r" b="b"/>
              <a:pathLst>
                <a:path w="33" h="60" extrusionOk="0">
                  <a:moveTo>
                    <a:pt x="0" y="0"/>
                  </a:moveTo>
                  <a:cubicBezTo>
                    <a:pt x="37" y="13"/>
                    <a:pt x="28" y="15"/>
                    <a:pt x="32" y="59"/>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91" name="Ink 51">
              <a:extLst>
                <a:ext uri="{FF2B5EF4-FFF2-40B4-BE49-F238E27FC236}">
                  <a16:creationId xmlns:a16="http://schemas.microsoft.com/office/drawing/2014/main" id="{A128C07D-2C8F-84FF-6CAF-6CE35BC4BBBE}"/>
                </a:ext>
              </a:extLst>
            </p:cNvPr>
            <p:cNvSpPr>
              <a:spLocks noRot="1" noChangeAspect="1" noEditPoints="1" noChangeArrowheads="1" noChangeShapeType="1" noTextEdit="1"/>
            </p:cNvSpPr>
            <p:nvPr/>
          </p:nvSpPr>
          <p:spPr bwMode="auto">
            <a:xfrm>
              <a:off x="4332" y="2056"/>
              <a:ext cx="2" cy="9"/>
            </a:xfrm>
            <a:custGeom>
              <a:avLst/>
              <a:gdLst>
                <a:gd name="T0" fmla="+- 0 20071 20071"/>
                <a:gd name="T1" fmla="*/ T0 w 17"/>
                <a:gd name="T2" fmla="+- 0 11767 11767"/>
                <a:gd name="T3" fmla="*/ 11767 h 49"/>
                <a:gd name="T4" fmla="+- 0 20087 20071"/>
                <a:gd name="T5" fmla="*/ T4 w 17"/>
                <a:gd name="T6" fmla="+- 0 11815 11767"/>
                <a:gd name="T7" fmla="*/ 11815 h 49"/>
              </a:gdLst>
              <a:ahLst/>
              <a:cxnLst>
                <a:cxn ang="0">
                  <a:pos x="T1" y="T3"/>
                </a:cxn>
                <a:cxn ang="0">
                  <a:pos x="T5" y="T7"/>
                </a:cxn>
              </a:cxnLst>
              <a:rect l="0" t="0" r="r" b="b"/>
              <a:pathLst>
                <a:path w="17" h="49" extrusionOk="0">
                  <a:moveTo>
                    <a:pt x="0" y="0"/>
                  </a:moveTo>
                  <a:cubicBezTo>
                    <a:pt x="0" y="24"/>
                    <a:pt x="2" y="34"/>
                    <a:pt x="16" y="48"/>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90" name="Ink 50">
              <a:extLst>
                <a:ext uri="{FF2B5EF4-FFF2-40B4-BE49-F238E27FC236}">
                  <a16:creationId xmlns:a16="http://schemas.microsoft.com/office/drawing/2014/main" id="{CCC66B1E-7965-9BDB-F622-D5DDC5A7B8AE}"/>
                </a:ext>
              </a:extLst>
            </p:cNvPr>
            <p:cNvSpPr>
              <a:spLocks noRot="1" noChangeAspect="1" noEditPoints="1" noChangeArrowheads="1" noChangeShapeType="1" noTextEdit="1"/>
            </p:cNvSpPr>
            <p:nvPr/>
          </p:nvSpPr>
          <p:spPr bwMode="auto">
            <a:xfrm>
              <a:off x="4256" y="2048"/>
              <a:ext cx="10" cy="9"/>
            </a:xfrm>
            <a:custGeom>
              <a:avLst/>
              <a:gdLst>
                <a:gd name="T0" fmla="+- 0 19679 19652"/>
                <a:gd name="T1" fmla="*/ T0 w 55"/>
                <a:gd name="T2" fmla="+- 0 11724 11724"/>
                <a:gd name="T3" fmla="*/ 11724 h 49"/>
                <a:gd name="T4" fmla="+- 0 19706 19652"/>
                <a:gd name="T5" fmla="*/ T4 w 55"/>
                <a:gd name="T6" fmla="+- 0 11772 11724"/>
                <a:gd name="T7" fmla="*/ 11772 h 49"/>
              </a:gdLst>
              <a:ahLst/>
              <a:cxnLst>
                <a:cxn ang="0">
                  <a:pos x="T1" y="T3"/>
                </a:cxn>
                <a:cxn ang="0">
                  <a:pos x="T5" y="T7"/>
                </a:cxn>
              </a:cxnLst>
              <a:rect l="0" t="0" r="r" b="b"/>
              <a:pathLst>
                <a:path w="55" h="49" extrusionOk="0">
                  <a:moveTo>
                    <a:pt x="27" y="0"/>
                  </a:moveTo>
                  <a:cubicBezTo>
                    <a:pt x="-33" y="0"/>
                    <a:pt x="35" y="32"/>
                    <a:pt x="54" y="48"/>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89" name="Ink 49">
              <a:extLst>
                <a:ext uri="{FF2B5EF4-FFF2-40B4-BE49-F238E27FC236}">
                  <a16:creationId xmlns:a16="http://schemas.microsoft.com/office/drawing/2014/main" id="{2C53B9CA-0B0C-648C-CE3C-4F0EB24A14C4}"/>
                </a:ext>
              </a:extLst>
            </p:cNvPr>
            <p:cNvSpPr>
              <a:spLocks noRot="1" noChangeAspect="1" noEditPoints="1" noChangeArrowheads="1" noChangeShapeType="1" noTextEdit="1"/>
            </p:cNvSpPr>
            <p:nvPr/>
          </p:nvSpPr>
          <p:spPr bwMode="auto">
            <a:xfrm>
              <a:off x="4160" y="2038"/>
              <a:ext cx="14" cy="5"/>
            </a:xfrm>
            <a:custGeom>
              <a:avLst/>
              <a:gdLst>
                <a:gd name="T0" fmla="+- 0 19148 19121"/>
                <a:gd name="T1" fmla="*/ T0 w 76"/>
                <a:gd name="T2" fmla="+- 0 11692 11670"/>
                <a:gd name="T3" fmla="*/ 11692 h 23"/>
                <a:gd name="T4" fmla="+- 0 19196 19121"/>
                <a:gd name="T5" fmla="*/ T4 w 76"/>
                <a:gd name="T6" fmla="+- 0 11675 11670"/>
                <a:gd name="T7" fmla="*/ 11675 h 23"/>
              </a:gdLst>
              <a:ahLst/>
              <a:cxnLst>
                <a:cxn ang="0">
                  <a:pos x="T1" y="T3"/>
                </a:cxn>
                <a:cxn ang="0">
                  <a:pos x="T5" y="T7"/>
                </a:cxn>
              </a:cxnLst>
              <a:rect l="0" t="0" r="r" b="b"/>
              <a:pathLst>
                <a:path w="76" h="23" extrusionOk="0">
                  <a:moveTo>
                    <a:pt x="27" y="22"/>
                  </a:moveTo>
                  <a:cubicBezTo>
                    <a:pt x="-23" y="-19"/>
                    <a:pt x="36" y="7"/>
                    <a:pt x="75" y="5"/>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88" name="Ink 48">
              <a:extLst>
                <a:ext uri="{FF2B5EF4-FFF2-40B4-BE49-F238E27FC236}">
                  <a16:creationId xmlns:a16="http://schemas.microsoft.com/office/drawing/2014/main" id="{A72346F3-93D3-70FE-3C02-A8AD4E16AD9C}"/>
                </a:ext>
              </a:extLst>
            </p:cNvPr>
            <p:cNvSpPr>
              <a:spLocks noRot="1" noChangeAspect="1" noEditPoints="1" noChangeArrowheads="1" noChangeShapeType="1" noTextEdit="1"/>
            </p:cNvSpPr>
            <p:nvPr/>
          </p:nvSpPr>
          <p:spPr bwMode="auto">
            <a:xfrm>
              <a:off x="4332" y="1831"/>
              <a:ext cx="1" cy="1"/>
            </a:xfrm>
            <a:custGeom>
              <a:avLst/>
              <a:gdLst>
                <a:gd name="T0" fmla="+- 0 20071 20071"/>
                <a:gd name="T1" fmla="*/ T0 w 1"/>
                <a:gd name="T2" fmla="+- 0 10521 10521"/>
                <a:gd name="T3" fmla="*/ 10521 h 1"/>
                <a:gd name="T4" fmla="+- 0 20071 20071"/>
                <a:gd name="T5" fmla="*/ T4 w 1"/>
                <a:gd name="T6" fmla="+- 0 10521 10521"/>
                <a:gd name="T7" fmla="*/ 10521 h 1"/>
                <a:gd name="T8" fmla="+- 0 20071 20071"/>
                <a:gd name="T9" fmla="*/ T8 w 1"/>
                <a:gd name="T10" fmla="+- 0 10521 10521"/>
                <a:gd name="T11" fmla="*/ 10521 h 1"/>
                <a:gd name="T12" fmla="+- 0 20071 20071"/>
                <a:gd name="T13" fmla="*/ T12 w 1"/>
                <a:gd name="T14" fmla="+- 0 10521 10521"/>
                <a:gd name="T15" fmla="*/ 10521 h 1"/>
                <a:gd name="T16" fmla="+- 0 20071 20071"/>
                <a:gd name="T17" fmla="*/ T16 w 1"/>
                <a:gd name="T18" fmla="+- 0 10521 10521"/>
                <a:gd name="T19" fmla="*/ 10521 h 1"/>
                <a:gd name="T20" fmla="+- 0 20071 20071"/>
                <a:gd name="T21" fmla="*/ T20 w 1"/>
                <a:gd name="T22" fmla="+- 0 10521 10521"/>
                <a:gd name="T23" fmla="*/ 10521 h 1"/>
                <a:gd name="T24" fmla="+- 0 20071 20071"/>
                <a:gd name="T25" fmla="*/ T24 w 1"/>
                <a:gd name="T26" fmla="+- 0 10521 10521"/>
                <a:gd name="T27" fmla="*/ 10521 h 1"/>
                <a:gd name="T28" fmla="+- 0 20071 20071"/>
                <a:gd name="T29" fmla="*/ T28 w 1"/>
                <a:gd name="T30" fmla="+- 0 10521 10521"/>
                <a:gd name="T31" fmla="*/ 10521 h 1"/>
                <a:gd name="T32" fmla="+- 0 20071 20071"/>
                <a:gd name="T33" fmla="*/ T32 w 1"/>
                <a:gd name="T34" fmla="+- 0 10521 10521"/>
                <a:gd name="T35" fmla="*/ 10521 h 1"/>
                <a:gd name="T36" fmla="+- 0 20071 20071"/>
                <a:gd name="T37" fmla="*/ T36 w 1"/>
                <a:gd name="T38" fmla="+- 0 10521 10521"/>
                <a:gd name="T39" fmla="*/ 10521 h 1"/>
                <a:gd name="T40" fmla="+- 0 20071 20071"/>
                <a:gd name="T41" fmla="*/ T40 w 1"/>
                <a:gd name="T42" fmla="+- 0 10521 10521"/>
                <a:gd name="T43" fmla="*/ 10521 h 1"/>
                <a:gd name="T44" fmla="+- 0 20071 20071"/>
                <a:gd name="T45" fmla="*/ T44 w 1"/>
                <a:gd name="T46" fmla="+- 0 10521 10521"/>
                <a:gd name="T47" fmla="*/ 10521 h 1"/>
                <a:gd name="T48" fmla="+- 0 20071 20071"/>
                <a:gd name="T49" fmla="*/ T48 w 1"/>
                <a:gd name="T50" fmla="+- 0 10521 10521"/>
                <a:gd name="T51" fmla="*/ 10521 h 1"/>
                <a:gd name="T52" fmla="+- 0 20071 20071"/>
                <a:gd name="T53" fmla="*/ T52 w 1"/>
                <a:gd name="T54" fmla="+- 0 10521 10521"/>
                <a:gd name="T55" fmla="*/ 10521 h 1"/>
                <a:gd name="T56" fmla="+- 0 20071 20071"/>
                <a:gd name="T57" fmla="*/ T56 w 1"/>
                <a:gd name="T58" fmla="+- 0 10521 10521"/>
                <a:gd name="T59" fmla="*/ 10521 h 1"/>
                <a:gd name="T60" fmla="+- 0 20071 20071"/>
                <a:gd name="T61" fmla="*/ T60 w 1"/>
                <a:gd name="T62" fmla="+- 0 10521 10521"/>
                <a:gd name="T63" fmla="*/ 10521 h 1"/>
                <a:gd name="T64" fmla="+- 0 20071 20071"/>
                <a:gd name="T65" fmla="*/ T64 w 1"/>
                <a:gd name="T66" fmla="+- 0 10521 10521"/>
                <a:gd name="T67" fmla="*/ 10521 h 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1" h="1" extrusionOk="0">
                  <a:moveTo>
                    <a:pt x="0" y="0"/>
                  </a:moveTo>
                  <a:lnTo>
                    <a:pt x="0" y="0"/>
                  </a:ln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87" name="Ink 47">
              <a:extLst>
                <a:ext uri="{FF2B5EF4-FFF2-40B4-BE49-F238E27FC236}">
                  <a16:creationId xmlns:a16="http://schemas.microsoft.com/office/drawing/2014/main" id="{3A8E9531-16B5-9FC6-D439-DA74E2C614FE}"/>
                </a:ext>
              </a:extLst>
            </p:cNvPr>
            <p:cNvSpPr>
              <a:spLocks noRot="1" noChangeAspect="1" noEditPoints="1" noChangeArrowheads="1" noChangeShapeType="1" noTextEdit="1"/>
            </p:cNvSpPr>
            <p:nvPr/>
          </p:nvSpPr>
          <p:spPr bwMode="auto">
            <a:xfrm>
              <a:off x="4232" y="1784"/>
              <a:ext cx="8" cy="6"/>
            </a:xfrm>
            <a:custGeom>
              <a:avLst/>
              <a:gdLst>
                <a:gd name="T0" fmla="+- 0 19518 19518"/>
                <a:gd name="T1" fmla="*/ T0 w 44"/>
                <a:gd name="T2" fmla="+- 0 10290 10258"/>
                <a:gd name="T3" fmla="*/ 10290 h 33"/>
                <a:gd name="T4" fmla="+- 0 19561 19518"/>
                <a:gd name="T5" fmla="*/ T4 w 44"/>
                <a:gd name="T6" fmla="+- 0 10258 10258"/>
                <a:gd name="T7" fmla="*/ 10258 h 33"/>
              </a:gdLst>
              <a:ahLst/>
              <a:cxnLst>
                <a:cxn ang="0">
                  <a:pos x="T1" y="T3"/>
                </a:cxn>
                <a:cxn ang="0">
                  <a:pos x="T5" y="T7"/>
                </a:cxn>
              </a:cxnLst>
              <a:rect l="0" t="0" r="r" b="b"/>
              <a:pathLst>
                <a:path w="44" h="33" extrusionOk="0">
                  <a:moveTo>
                    <a:pt x="0" y="32"/>
                  </a:moveTo>
                  <a:cubicBezTo>
                    <a:pt x="36" y="28"/>
                    <a:pt x="34" y="33"/>
                    <a:pt x="43"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86" name="Ink 46">
              <a:extLst>
                <a:ext uri="{FF2B5EF4-FFF2-40B4-BE49-F238E27FC236}">
                  <a16:creationId xmlns:a16="http://schemas.microsoft.com/office/drawing/2014/main" id="{FE58B491-C4D3-8D8C-86FD-A0CB7BEC035D}"/>
                </a:ext>
              </a:extLst>
            </p:cNvPr>
            <p:cNvSpPr>
              <a:spLocks noRot="1" noChangeAspect="1" noEditPoints="1" noChangeArrowheads="1" noChangeShapeType="1" noTextEdit="1"/>
            </p:cNvSpPr>
            <p:nvPr/>
          </p:nvSpPr>
          <p:spPr bwMode="auto">
            <a:xfrm>
              <a:off x="4155" y="1788"/>
              <a:ext cx="8" cy="5"/>
            </a:xfrm>
            <a:custGeom>
              <a:avLst/>
              <a:gdLst>
                <a:gd name="T0" fmla="+- 0 19110 19089"/>
                <a:gd name="T1" fmla="*/ T0 w 44"/>
                <a:gd name="T2" fmla="+- 0 10290 10280"/>
                <a:gd name="T3" fmla="*/ 10290 h 28"/>
                <a:gd name="T4" fmla="+- 0 19132 19089"/>
                <a:gd name="T5" fmla="*/ T4 w 44"/>
                <a:gd name="T6" fmla="+- 0 10307 10280"/>
                <a:gd name="T7" fmla="*/ 10307 h 28"/>
              </a:gdLst>
              <a:ahLst/>
              <a:cxnLst>
                <a:cxn ang="0">
                  <a:pos x="T1" y="T3"/>
                </a:cxn>
                <a:cxn ang="0">
                  <a:pos x="T5" y="T7"/>
                </a:cxn>
              </a:cxnLst>
              <a:rect l="0" t="0" r="r" b="b"/>
              <a:pathLst>
                <a:path w="44" h="28" extrusionOk="0">
                  <a:moveTo>
                    <a:pt x="21" y="10"/>
                  </a:moveTo>
                  <a:cubicBezTo>
                    <a:pt x="-29" y="-14"/>
                    <a:pt x="26" y="22"/>
                    <a:pt x="43" y="27"/>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85" name="Ink 45">
              <a:extLst>
                <a:ext uri="{FF2B5EF4-FFF2-40B4-BE49-F238E27FC236}">
                  <a16:creationId xmlns:a16="http://schemas.microsoft.com/office/drawing/2014/main" id="{5352C73F-BBB5-87DB-8A09-4DF18FBE4193}"/>
                </a:ext>
              </a:extLst>
            </p:cNvPr>
            <p:cNvSpPr>
              <a:spLocks noRot="1" noChangeAspect="1" noEditPoints="1" noChangeArrowheads="1" noChangeShapeType="1" noTextEdit="1"/>
            </p:cNvSpPr>
            <p:nvPr/>
          </p:nvSpPr>
          <p:spPr bwMode="auto">
            <a:xfrm>
              <a:off x="4099" y="1765"/>
              <a:ext cx="11" cy="7"/>
            </a:xfrm>
            <a:custGeom>
              <a:avLst/>
              <a:gdLst>
                <a:gd name="T0" fmla="+- 0 18783 18783"/>
                <a:gd name="T1" fmla="*/ T0 w 60"/>
                <a:gd name="T2" fmla="+- 0 10188 10156"/>
                <a:gd name="T3" fmla="*/ 10188 h 33"/>
                <a:gd name="T4" fmla="+- 0 18842 18783"/>
                <a:gd name="T5" fmla="*/ T4 w 60"/>
                <a:gd name="T6" fmla="+- 0 10156 10156"/>
                <a:gd name="T7" fmla="*/ 10156 h 33"/>
              </a:gdLst>
              <a:ahLst/>
              <a:cxnLst>
                <a:cxn ang="0">
                  <a:pos x="T1" y="T3"/>
                </a:cxn>
                <a:cxn ang="0">
                  <a:pos x="T5" y="T7"/>
                </a:cxn>
              </a:cxnLst>
              <a:rect l="0" t="0" r="r" b="b"/>
              <a:pathLst>
                <a:path w="60" h="33" extrusionOk="0">
                  <a:moveTo>
                    <a:pt x="0" y="32"/>
                  </a:moveTo>
                  <a:cubicBezTo>
                    <a:pt x="18" y="0"/>
                    <a:pt x="20" y="4"/>
                    <a:pt x="59"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84" name="Ink 44">
              <a:extLst>
                <a:ext uri="{FF2B5EF4-FFF2-40B4-BE49-F238E27FC236}">
                  <a16:creationId xmlns:a16="http://schemas.microsoft.com/office/drawing/2014/main" id="{91469E89-88DC-9036-A5F3-C21EABEDEA2F}"/>
                </a:ext>
              </a:extLst>
            </p:cNvPr>
            <p:cNvSpPr>
              <a:spLocks noRot="1" noChangeAspect="1" noEditPoints="1" noChangeArrowheads="1" noChangeShapeType="1" noTextEdit="1"/>
            </p:cNvSpPr>
            <p:nvPr/>
          </p:nvSpPr>
          <p:spPr bwMode="auto">
            <a:xfrm>
              <a:off x="4208" y="1583"/>
              <a:ext cx="4" cy="7"/>
            </a:xfrm>
            <a:custGeom>
              <a:avLst/>
              <a:gdLst>
                <a:gd name="T0" fmla="+- 0 19405 19384"/>
                <a:gd name="T1" fmla="*/ T0 w 22"/>
                <a:gd name="T2" fmla="+- 0 9147 9147"/>
                <a:gd name="T3" fmla="*/ 9147 h 33"/>
                <a:gd name="T4" fmla="+- 0 19405 19384"/>
                <a:gd name="T5" fmla="*/ T4 w 22"/>
                <a:gd name="T6" fmla="+- 0 9179 9147"/>
                <a:gd name="T7" fmla="*/ 9179 h 33"/>
              </a:gdLst>
              <a:ahLst/>
              <a:cxnLst>
                <a:cxn ang="0">
                  <a:pos x="T1" y="T3"/>
                </a:cxn>
                <a:cxn ang="0">
                  <a:pos x="T5" y="T7"/>
                </a:cxn>
              </a:cxnLst>
              <a:rect l="0" t="0" r="r" b="b"/>
              <a:pathLst>
                <a:path w="22" h="33" extrusionOk="0">
                  <a:moveTo>
                    <a:pt x="21" y="0"/>
                  </a:moveTo>
                  <a:cubicBezTo>
                    <a:pt x="-2" y="12"/>
                    <a:pt x="-7" y="17"/>
                    <a:pt x="21" y="32"/>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83" name="Ink 43">
              <a:extLst>
                <a:ext uri="{FF2B5EF4-FFF2-40B4-BE49-F238E27FC236}">
                  <a16:creationId xmlns:a16="http://schemas.microsoft.com/office/drawing/2014/main" id="{E3896410-335C-9B7A-886D-819F6D2028B2}"/>
                </a:ext>
              </a:extLst>
            </p:cNvPr>
            <p:cNvSpPr>
              <a:spLocks noRot="1" noChangeAspect="1" noEditPoints="1" noChangeArrowheads="1" noChangeShapeType="1" noTextEdit="1"/>
            </p:cNvSpPr>
            <p:nvPr/>
          </p:nvSpPr>
          <p:spPr bwMode="auto">
            <a:xfrm>
              <a:off x="4115" y="1570"/>
              <a:ext cx="3" cy="5"/>
            </a:xfrm>
            <a:custGeom>
              <a:avLst/>
              <a:gdLst>
                <a:gd name="T0" fmla="+- 0 18885 18869"/>
                <a:gd name="T1" fmla="*/ T0 w 17"/>
                <a:gd name="T2" fmla="+- 0 9099 9072"/>
                <a:gd name="T3" fmla="*/ 9099 h 28"/>
                <a:gd name="T4" fmla="+- 0 18885 18869"/>
                <a:gd name="T5" fmla="*/ T4 w 17"/>
                <a:gd name="T6" fmla="+- 0 9099 9072"/>
                <a:gd name="T7" fmla="*/ 9099 h 28"/>
              </a:gdLst>
              <a:ahLst/>
              <a:cxnLst>
                <a:cxn ang="0">
                  <a:pos x="T1" y="T3"/>
                </a:cxn>
                <a:cxn ang="0">
                  <a:pos x="T5" y="T7"/>
                </a:cxn>
              </a:cxnLst>
              <a:rect l="0" t="0" r="r" b="b"/>
              <a:pathLst>
                <a:path w="17" h="28" extrusionOk="0">
                  <a:moveTo>
                    <a:pt x="16" y="27"/>
                  </a:moveTo>
                  <a:cubicBezTo>
                    <a:pt x="4" y="15"/>
                    <a:pt x="-22" y="-24"/>
                    <a:pt x="16" y="27"/>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82" name="Ink 42">
              <a:extLst>
                <a:ext uri="{FF2B5EF4-FFF2-40B4-BE49-F238E27FC236}">
                  <a16:creationId xmlns:a16="http://schemas.microsoft.com/office/drawing/2014/main" id="{A79E07C8-6BD7-7B1E-F3B8-09E544E2F3CD}"/>
                </a:ext>
              </a:extLst>
            </p:cNvPr>
            <p:cNvSpPr>
              <a:spLocks noRot="1" noChangeAspect="1" noEditPoints="1" noChangeArrowheads="1" noChangeShapeType="1" noTextEdit="1"/>
            </p:cNvSpPr>
            <p:nvPr/>
          </p:nvSpPr>
          <p:spPr bwMode="auto">
            <a:xfrm>
              <a:off x="4039" y="1548"/>
              <a:ext cx="8" cy="8"/>
            </a:xfrm>
            <a:custGeom>
              <a:avLst/>
              <a:gdLst>
                <a:gd name="T0" fmla="+- 0 18450 18450"/>
                <a:gd name="T1" fmla="*/ T0 w 44"/>
                <a:gd name="T2" fmla="+- 0 8948 8948"/>
                <a:gd name="T3" fmla="*/ 8948 h 50"/>
                <a:gd name="T4" fmla="+- 0 18493 18450"/>
                <a:gd name="T5" fmla="*/ T4 w 44"/>
                <a:gd name="T6" fmla="+- 0 8997 8948"/>
                <a:gd name="T7" fmla="*/ 8997 h 50"/>
              </a:gdLst>
              <a:ahLst/>
              <a:cxnLst>
                <a:cxn ang="0">
                  <a:pos x="T1" y="T3"/>
                </a:cxn>
                <a:cxn ang="0">
                  <a:pos x="T5" y="T7"/>
                </a:cxn>
              </a:cxnLst>
              <a:rect l="0" t="0" r="r" b="b"/>
              <a:pathLst>
                <a:path w="44" h="50" extrusionOk="0">
                  <a:moveTo>
                    <a:pt x="0" y="0"/>
                  </a:moveTo>
                  <a:cubicBezTo>
                    <a:pt x="0" y="32"/>
                    <a:pt x="8" y="44"/>
                    <a:pt x="43" y="49"/>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81" name="Ink 41">
              <a:extLst>
                <a:ext uri="{FF2B5EF4-FFF2-40B4-BE49-F238E27FC236}">
                  <a16:creationId xmlns:a16="http://schemas.microsoft.com/office/drawing/2014/main" id="{2CF952C6-919A-1B24-D1DA-33E9419DDB10}"/>
                </a:ext>
              </a:extLst>
            </p:cNvPr>
            <p:cNvSpPr>
              <a:spLocks noRot="1" noChangeAspect="1" noEditPoints="1" noChangeArrowheads="1" noChangeShapeType="1" noTextEdit="1"/>
            </p:cNvSpPr>
            <p:nvPr/>
          </p:nvSpPr>
          <p:spPr bwMode="auto">
            <a:xfrm>
              <a:off x="4245" y="1369"/>
              <a:ext cx="792" cy="1264"/>
            </a:xfrm>
            <a:custGeom>
              <a:avLst/>
              <a:gdLst>
                <a:gd name="T0" fmla="+- 0 20881 19593"/>
                <a:gd name="T1" fmla="*/ T0 w 4390"/>
                <a:gd name="T2" fmla="+- 0 7966 7955"/>
                <a:gd name="T3" fmla="*/ 7966 h 7012"/>
                <a:gd name="T4" fmla="+- 0 20462 19593"/>
                <a:gd name="T5" fmla="*/ T4 w 4390"/>
                <a:gd name="T6" fmla="+- 0 8014 7955"/>
                <a:gd name="T7" fmla="*/ 8014 h 7012"/>
                <a:gd name="T8" fmla="+- 0 19674 19593"/>
                <a:gd name="T9" fmla="*/ T8 w 4390"/>
                <a:gd name="T10" fmla="+- 0 8353 7955"/>
                <a:gd name="T11" fmla="*/ 8353 h 7012"/>
                <a:gd name="T12" fmla="+- 0 19593 19593"/>
                <a:gd name="T13" fmla="*/ T12 w 4390"/>
                <a:gd name="T14" fmla="+- 0 8680 7955"/>
                <a:gd name="T15" fmla="*/ 8680 h 7012"/>
                <a:gd name="T16" fmla="+- 0 19840 19593"/>
                <a:gd name="T17" fmla="*/ T16 w 4390"/>
                <a:gd name="T18" fmla="+- 0 9088 7955"/>
                <a:gd name="T19" fmla="*/ 9088 h 7012"/>
                <a:gd name="T20" fmla="+- 0 20634 19593"/>
                <a:gd name="T21" fmla="*/ T20 w 4390"/>
                <a:gd name="T22" fmla="+- 0 9378 7955"/>
                <a:gd name="T23" fmla="*/ 9378 h 7012"/>
                <a:gd name="T24" fmla="+- 0 22094 19593"/>
                <a:gd name="T25" fmla="*/ T24 w 4390"/>
                <a:gd name="T26" fmla="+- 0 9292 7955"/>
                <a:gd name="T27" fmla="*/ 9292 h 7012"/>
                <a:gd name="T28" fmla="+- 0 22185 19593"/>
                <a:gd name="T29" fmla="*/ T28 w 4390"/>
                <a:gd name="T30" fmla="+- 0 9238 7955"/>
                <a:gd name="T31" fmla="*/ 9238 h 7012"/>
                <a:gd name="T32" fmla="+- 0 22077 19593"/>
                <a:gd name="T33" fmla="*/ T32 w 4390"/>
                <a:gd name="T34" fmla="+- 0 9126 7955"/>
                <a:gd name="T35" fmla="*/ 9126 h 7012"/>
                <a:gd name="T36" fmla="+- 0 21654 19593"/>
                <a:gd name="T37" fmla="*/ T36 w 4390"/>
                <a:gd name="T38" fmla="+- 0 8932 7955"/>
                <a:gd name="T39" fmla="*/ 8932 h 7012"/>
                <a:gd name="T40" fmla="+- 0 21004 19593"/>
                <a:gd name="T41" fmla="*/ T40 w 4390"/>
                <a:gd name="T42" fmla="+- 0 9045 7955"/>
                <a:gd name="T43" fmla="*/ 9045 h 7012"/>
                <a:gd name="T44" fmla="+- 0 20344 19593"/>
                <a:gd name="T45" fmla="*/ T44 w 4390"/>
                <a:gd name="T46" fmla="+- 0 9351 7955"/>
                <a:gd name="T47" fmla="*/ 9351 h 7012"/>
                <a:gd name="T48" fmla="+- 0 20119 19593"/>
                <a:gd name="T49" fmla="*/ T48 w 4390"/>
                <a:gd name="T50" fmla="+- 0 9743 7955"/>
                <a:gd name="T51" fmla="*/ 9743 h 7012"/>
                <a:gd name="T52" fmla="+- 0 20092 19593"/>
                <a:gd name="T53" fmla="*/ T52 w 4390"/>
                <a:gd name="T54" fmla="+- 0 9834 7955"/>
                <a:gd name="T55" fmla="*/ 9834 h 7012"/>
                <a:gd name="T56" fmla="+- 0 20173 19593"/>
                <a:gd name="T57" fmla="*/ T56 w 4390"/>
                <a:gd name="T58" fmla="+- 0 10092 7955"/>
                <a:gd name="T59" fmla="*/ 10092 h 7012"/>
                <a:gd name="T60" fmla="+- 0 20403 19593"/>
                <a:gd name="T61" fmla="*/ T60 w 4390"/>
                <a:gd name="T62" fmla="+- 0 10344 7955"/>
                <a:gd name="T63" fmla="*/ 10344 h 7012"/>
                <a:gd name="T64" fmla="+- 0 21391 19593"/>
                <a:gd name="T65" fmla="*/ T64 w 4390"/>
                <a:gd name="T66" fmla="+- 0 10559 7955"/>
                <a:gd name="T67" fmla="*/ 10559 h 7012"/>
                <a:gd name="T68" fmla="+- 0 21659 19593"/>
                <a:gd name="T69" fmla="*/ T68 w 4390"/>
                <a:gd name="T70" fmla="+- 0 10580 7955"/>
                <a:gd name="T71" fmla="*/ 10580 h 7012"/>
                <a:gd name="T72" fmla="+- 0 21895 19593"/>
                <a:gd name="T73" fmla="*/ T72 w 4390"/>
                <a:gd name="T74" fmla="+- 0 10596 7955"/>
                <a:gd name="T75" fmla="*/ 10596 h 7012"/>
                <a:gd name="T76" fmla="+- 0 22399 19593"/>
                <a:gd name="T77" fmla="*/ T76 w 4390"/>
                <a:gd name="T78" fmla="+- 0 10580 7955"/>
                <a:gd name="T79" fmla="*/ 10580 h 7012"/>
                <a:gd name="T80" fmla="+- 0 22458 19593"/>
                <a:gd name="T81" fmla="*/ T80 w 4390"/>
                <a:gd name="T82" fmla="+- 0 10344 7955"/>
                <a:gd name="T83" fmla="*/ 10344 h 7012"/>
                <a:gd name="T84" fmla="+- 0 21739 19593"/>
                <a:gd name="T85" fmla="*/ T84 w 4390"/>
                <a:gd name="T86" fmla="+- 0 10215 7955"/>
                <a:gd name="T87" fmla="*/ 10215 h 7012"/>
                <a:gd name="T88" fmla="+- 0 20822 19593"/>
                <a:gd name="T89" fmla="*/ T88 w 4390"/>
                <a:gd name="T90" fmla="+- 0 10892 7955"/>
                <a:gd name="T91" fmla="*/ 10892 h 7012"/>
                <a:gd name="T92" fmla="+- 0 20741 19593"/>
                <a:gd name="T93" fmla="*/ T92 w 4390"/>
                <a:gd name="T94" fmla="+- 0 11246 7955"/>
                <a:gd name="T95" fmla="*/ 11246 h 7012"/>
                <a:gd name="T96" fmla="+- 0 20816 19593"/>
                <a:gd name="T97" fmla="*/ T96 w 4390"/>
                <a:gd name="T98" fmla="+- 0 11380 7955"/>
                <a:gd name="T99" fmla="*/ 11380 h 7012"/>
                <a:gd name="T100" fmla="+- 0 21219 19593"/>
                <a:gd name="T101" fmla="*/ T100 w 4390"/>
                <a:gd name="T102" fmla="+- 0 11896 7955"/>
                <a:gd name="T103" fmla="*/ 11896 h 7012"/>
                <a:gd name="T104" fmla="+- 0 21460 19593"/>
                <a:gd name="T105" fmla="*/ T104 w 4390"/>
                <a:gd name="T106" fmla="+- 0 11987 7955"/>
                <a:gd name="T107" fmla="*/ 11987 h 7012"/>
                <a:gd name="T108" fmla="+- 0 21831 19593"/>
                <a:gd name="T109" fmla="*/ T108 w 4390"/>
                <a:gd name="T110" fmla="+- 0 12067 7955"/>
                <a:gd name="T111" fmla="*/ 12067 h 7012"/>
                <a:gd name="T112" fmla="+- 0 22764 19593"/>
                <a:gd name="T113" fmla="*/ T112 w 4390"/>
                <a:gd name="T114" fmla="+- 0 12057 7955"/>
                <a:gd name="T115" fmla="*/ 12057 h 7012"/>
                <a:gd name="T116" fmla="+- 0 23070 19593"/>
                <a:gd name="T117" fmla="*/ T116 w 4390"/>
                <a:gd name="T118" fmla="+- 0 11820 7955"/>
                <a:gd name="T119" fmla="*/ 11820 h 7012"/>
                <a:gd name="T120" fmla="+- 0 23081 19593"/>
                <a:gd name="T121" fmla="*/ T120 w 4390"/>
                <a:gd name="T122" fmla="+- 0 11611 7955"/>
                <a:gd name="T123" fmla="*/ 11611 h 7012"/>
                <a:gd name="T124" fmla="+- 0 22845 19593"/>
                <a:gd name="T125" fmla="*/ T124 w 4390"/>
                <a:gd name="T126" fmla="+- 0 11407 7955"/>
                <a:gd name="T127" fmla="*/ 11407 h 7012"/>
                <a:gd name="T128" fmla="+- 0 22120 19593"/>
                <a:gd name="T129" fmla="*/ T128 w 4390"/>
                <a:gd name="T130" fmla="+- 0 11697 7955"/>
                <a:gd name="T131" fmla="*/ 11697 h 7012"/>
                <a:gd name="T132" fmla="+- 0 21879 19593"/>
                <a:gd name="T133" fmla="*/ T132 w 4390"/>
                <a:gd name="T134" fmla="+- 0 11906 7955"/>
                <a:gd name="T135" fmla="*/ 11906 h 7012"/>
                <a:gd name="T136" fmla="+- 0 21412 19593"/>
                <a:gd name="T137" fmla="*/ T136 w 4390"/>
                <a:gd name="T138" fmla="+- 0 12534 7955"/>
                <a:gd name="T139" fmla="*/ 12534 h 7012"/>
                <a:gd name="T140" fmla="+- 0 21332 19593"/>
                <a:gd name="T141" fmla="*/ T140 w 4390"/>
                <a:gd name="T142" fmla="+- 0 12873 7955"/>
                <a:gd name="T143" fmla="*/ 12873 h 7012"/>
                <a:gd name="T144" fmla="+- 0 21380 19593"/>
                <a:gd name="T145" fmla="*/ T144 w 4390"/>
                <a:gd name="T146" fmla="+- 0 13146 7955"/>
                <a:gd name="T147" fmla="*/ 13146 h 7012"/>
                <a:gd name="T148" fmla="+- 0 21825 19593"/>
                <a:gd name="T149" fmla="*/ T148 w 4390"/>
                <a:gd name="T150" fmla="+- 0 13522 7955"/>
                <a:gd name="T151" fmla="*/ 13522 h 7012"/>
                <a:gd name="T152" fmla="+- 0 22941 19593"/>
                <a:gd name="T153" fmla="*/ T152 w 4390"/>
                <a:gd name="T154" fmla="+- 0 13710 7955"/>
                <a:gd name="T155" fmla="*/ 13710 h 7012"/>
                <a:gd name="T156" fmla="+- 0 23929 19593"/>
                <a:gd name="T157" fmla="*/ T156 w 4390"/>
                <a:gd name="T158" fmla="+- 0 13350 7955"/>
                <a:gd name="T159" fmla="*/ 13350 h 7012"/>
                <a:gd name="T160" fmla="+- 0 23929 19593"/>
                <a:gd name="T161" fmla="*/ T160 w 4390"/>
                <a:gd name="T162" fmla="+- 0 12894 7955"/>
                <a:gd name="T163" fmla="*/ 12894 h 7012"/>
                <a:gd name="T164" fmla="+- 0 23601 19593"/>
                <a:gd name="T165" fmla="*/ T164 w 4390"/>
                <a:gd name="T166" fmla="+- 0 12840 7955"/>
                <a:gd name="T167" fmla="*/ 12840 h 7012"/>
                <a:gd name="T168" fmla="+- 0 22909 19593"/>
                <a:gd name="T169" fmla="*/ T168 w 4390"/>
                <a:gd name="T170" fmla="+- 0 13189 7955"/>
                <a:gd name="T171" fmla="*/ 13189 h 7012"/>
                <a:gd name="T172" fmla="+- 0 22265 19593"/>
                <a:gd name="T173" fmla="*/ T172 w 4390"/>
                <a:gd name="T174" fmla="+- 0 13753 7955"/>
                <a:gd name="T175" fmla="*/ 13753 h 7012"/>
                <a:gd name="T176" fmla="+- 0 22147 19593"/>
                <a:gd name="T177" fmla="*/ T176 w 4390"/>
                <a:gd name="T178" fmla="+- 0 14580 7955"/>
                <a:gd name="T179" fmla="*/ 14580 h 7012"/>
                <a:gd name="T180" fmla="+- 0 22405 19593"/>
                <a:gd name="T181" fmla="*/ T180 w 4390"/>
                <a:gd name="T182" fmla="+- 0 14966 7955"/>
                <a:gd name="T183" fmla="*/ 14966 h 7012"/>
                <a:gd name="T184" fmla="+- 0 22453 19593"/>
                <a:gd name="T185" fmla="*/ T184 w 4390"/>
                <a:gd name="T186" fmla="+- 0 14945 7955"/>
                <a:gd name="T187" fmla="*/ 14945 h 701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Lst>
              <a:rect l="0" t="0" r="r" b="b"/>
              <a:pathLst>
                <a:path w="4390" h="7012" extrusionOk="0">
                  <a:moveTo>
                    <a:pt x="1288" y="11"/>
                  </a:moveTo>
                  <a:cubicBezTo>
                    <a:pt x="1140" y="21"/>
                    <a:pt x="1016" y="23"/>
                    <a:pt x="869" y="59"/>
                  </a:cubicBezTo>
                  <a:cubicBezTo>
                    <a:pt x="630" y="118"/>
                    <a:pt x="232" y="190"/>
                    <a:pt x="81" y="398"/>
                  </a:cubicBezTo>
                  <a:cubicBezTo>
                    <a:pt x="18" y="484"/>
                    <a:pt x="1" y="623"/>
                    <a:pt x="0" y="725"/>
                  </a:cubicBezTo>
                  <a:cubicBezTo>
                    <a:pt x="-1" y="904"/>
                    <a:pt x="105" y="1032"/>
                    <a:pt x="247" y="1133"/>
                  </a:cubicBezTo>
                  <a:cubicBezTo>
                    <a:pt x="469" y="1291"/>
                    <a:pt x="779" y="1371"/>
                    <a:pt x="1041" y="1423"/>
                  </a:cubicBezTo>
                  <a:cubicBezTo>
                    <a:pt x="1485" y="1511"/>
                    <a:pt x="2068" y="1480"/>
                    <a:pt x="2501" y="1337"/>
                  </a:cubicBezTo>
                  <a:cubicBezTo>
                    <a:pt x="2535" y="1326"/>
                    <a:pt x="2573" y="1290"/>
                    <a:pt x="2592" y="1283"/>
                  </a:cubicBezTo>
                  <a:cubicBezTo>
                    <a:pt x="2559" y="1254"/>
                    <a:pt x="2531" y="1202"/>
                    <a:pt x="2484" y="1171"/>
                  </a:cubicBezTo>
                  <a:cubicBezTo>
                    <a:pt x="2350" y="1082"/>
                    <a:pt x="2228" y="992"/>
                    <a:pt x="2061" y="977"/>
                  </a:cubicBezTo>
                  <a:cubicBezTo>
                    <a:pt x="1855" y="958"/>
                    <a:pt x="1606" y="1031"/>
                    <a:pt x="1411" y="1090"/>
                  </a:cubicBezTo>
                  <a:cubicBezTo>
                    <a:pt x="1188" y="1157"/>
                    <a:pt x="934" y="1251"/>
                    <a:pt x="751" y="1396"/>
                  </a:cubicBezTo>
                  <a:cubicBezTo>
                    <a:pt x="616" y="1503"/>
                    <a:pt x="556" y="1628"/>
                    <a:pt x="526" y="1788"/>
                  </a:cubicBezTo>
                  <a:cubicBezTo>
                    <a:pt x="520" y="1820"/>
                    <a:pt x="499" y="1844"/>
                    <a:pt x="499" y="1879"/>
                  </a:cubicBezTo>
                  <a:cubicBezTo>
                    <a:pt x="498" y="1973"/>
                    <a:pt x="541" y="2053"/>
                    <a:pt x="580" y="2137"/>
                  </a:cubicBezTo>
                  <a:cubicBezTo>
                    <a:pt x="633" y="2250"/>
                    <a:pt x="705" y="2324"/>
                    <a:pt x="810" y="2389"/>
                  </a:cubicBezTo>
                  <a:cubicBezTo>
                    <a:pt x="1088" y="2561"/>
                    <a:pt x="1485" y="2569"/>
                    <a:pt x="1798" y="2604"/>
                  </a:cubicBezTo>
                  <a:cubicBezTo>
                    <a:pt x="1887" y="2614"/>
                    <a:pt x="1976" y="2618"/>
                    <a:pt x="2066" y="2625"/>
                  </a:cubicBezTo>
                  <a:cubicBezTo>
                    <a:pt x="2146" y="2631"/>
                    <a:pt x="2221" y="2638"/>
                    <a:pt x="2302" y="2641"/>
                  </a:cubicBezTo>
                  <a:cubicBezTo>
                    <a:pt x="2429" y="2646"/>
                    <a:pt x="2693" y="2691"/>
                    <a:pt x="2806" y="2625"/>
                  </a:cubicBezTo>
                  <a:cubicBezTo>
                    <a:pt x="2907" y="2566"/>
                    <a:pt x="2902" y="2489"/>
                    <a:pt x="2865" y="2389"/>
                  </a:cubicBezTo>
                  <a:cubicBezTo>
                    <a:pt x="2757" y="2099"/>
                    <a:pt x="2352" y="2186"/>
                    <a:pt x="2146" y="2260"/>
                  </a:cubicBezTo>
                  <a:cubicBezTo>
                    <a:pt x="1767" y="2397"/>
                    <a:pt x="1482" y="2632"/>
                    <a:pt x="1229" y="2937"/>
                  </a:cubicBezTo>
                  <a:cubicBezTo>
                    <a:pt x="1111" y="3080"/>
                    <a:pt x="1088" y="3113"/>
                    <a:pt x="1148" y="3291"/>
                  </a:cubicBezTo>
                  <a:cubicBezTo>
                    <a:pt x="1164" y="3337"/>
                    <a:pt x="1204" y="3379"/>
                    <a:pt x="1223" y="3425"/>
                  </a:cubicBezTo>
                  <a:cubicBezTo>
                    <a:pt x="1317" y="3648"/>
                    <a:pt x="1409" y="3820"/>
                    <a:pt x="1626" y="3941"/>
                  </a:cubicBezTo>
                  <a:cubicBezTo>
                    <a:pt x="1703" y="3984"/>
                    <a:pt x="1782" y="4009"/>
                    <a:pt x="1867" y="4032"/>
                  </a:cubicBezTo>
                  <a:cubicBezTo>
                    <a:pt x="1989" y="4066"/>
                    <a:pt x="2114" y="4086"/>
                    <a:pt x="2238" y="4112"/>
                  </a:cubicBezTo>
                  <a:cubicBezTo>
                    <a:pt x="2526" y="4173"/>
                    <a:pt x="2889" y="4212"/>
                    <a:pt x="3171" y="4102"/>
                  </a:cubicBezTo>
                  <a:cubicBezTo>
                    <a:pt x="3285" y="4058"/>
                    <a:pt x="3422" y="3977"/>
                    <a:pt x="3477" y="3865"/>
                  </a:cubicBezTo>
                  <a:cubicBezTo>
                    <a:pt x="3510" y="3798"/>
                    <a:pt x="3503" y="3727"/>
                    <a:pt x="3488" y="3656"/>
                  </a:cubicBezTo>
                  <a:cubicBezTo>
                    <a:pt x="3459" y="3515"/>
                    <a:pt x="3381" y="3484"/>
                    <a:pt x="3252" y="3452"/>
                  </a:cubicBezTo>
                  <a:cubicBezTo>
                    <a:pt x="2976" y="3385"/>
                    <a:pt x="2724" y="3585"/>
                    <a:pt x="2527" y="3742"/>
                  </a:cubicBezTo>
                  <a:cubicBezTo>
                    <a:pt x="2444" y="3808"/>
                    <a:pt x="2367" y="3882"/>
                    <a:pt x="2286" y="3951"/>
                  </a:cubicBezTo>
                  <a:cubicBezTo>
                    <a:pt x="2063" y="4142"/>
                    <a:pt x="1896" y="4292"/>
                    <a:pt x="1819" y="4579"/>
                  </a:cubicBezTo>
                  <a:cubicBezTo>
                    <a:pt x="1790" y="4687"/>
                    <a:pt x="1745" y="4808"/>
                    <a:pt x="1739" y="4918"/>
                  </a:cubicBezTo>
                  <a:cubicBezTo>
                    <a:pt x="1734" y="5016"/>
                    <a:pt x="1749" y="5100"/>
                    <a:pt x="1787" y="5191"/>
                  </a:cubicBezTo>
                  <a:cubicBezTo>
                    <a:pt x="1876" y="5404"/>
                    <a:pt x="2034" y="5476"/>
                    <a:pt x="2232" y="5567"/>
                  </a:cubicBezTo>
                  <a:cubicBezTo>
                    <a:pt x="2591" y="5731"/>
                    <a:pt x="2956" y="5767"/>
                    <a:pt x="3348" y="5755"/>
                  </a:cubicBezTo>
                  <a:cubicBezTo>
                    <a:pt x="3630" y="5747"/>
                    <a:pt x="4172" y="5662"/>
                    <a:pt x="4336" y="5395"/>
                  </a:cubicBezTo>
                  <a:cubicBezTo>
                    <a:pt x="4401" y="5288"/>
                    <a:pt x="4432" y="5035"/>
                    <a:pt x="4336" y="4939"/>
                  </a:cubicBezTo>
                  <a:cubicBezTo>
                    <a:pt x="4239" y="4841"/>
                    <a:pt x="4135" y="4867"/>
                    <a:pt x="4008" y="4885"/>
                  </a:cubicBezTo>
                  <a:cubicBezTo>
                    <a:pt x="3755" y="4922"/>
                    <a:pt x="3519" y="5090"/>
                    <a:pt x="3316" y="5234"/>
                  </a:cubicBezTo>
                  <a:cubicBezTo>
                    <a:pt x="3085" y="5398"/>
                    <a:pt x="2851" y="5578"/>
                    <a:pt x="2672" y="5798"/>
                  </a:cubicBezTo>
                  <a:cubicBezTo>
                    <a:pt x="2474" y="6041"/>
                    <a:pt x="2487" y="6331"/>
                    <a:pt x="2554" y="6625"/>
                  </a:cubicBezTo>
                  <a:cubicBezTo>
                    <a:pt x="2596" y="6809"/>
                    <a:pt x="2663" y="6920"/>
                    <a:pt x="2812" y="7011"/>
                  </a:cubicBezTo>
                  <a:cubicBezTo>
                    <a:pt x="2828" y="7004"/>
                    <a:pt x="2844" y="6997"/>
                    <a:pt x="2860" y="6990"/>
                  </a:cubicBezTo>
                </a:path>
              </a:pathLst>
            </a:custGeom>
            <a:noFill/>
            <a:ln w="28575" cap="rnd" algn="ctr">
              <a:solidFill>
                <a:schemeClr val="accent2"/>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51" name="Ink 11">
              <a:extLst>
                <a:ext uri="{FF2B5EF4-FFF2-40B4-BE49-F238E27FC236}">
                  <a16:creationId xmlns:a16="http://schemas.microsoft.com/office/drawing/2014/main" id="{40345E92-CE5C-73E1-7527-1E60E91F29F3}"/>
                </a:ext>
              </a:extLst>
            </p:cNvPr>
            <p:cNvSpPr>
              <a:spLocks noRot="1" noChangeAspect="1" noEditPoints="1" noChangeArrowheads="1" noChangeShapeType="1" noTextEdit="1"/>
            </p:cNvSpPr>
            <p:nvPr/>
          </p:nvSpPr>
          <p:spPr bwMode="auto">
            <a:xfrm>
              <a:off x="3537" y="1360"/>
              <a:ext cx="628" cy="1308"/>
            </a:xfrm>
            <a:custGeom>
              <a:avLst/>
              <a:gdLst>
                <a:gd name="T0" fmla="+- 0 15657 15597"/>
                <a:gd name="T1" fmla="*/ T0 w 2771"/>
                <a:gd name="T2" fmla="+- 0 6028 5998"/>
                <a:gd name="T3" fmla="*/ 6028 h 5767"/>
                <a:gd name="T4" fmla="+- 0 15922 15597"/>
                <a:gd name="T5" fmla="*/ T4 w 2771"/>
                <a:gd name="T6" fmla="+- 0 5998 5998"/>
                <a:gd name="T7" fmla="*/ 5998 h 5767"/>
                <a:gd name="T8" fmla="+- 0 17475 15597"/>
                <a:gd name="T9" fmla="*/ T8 w 2771"/>
                <a:gd name="T10" fmla="+- 0 6126 5998"/>
                <a:gd name="T11" fmla="*/ 6126 h 5767"/>
                <a:gd name="T12" fmla="+- 0 17641 15597"/>
                <a:gd name="T13" fmla="*/ T12 w 2771"/>
                <a:gd name="T14" fmla="+- 0 6412 5998"/>
                <a:gd name="T15" fmla="*/ 6412 h 5767"/>
                <a:gd name="T16" fmla="+- 0 17612 15597"/>
                <a:gd name="T17" fmla="*/ T16 w 2771"/>
                <a:gd name="T18" fmla="+- 0 6540 5998"/>
                <a:gd name="T19" fmla="*/ 6540 h 5767"/>
                <a:gd name="T20" fmla="+- 0 16950 15597"/>
                <a:gd name="T21" fmla="*/ T20 w 2771"/>
                <a:gd name="T22" fmla="+- 0 7035 5998"/>
                <a:gd name="T23" fmla="*/ 7035 h 5767"/>
                <a:gd name="T24" fmla="+- 0 16600 15597"/>
                <a:gd name="T25" fmla="*/ T24 w 2771"/>
                <a:gd name="T26" fmla="+- 0 7142 5998"/>
                <a:gd name="T27" fmla="*/ 7142 h 5767"/>
                <a:gd name="T28" fmla="+- 0 16003 15597"/>
                <a:gd name="T29" fmla="*/ T28 w 2771"/>
                <a:gd name="T30" fmla="+- 0 7321 5998"/>
                <a:gd name="T31" fmla="*/ 7321 h 5767"/>
                <a:gd name="T32" fmla="+- 0 15632 15597"/>
                <a:gd name="T33" fmla="*/ T32 w 2771"/>
                <a:gd name="T34" fmla="+- 0 7317 5998"/>
                <a:gd name="T35" fmla="*/ 7317 h 5767"/>
                <a:gd name="T36" fmla="+- 0 15597 15597"/>
                <a:gd name="T37" fmla="*/ T36 w 2771"/>
                <a:gd name="T38" fmla="+- 0 7278 5998"/>
                <a:gd name="T39" fmla="*/ 7278 h 5767"/>
                <a:gd name="T40" fmla="+- 0 15819 15597"/>
                <a:gd name="T41" fmla="*/ T40 w 2771"/>
                <a:gd name="T42" fmla="+- 0 7172 5998"/>
                <a:gd name="T43" fmla="*/ 7172 h 5767"/>
                <a:gd name="T44" fmla="+- 0 16929 15597"/>
                <a:gd name="T45" fmla="*/ T44 w 2771"/>
                <a:gd name="T46" fmla="+- 0 7086 5998"/>
                <a:gd name="T47" fmla="*/ 7086 h 5767"/>
                <a:gd name="T48" fmla="+- 0 17829 15597"/>
                <a:gd name="T49" fmla="*/ T48 w 2771"/>
                <a:gd name="T50" fmla="+- 0 7342 5998"/>
                <a:gd name="T51" fmla="*/ 7342 h 5767"/>
                <a:gd name="T52" fmla="+- 0 17953 15597"/>
                <a:gd name="T53" fmla="*/ T52 w 2771"/>
                <a:gd name="T54" fmla="+- 0 7445 5998"/>
                <a:gd name="T55" fmla="*/ 7445 h 5767"/>
                <a:gd name="T56" fmla="+- 0 17855 15597"/>
                <a:gd name="T57" fmla="*/ T56 w 2771"/>
                <a:gd name="T58" fmla="+- 0 7880 5998"/>
                <a:gd name="T59" fmla="*/ 7880 h 5767"/>
                <a:gd name="T60" fmla="+- 0 17304 15597"/>
                <a:gd name="T61" fmla="*/ T60 w 2771"/>
                <a:gd name="T62" fmla="+- 0 8324 5998"/>
                <a:gd name="T63" fmla="*/ 8324 h 5767"/>
                <a:gd name="T64" fmla="+- 0 16532 15597"/>
                <a:gd name="T65" fmla="*/ T64 w 2771"/>
                <a:gd name="T66" fmla="+- 0 8708 5998"/>
                <a:gd name="T67" fmla="*/ 8708 h 5767"/>
                <a:gd name="T68" fmla="+- 0 16067 15597"/>
                <a:gd name="T69" fmla="*/ T68 w 2771"/>
                <a:gd name="T70" fmla="+- 0 8597 5998"/>
                <a:gd name="T71" fmla="*/ 8597 h 5767"/>
                <a:gd name="T72" fmla="+- 0 16080 15597"/>
                <a:gd name="T73" fmla="*/ T72 w 2771"/>
                <a:gd name="T74" fmla="+- 0 8448 5998"/>
                <a:gd name="T75" fmla="*/ 8448 h 5767"/>
                <a:gd name="T76" fmla="+- 0 16314 15597"/>
                <a:gd name="T77" fmla="*/ T76 w 2771"/>
                <a:gd name="T78" fmla="+- 0 8384 5998"/>
                <a:gd name="T79" fmla="*/ 8384 h 5767"/>
                <a:gd name="T80" fmla="+- 0 16634 15597"/>
                <a:gd name="T81" fmla="*/ T80 w 2771"/>
                <a:gd name="T82" fmla="+- 0 8375 5998"/>
                <a:gd name="T83" fmla="*/ 8375 h 5767"/>
                <a:gd name="T84" fmla="+- 0 17035 15597"/>
                <a:gd name="T85" fmla="*/ T84 w 2771"/>
                <a:gd name="T86" fmla="+- 0 8367 5998"/>
                <a:gd name="T87" fmla="*/ 8367 h 5767"/>
                <a:gd name="T88" fmla="+- 0 17927 15597"/>
                <a:gd name="T89" fmla="*/ T88 w 2771"/>
                <a:gd name="T90" fmla="+- 0 8486 5998"/>
                <a:gd name="T91" fmla="*/ 8486 h 5767"/>
                <a:gd name="T92" fmla="+- 0 18149 15597"/>
                <a:gd name="T93" fmla="*/ T92 w 2771"/>
                <a:gd name="T94" fmla="+- 0 8618 5998"/>
                <a:gd name="T95" fmla="*/ 8618 h 5767"/>
                <a:gd name="T96" fmla="+- 0 18179 15597"/>
                <a:gd name="T97" fmla="*/ T96 w 2771"/>
                <a:gd name="T98" fmla="+- 0 8934 5998"/>
                <a:gd name="T99" fmla="*/ 8934 h 5767"/>
                <a:gd name="T100" fmla="+- 0 17799 15597"/>
                <a:gd name="T101" fmla="*/ T100 w 2771"/>
                <a:gd name="T102" fmla="+- 0 9455 5998"/>
                <a:gd name="T103" fmla="*/ 9455 h 5767"/>
                <a:gd name="T104" fmla="+- 0 17249 15597"/>
                <a:gd name="T105" fmla="*/ T104 w 2771"/>
                <a:gd name="T106" fmla="+- 0 9668 5998"/>
                <a:gd name="T107" fmla="*/ 9668 h 5767"/>
                <a:gd name="T108" fmla="+- 0 16609 15597"/>
                <a:gd name="T109" fmla="*/ T108 w 2771"/>
                <a:gd name="T110" fmla="+- 0 9839 5998"/>
                <a:gd name="T111" fmla="*/ 9839 h 5767"/>
                <a:gd name="T112" fmla="+- 0 16297 15597"/>
                <a:gd name="T113" fmla="*/ T112 w 2771"/>
                <a:gd name="T114" fmla="+- 0 9818 5998"/>
                <a:gd name="T115" fmla="*/ 9818 h 5767"/>
                <a:gd name="T116" fmla="+- 0 16165 15597"/>
                <a:gd name="T117" fmla="*/ T116 w 2771"/>
                <a:gd name="T118" fmla="+- 0 9779 5998"/>
                <a:gd name="T119" fmla="*/ 9779 h 5767"/>
                <a:gd name="T120" fmla="+- 0 16131 15597"/>
                <a:gd name="T121" fmla="*/ T120 w 2771"/>
                <a:gd name="T122" fmla="+- 0 9749 5998"/>
                <a:gd name="T123" fmla="*/ 9749 h 5767"/>
                <a:gd name="T124" fmla="+- 0 16229 15597"/>
                <a:gd name="T125" fmla="*/ T124 w 2771"/>
                <a:gd name="T126" fmla="+- 0 9617 5998"/>
                <a:gd name="T127" fmla="*/ 9617 h 5767"/>
                <a:gd name="T128" fmla="+- 0 17074 15597"/>
                <a:gd name="T129" fmla="*/ T128 w 2771"/>
                <a:gd name="T130" fmla="+- 0 9502 5998"/>
                <a:gd name="T131" fmla="*/ 9502 h 5767"/>
                <a:gd name="T132" fmla="+- 0 17402 15597"/>
                <a:gd name="T133" fmla="*/ T132 w 2771"/>
                <a:gd name="T134" fmla="+- 0 9510 5998"/>
                <a:gd name="T135" fmla="*/ 9510 h 5767"/>
                <a:gd name="T136" fmla="+- 0 17991 15597"/>
                <a:gd name="T137" fmla="*/ T136 w 2771"/>
                <a:gd name="T138" fmla="+- 0 9749 5998"/>
                <a:gd name="T139" fmla="*/ 9749 h 5767"/>
                <a:gd name="T140" fmla="+- 0 18205 15597"/>
                <a:gd name="T141" fmla="*/ T140 w 2771"/>
                <a:gd name="T142" fmla="+- 0 9967 5998"/>
                <a:gd name="T143" fmla="*/ 9967 h 5767"/>
                <a:gd name="T144" fmla="+- 0 18333 15597"/>
                <a:gd name="T145" fmla="*/ T144 w 2771"/>
                <a:gd name="T146" fmla="+- 0 10163 5998"/>
                <a:gd name="T147" fmla="*/ 10163 h 5767"/>
                <a:gd name="T148" fmla="+- 0 18013 15597"/>
                <a:gd name="T149" fmla="*/ T148 w 2771"/>
                <a:gd name="T150" fmla="+- 0 10394 5998"/>
                <a:gd name="T151" fmla="*/ 10394 h 5767"/>
                <a:gd name="T152" fmla="+- 0 16937 15597"/>
                <a:gd name="T153" fmla="*/ T152 w 2771"/>
                <a:gd name="T154" fmla="+- 0 10910 5998"/>
                <a:gd name="T155" fmla="*/ 10910 h 5767"/>
                <a:gd name="T156" fmla="+- 0 16686 15597"/>
                <a:gd name="T157" fmla="*/ T156 w 2771"/>
                <a:gd name="T158" fmla="+- 0 10996 5998"/>
                <a:gd name="T159" fmla="*/ 10996 h 5767"/>
                <a:gd name="T160" fmla="+- 0 16263 15597"/>
                <a:gd name="T161" fmla="*/ T160 w 2771"/>
                <a:gd name="T162" fmla="+- 0 10983 5998"/>
                <a:gd name="T163" fmla="*/ 10983 h 5767"/>
                <a:gd name="T164" fmla="+- 0 16280 15597"/>
                <a:gd name="T165" fmla="*/ T164 w 2771"/>
                <a:gd name="T166" fmla="+- 0 10910 5998"/>
                <a:gd name="T167" fmla="*/ 10910 h 5767"/>
                <a:gd name="T168" fmla="+- 0 16387 15597"/>
                <a:gd name="T169" fmla="*/ T168 w 2771"/>
                <a:gd name="T170" fmla="+- 0 10727 5998"/>
                <a:gd name="T171" fmla="*/ 10727 h 5767"/>
                <a:gd name="T172" fmla="+- 0 16553 15597"/>
                <a:gd name="T173" fmla="*/ T172 w 2771"/>
                <a:gd name="T174" fmla="+- 0 10659 5998"/>
                <a:gd name="T175" fmla="*/ 10659 h 5767"/>
                <a:gd name="T176" fmla="+- 0 16707 15597"/>
                <a:gd name="T177" fmla="*/ T176 w 2771"/>
                <a:gd name="T178" fmla="+- 0 10620 5998"/>
                <a:gd name="T179" fmla="*/ 10620 h 5767"/>
                <a:gd name="T180" fmla="+- 0 17347 15597"/>
                <a:gd name="T181" fmla="*/ T180 w 2771"/>
                <a:gd name="T182" fmla="+- 0 10624 5998"/>
                <a:gd name="T183" fmla="*/ 10624 h 5767"/>
                <a:gd name="T184" fmla="+- 0 17927 15597"/>
                <a:gd name="T185" fmla="*/ T184 w 2771"/>
                <a:gd name="T186" fmla="+- 0 10889 5998"/>
                <a:gd name="T187" fmla="*/ 10889 h 5767"/>
                <a:gd name="T188" fmla="+- 0 18367 15597"/>
                <a:gd name="T189" fmla="*/ T188 w 2771"/>
                <a:gd name="T190" fmla="+- 0 11533 5998"/>
                <a:gd name="T191" fmla="*/ 11533 h 5767"/>
                <a:gd name="T192" fmla="+- 0 18264 15597"/>
                <a:gd name="T193" fmla="*/ T192 w 2771"/>
                <a:gd name="T194" fmla="+- 0 11636 5998"/>
                <a:gd name="T195" fmla="*/ 11636 h 5767"/>
                <a:gd name="T196" fmla="+- 0 18235 15597"/>
                <a:gd name="T197" fmla="*/ T196 w 2771"/>
                <a:gd name="T198" fmla="+- 0 11764 5998"/>
                <a:gd name="T199" fmla="*/ 11764 h 5767"/>
                <a:gd name="T200" fmla="+- 0 18256 15597"/>
                <a:gd name="T201" fmla="*/ T200 w 2771"/>
                <a:gd name="T202" fmla="+- 0 11755 5998"/>
                <a:gd name="T203" fmla="*/ 11755 h 576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Lst>
              <a:rect l="0" t="0" r="r" b="b"/>
              <a:pathLst>
                <a:path w="2771" h="5767" extrusionOk="0">
                  <a:moveTo>
                    <a:pt x="60" y="30"/>
                  </a:moveTo>
                  <a:cubicBezTo>
                    <a:pt x="148" y="17"/>
                    <a:pt x="233" y="3"/>
                    <a:pt x="325" y="0"/>
                  </a:cubicBezTo>
                  <a:cubicBezTo>
                    <a:pt x="738" y="-11"/>
                    <a:pt x="1506" y="-113"/>
                    <a:pt x="1878" y="128"/>
                  </a:cubicBezTo>
                  <a:cubicBezTo>
                    <a:pt x="1959" y="181"/>
                    <a:pt x="2038" y="320"/>
                    <a:pt x="2044" y="414"/>
                  </a:cubicBezTo>
                  <a:cubicBezTo>
                    <a:pt x="2047" y="458"/>
                    <a:pt x="2028" y="501"/>
                    <a:pt x="2015" y="542"/>
                  </a:cubicBezTo>
                  <a:cubicBezTo>
                    <a:pt x="1925" y="819"/>
                    <a:pt x="1603" y="955"/>
                    <a:pt x="1353" y="1037"/>
                  </a:cubicBezTo>
                  <a:cubicBezTo>
                    <a:pt x="1237" y="1075"/>
                    <a:pt x="1119" y="1106"/>
                    <a:pt x="1003" y="1144"/>
                  </a:cubicBezTo>
                  <a:cubicBezTo>
                    <a:pt x="808" y="1207"/>
                    <a:pt x="608" y="1289"/>
                    <a:pt x="406" y="1323"/>
                  </a:cubicBezTo>
                  <a:cubicBezTo>
                    <a:pt x="285" y="1343"/>
                    <a:pt x="152" y="1364"/>
                    <a:pt x="35" y="1319"/>
                  </a:cubicBezTo>
                  <a:cubicBezTo>
                    <a:pt x="11" y="1303"/>
                    <a:pt x="3" y="1300"/>
                    <a:pt x="0" y="1280"/>
                  </a:cubicBezTo>
                  <a:cubicBezTo>
                    <a:pt x="79" y="1238"/>
                    <a:pt x="109" y="1195"/>
                    <a:pt x="222" y="1174"/>
                  </a:cubicBezTo>
                  <a:cubicBezTo>
                    <a:pt x="574" y="1109"/>
                    <a:pt x="975" y="1071"/>
                    <a:pt x="1332" y="1088"/>
                  </a:cubicBezTo>
                  <a:cubicBezTo>
                    <a:pt x="1665" y="1104"/>
                    <a:pt x="1954" y="1162"/>
                    <a:pt x="2232" y="1344"/>
                  </a:cubicBezTo>
                  <a:cubicBezTo>
                    <a:pt x="2270" y="1369"/>
                    <a:pt x="2335" y="1405"/>
                    <a:pt x="2356" y="1447"/>
                  </a:cubicBezTo>
                  <a:cubicBezTo>
                    <a:pt x="2417" y="1571"/>
                    <a:pt x="2321" y="1775"/>
                    <a:pt x="2258" y="1882"/>
                  </a:cubicBezTo>
                  <a:cubicBezTo>
                    <a:pt x="2131" y="2096"/>
                    <a:pt x="1914" y="2202"/>
                    <a:pt x="1707" y="2326"/>
                  </a:cubicBezTo>
                  <a:cubicBezTo>
                    <a:pt x="1466" y="2470"/>
                    <a:pt x="1206" y="2629"/>
                    <a:pt x="935" y="2710"/>
                  </a:cubicBezTo>
                  <a:cubicBezTo>
                    <a:pt x="792" y="2753"/>
                    <a:pt x="547" y="2764"/>
                    <a:pt x="470" y="2599"/>
                  </a:cubicBezTo>
                  <a:cubicBezTo>
                    <a:pt x="451" y="2558"/>
                    <a:pt x="455" y="2484"/>
                    <a:pt x="483" y="2450"/>
                  </a:cubicBezTo>
                  <a:cubicBezTo>
                    <a:pt x="545" y="2376"/>
                    <a:pt x="621" y="2395"/>
                    <a:pt x="717" y="2386"/>
                  </a:cubicBezTo>
                  <a:cubicBezTo>
                    <a:pt x="821" y="2376"/>
                    <a:pt x="932" y="2381"/>
                    <a:pt x="1037" y="2377"/>
                  </a:cubicBezTo>
                  <a:cubicBezTo>
                    <a:pt x="1171" y="2372"/>
                    <a:pt x="1304" y="2368"/>
                    <a:pt x="1438" y="2369"/>
                  </a:cubicBezTo>
                  <a:cubicBezTo>
                    <a:pt x="1740" y="2371"/>
                    <a:pt x="2040" y="2401"/>
                    <a:pt x="2330" y="2488"/>
                  </a:cubicBezTo>
                  <a:cubicBezTo>
                    <a:pt x="2424" y="2516"/>
                    <a:pt x="2491" y="2541"/>
                    <a:pt x="2552" y="2620"/>
                  </a:cubicBezTo>
                  <a:cubicBezTo>
                    <a:pt x="2627" y="2718"/>
                    <a:pt x="2618" y="2825"/>
                    <a:pt x="2582" y="2936"/>
                  </a:cubicBezTo>
                  <a:cubicBezTo>
                    <a:pt x="2527" y="3104"/>
                    <a:pt x="2344" y="3356"/>
                    <a:pt x="2202" y="3457"/>
                  </a:cubicBezTo>
                  <a:cubicBezTo>
                    <a:pt x="2044" y="3570"/>
                    <a:pt x="1833" y="3606"/>
                    <a:pt x="1652" y="3670"/>
                  </a:cubicBezTo>
                  <a:cubicBezTo>
                    <a:pt x="1443" y="3743"/>
                    <a:pt x="1237" y="3827"/>
                    <a:pt x="1012" y="3841"/>
                  </a:cubicBezTo>
                  <a:cubicBezTo>
                    <a:pt x="908" y="3847"/>
                    <a:pt x="802" y="3841"/>
                    <a:pt x="700" y="3820"/>
                  </a:cubicBezTo>
                  <a:cubicBezTo>
                    <a:pt x="657" y="3811"/>
                    <a:pt x="609" y="3798"/>
                    <a:pt x="568" y="3781"/>
                  </a:cubicBezTo>
                  <a:cubicBezTo>
                    <a:pt x="553" y="3767"/>
                    <a:pt x="546" y="3761"/>
                    <a:pt x="534" y="3751"/>
                  </a:cubicBezTo>
                  <a:cubicBezTo>
                    <a:pt x="580" y="3694"/>
                    <a:pt x="533" y="3662"/>
                    <a:pt x="632" y="3619"/>
                  </a:cubicBezTo>
                  <a:cubicBezTo>
                    <a:pt x="869" y="3516"/>
                    <a:pt x="1224" y="3512"/>
                    <a:pt x="1477" y="3504"/>
                  </a:cubicBezTo>
                  <a:cubicBezTo>
                    <a:pt x="1586" y="3501"/>
                    <a:pt x="1697" y="3498"/>
                    <a:pt x="1805" y="3512"/>
                  </a:cubicBezTo>
                  <a:cubicBezTo>
                    <a:pt x="2019" y="3539"/>
                    <a:pt x="2221" y="3625"/>
                    <a:pt x="2394" y="3751"/>
                  </a:cubicBezTo>
                  <a:cubicBezTo>
                    <a:pt x="2480" y="3813"/>
                    <a:pt x="2539" y="3890"/>
                    <a:pt x="2608" y="3969"/>
                  </a:cubicBezTo>
                  <a:cubicBezTo>
                    <a:pt x="2642" y="4008"/>
                    <a:pt x="2756" y="4103"/>
                    <a:pt x="2736" y="4165"/>
                  </a:cubicBezTo>
                  <a:cubicBezTo>
                    <a:pt x="2700" y="4276"/>
                    <a:pt x="2505" y="4344"/>
                    <a:pt x="2416" y="4396"/>
                  </a:cubicBezTo>
                  <a:cubicBezTo>
                    <a:pt x="2069" y="4599"/>
                    <a:pt x="1707" y="4753"/>
                    <a:pt x="1340" y="4912"/>
                  </a:cubicBezTo>
                  <a:cubicBezTo>
                    <a:pt x="1258" y="4947"/>
                    <a:pt x="1175" y="4976"/>
                    <a:pt x="1089" y="4998"/>
                  </a:cubicBezTo>
                  <a:cubicBezTo>
                    <a:pt x="938" y="5037"/>
                    <a:pt x="765" y="5008"/>
                    <a:pt x="666" y="4985"/>
                  </a:cubicBezTo>
                  <a:cubicBezTo>
                    <a:pt x="675" y="4963"/>
                    <a:pt x="673" y="4935"/>
                    <a:pt x="683" y="4912"/>
                  </a:cubicBezTo>
                  <a:cubicBezTo>
                    <a:pt x="709" y="4850"/>
                    <a:pt x="736" y="4774"/>
                    <a:pt x="790" y="4729"/>
                  </a:cubicBezTo>
                  <a:cubicBezTo>
                    <a:pt x="836" y="4691"/>
                    <a:pt x="899" y="4680"/>
                    <a:pt x="956" y="4661"/>
                  </a:cubicBezTo>
                  <a:cubicBezTo>
                    <a:pt x="1006" y="4644"/>
                    <a:pt x="1057" y="4631"/>
                    <a:pt x="1110" y="4622"/>
                  </a:cubicBezTo>
                  <a:cubicBezTo>
                    <a:pt x="1316" y="4588"/>
                    <a:pt x="1545" y="4593"/>
                    <a:pt x="1750" y="4626"/>
                  </a:cubicBezTo>
                  <a:cubicBezTo>
                    <a:pt x="1972" y="4662"/>
                    <a:pt x="2167" y="4732"/>
                    <a:pt x="2330" y="4891"/>
                  </a:cubicBezTo>
                  <a:cubicBezTo>
                    <a:pt x="2515" y="5072"/>
                    <a:pt x="2628" y="5321"/>
                    <a:pt x="2770" y="5535"/>
                  </a:cubicBezTo>
                  <a:cubicBezTo>
                    <a:pt x="2740" y="5570"/>
                    <a:pt x="2693" y="5599"/>
                    <a:pt x="2667" y="5638"/>
                  </a:cubicBezTo>
                  <a:cubicBezTo>
                    <a:pt x="2623" y="5703"/>
                    <a:pt x="2643" y="5720"/>
                    <a:pt x="2638" y="5766"/>
                  </a:cubicBezTo>
                  <a:cubicBezTo>
                    <a:pt x="2645" y="5763"/>
                    <a:pt x="2652" y="5760"/>
                    <a:pt x="2659" y="5757"/>
                  </a:cubicBezTo>
                </a:path>
              </a:pathLst>
            </a:custGeom>
            <a:noFill/>
            <a:ln w="28575" cap="rnd" algn="ctr">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53" name="Ink 13">
              <a:extLst>
                <a:ext uri="{FF2B5EF4-FFF2-40B4-BE49-F238E27FC236}">
                  <a16:creationId xmlns:a16="http://schemas.microsoft.com/office/drawing/2014/main" id="{94ED9BCF-B08F-3541-BABD-2958EC679886}"/>
                </a:ext>
              </a:extLst>
            </p:cNvPr>
            <p:cNvSpPr>
              <a:spLocks noRot="1" noChangeAspect="1" noEditPoints="1" noChangeArrowheads="1" noChangeShapeType="1" noTextEdit="1"/>
            </p:cNvSpPr>
            <p:nvPr/>
          </p:nvSpPr>
          <p:spPr bwMode="auto">
            <a:xfrm>
              <a:off x="3968" y="1513"/>
              <a:ext cx="17" cy="14"/>
            </a:xfrm>
            <a:custGeom>
              <a:avLst/>
              <a:gdLst>
                <a:gd name="T0" fmla="+- 0 17522 17496"/>
                <a:gd name="T1" fmla="*/ T0 w 78"/>
                <a:gd name="T2" fmla="+- 0 6672 6672"/>
                <a:gd name="T3" fmla="*/ 6672 h 61"/>
                <a:gd name="T4" fmla="+- 0 17496 17496"/>
                <a:gd name="T5" fmla="*/ T4 w 78"/>
                <a:gd name="T6" fmla="+- 0 6732 6672"/>
                <a:gd name="T7" fmla="*/ 6732 h 61"/>
                <a:gd name="T8" fmla="+- 0 17539 17496"/>
                <a:gd name="T9" fmla="*/ T8 w 78"/>
                <a:gd name="T10" fmla="+- 0 6689 6672"/>
                <a:gd name="T11" fmla="*/ 6689 h 61"/>
                <a:gd name="T12" fmla="+- 0 17569 17496"/>
                <a:gd name="T13" fmla="*/ T12 w 78"/>
                <a:gd name="T14" fmla="+- 0 6732 6672"/>
                <a:gd name="T15" fmla="*/ 6732 h 61"/>
              </a:gdLst>
              <a:ahLst/>
              <a:cxnLst>
                <a:cxn ang="0">
                  <a:pos x="T1" y="T3"/>
                </a:cxn>
                <a:cxn ang="0">
                  <a:pos x="T5" y="T7"/>
                </a:cxn>
                <a:cxn ang="0">
                  <a:pos x="T9" y="T11"/>
                </a:cxn>
                <a:cxn ang="0">
                  <a:pos x="T13" y="T15"/>
                </a:cxn>
              </a:cxnLst>
              <a:rect l="0" t="0" r="r" b="b"/>
              <a:pathLst>
                <a:path w="78" h="61" extrusionOk="0">
                  <a:moveTo>
                    <a:pt x="26" y="0"/>
                  </a:moveTo>
                  <a:cubicBezTo>
                    <a:pt x="19" y="24"/>
                    <a:pt x="4" y="30"/>
                    <a:pt x="0" y="60"/>
                  </a:cubicBezTo>
                  <a:cubicBezTo>
                    <a:pt x="29" y="53"/>
                    <a:pt x="29" y="25"/>
                    <a:pt x="43" y="17"/>
                  </a:cubicBezTo>
                  <a:cubicBezTo>
                    <a:pt x="80" y="-4"/>
                    <a:pt x="76" y="42"/>
                    <a:pt x="73" y="60"/>
                  </a:cubicBezTo>
                </a:path>
              </a:pathLst>
            </a:custGeom>
            <a:noFill/>
            <a:ln w="76200" cap="rnd" algn="ctr">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54" name="Ink 14">
              <a:extLst>
                <a:ext uri="{FF2B5EF4-FFF2-40B4-BE49-F238E27FC236}">
                  <a16:creationId xmlns:a16="http://schemas.microsoft.com/office/drawing/2014/main" id="{ED9F6ECF-98C0-3D17-6805-48B1C1C8F854}"/>
                </a:ext>
              </a:extLst>
            </p:cNvPr>
            <p:cNvSpPr>
              <a:spLocks noRot="1" noChangeAspect="1" noEditPoints="1" noChangeArrowheads="1" noChangeShapeType="1" noTextEdit="1"/>
            </p:cNvSpPr>
            <p:nvPr/>
          </p:nvSpPr>
          <p:spPr bwMode="auto">
            <a:xfrm>
              <a:off x="4052" y="1753"/>
              <a:ext cx="14" cy="15"/>
            </a:xfrm>
            <a:custGeom>
              <a:avLst/>
              <a:gdLst>
                <a:gd name="T0" fmla="+- 0 17902 17868"/>
                <a:gd name="T1" fmla="*/ T0 w 60"/>
                <a:gd name="T2" fmla="+- 0 7795 7731"/>
                <a:gd name="T3" fmla="*/ 7795 h 65"/>
                <a:gd name="T4" fmla="+- 0 17868 17868"/>
                <a:gd name="T5" fmla="*/ T4 w 60"/>
                <a:gd name="T6" fmla="+- 0 7731 7731"/>
                <a:gd name="T7" fmla="*/ 7731 h 65"/>
                <a:gd name="T8" fmla="+- 0 17927 17868"/>
                <a:gd name="T9" fmla="*/ T8 w 60"/>
                <a:gd name="T10" fmla="+- 0 7782 7731"/>
                <a:gd name="T11" fmla="*/ 7782 h 65"/>
              </a:gdLst>
              <a:ahLst/>
              <a:cxnLst>
                <a:cxn ang="0">
                  <a:pos x="T1" y="T3"/>
                </a:cxn>
                <a:cxn ang="0">
                  <a:pos x="T5" y="T7"/>
                </a:cxn>
                <a:cxn ang="0">
                  <a:pos x="T9" y="T11"/>
                </a:cxn>
              </a:cxnLst>
              <a:rect l="0" t="0" r="r" b="b"/>
              <a:pathLst>
                <a:path w="60" h="65" extrusionOk="0">
                  <a:moveTo>
                    <a:pt x="34" y="64"/>
                  </a:moveTo>
                  <a:cubicBezTo>
                    <a:pt x="11" y="42"/>
                    <a:pt x="14" y="27"/>
                    <a:pt x="0" y="0"/>
                  </a:cubicBezTo>
                  <a:cubicBezTo>
                    <a:pt x="21" y="29"/>
                    <a:pt x="26" y="32"/>
                    <a:pt x="59" y="51"/>
                  </a:cubicBezTo>
                </a:path>
              </a:pathLst>
            </a:custGeom>
            <a:noFill/>
            <a:ln w="76200" cap="rnd" algn="ctr">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55" name="Ink 15">
              <a:extLst>
                <a:ext uri="{FF2B5EF4-FFF2-40B4-BE49-F238E27FC236}">
                  <a16:creationId xmlns:a16="http://schemas.microsoft.com/office/drawing/2014/main" id="{6CAD4C14-AEF9-E901-E40A-B03BA03812E9}"/>
                </a:ext>
              </a:extLst>
            </p:cNvPr>
            <p:cNvSpPr>
              <a:spLocks noRot="1" noChangeAspect="1" noEditPoints="1" noChangeArrowheads="1" noChangeShapeType="1" noTextEdit="1"/>
            </p:cNvSpPr>
            <p:nvPr/>
          </p:nvSpPr>
          <p:spPr bwMode="auto">
            <a:xfrm>
              <a:off x="4102" y="2043"/>
              <a:ext cx="17" cy="17"/>
            </a:xfrm>
            <a:custGeom>
              <a:avLst/>
              <a:gdLst>
                <a:gd name="T0" fmla="+- 0 18154 18089"/>
                <a:gd name="T1" fmla="*/ T0 w 74"/>
                <a:gd name="T2" fmla="+- 0 9084 9007"/>
                <a:gd name="T3" fmla="*/ 9084 h 78"/>
                <a:gd name="T4" fmla="+- 0 18124 18089"/>
                <a:gd name="T5" fmla="*/ T4 w 74"/>
                <a:gd name="T6" fmla="+- 0 9037 9007"/>
                <a:gd name="T7" fmla="*/ 9037 h 78"/>
                <a:gd name="T8" fmla="+- 0 18089 18089"/>
                <a:gd name="T9" fmla="*/ T8 w 74"/>
                <a:gd name="T10" fmla="+- 0 9007 9007"/>
                <a:gd name="T11" fmla="*/ 9007 h 78"/>
                <a:gd name="T12" fmla="+- 0 18162 18089"/>
                <a:gd name="T13" fmla="*/ T12 w 74"/>
                <a:gd name="T14" fmla="+- 0 9020 9007"/>
                <a:gd name="T15" fmla="*/ 9020 h 78"/>
              </a:gdLst>
              <a:ahLst/>
              <a:cxnLst>
                <a:cxn ang="0">
                  <a:pos x="T1" y="T3"/>
                </a:cxn>
                <a:cxn ang="0">
                  <a:pos x="T5" y="T7"/>
                </a:cxn>
                <a:cxn ang="0">
                  <a:pos x="T9" y="T11"/>
                </a:cxn>
                <a:cxn ang="0">
                  <a:pos x="T13" y="T15"/>
                </a:cxn>
              </a:cxnLst>
              <a:rect l="0" t="0" r="r" b="b"/>
              <a:pathLst>
                <a:path w="74" h="78" extrusionOk="0">
                  <a:moveTo>
                    <a:pt x="65" y="77"/>
                  </a:moveTo>
                  <a:cubicBezTo>
                    <a:pt x="73" y="42"/>
                    <a:pt x="66" y="43"/>
                    <a:pt x="35" y="30"/>
                  </a:cubicBezTo>
                  <a:cubicBezTo>
                    <a:pt x="16" y="20"/>
                    <a:pt x="8" y="15"/>
                    <a:pt x="0" y="0"/>
                  </a:cubicBezTo>
                  <a:cubicBezTo>
                    <a:pt x="26" y="6"/>
                    <a:pt x="47" y="11"/>
                    <a:pt x="73" y="13"/>
                  </a:cubicBezTo>
                </a:path>
              </a:pathLst>
            </a:custGeom>
            <a:noFill/>
            <a:ln w="76200" cap="rnd" algn="ctr">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56" name="Ink 16">
              <a:extLst>
                <a:ext uri="{FF2B5EF4-FFF2-40B4-BE49-F238E27FC236}">
                  <a16:creationId xmlns:a16="http://schemas.microsoft.com/office/drawing/2014/main" id="{4A285D7E-51A8-DB26-5162-FB32DA520227}"/>
                </a:ext>
              </a:extLst>
            </p:cNvPr>
            <p:cNvSpPr>
              <a:spLocks noRot="1" noChangeAspect="1" noEditPoints="1" noChangeArrowheads="1" noChangeShapeType="1" noTextEdit="1"/>
            </p:cNvSpPr>
            <p:nvPr/>
          </p:nvSpPr>
          <p:spPr bwMode="auto">
            <a:xfrm>
              <a:off x="4154" y="2304"/>
              <a:ext cx="7" cy="20"/>
            </a:xfrm>
            <a:custGeom>
              <a:avLst/>
              <a:gdLst>
                <a:gd name="T0" fmla="+- 0 18350 18320"/>
                <a:gd name="T1" fmla="*/ T0 w 31"/>
                <a:gd name="T2" fmla="+- 0 10245 10159"/>
                <a:gd name="T3" fmla="*/ 10245 h 87"/>
                <a:gd name="T4" fmla="+- 0 18320 18320"/>
                <a:gd name="T5" fmla="*/ T4 w 31"/>
                <a:gd name="T6" fmla="+- 0 10176 10159"/>
                <a:gd name="T7" fmla="*/ 10176 h 87"/>
                <a:gd name="T8" fmla="+- 0 18333 18320"/>
                <a:gd name="T9" fmla="*/ T8 w 31"/>
                <a:gd name="T10" fmla="+- 0 10159 10159"/>
                <a:gd name="T11" fmla="*/ 10159 h 87"/>
              </a:gdLst>
              <a:ahLst/>
              <a:cxnLst>
                <a:cxn ang="0">
                  <a:pos x="T1" y="T3"/>
                </a:cxn>
                <a:cxn ang="0">
                  <a:pos x="T5" y="T7"/>
                </a:cxn>
                <a:cxn ang="0">
                  <a:pos x="T9" y="T11"/>
                </a:cxn>
              </a:cxnLst>
              <a:rect l="0" t="0" r="r" b="b"/>
              <a:pathLst>
                <a:path w="31" h="87" extrusionOk="0">
                  <a:moveTo>
                    <a:pt x="30" y="86"/>
                  </a:moveTo>
                  <a:cubicBezTo>
                    <a:pt x="30" y="59"/>
                    <a:pt x="-1" y="30"/>
                    <a:pt x="0" y="17"/>
                  </a:cubicBezTo>
                  <a:cubicBezTo>
                    <a:pt x="4" y="11"/>
                    <a:pt x="9" y="6"/>
                    <a:pt x="13" y="0"/>
                  </a:cubicBezTo>
                </a:path>
              </a:pathLst>
            </a:custGeom>
            <a:noFill/>
            <a:ln w="76200" cap="rnd" algn="ctr">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58" name="Ink 18">
              <a:extLst>
                <a:ext uri="{FF2B5EF4-FFF2-40B4-BE49-F238E27FC236}">
                  <a16:creationId xmlns:a16="http://schemas.microsoft.com/office/drawing/2014/main" id="{9FE4E3E2-4D8F-B5A6-6717-BE519E013FCA}"/>
                </a:ext>
              </a:extLst>
            </p:cNvPr>
            <p:cNvSpPr>
              <a:spLocks noRot="1" noChangeAspect="1" noEditPoints="1" noChangeArrowheads="1" noChangeShapeType="1" noTextEdit="1"/>
            </p:cNvSpPr>
            <p:nvPr/>
          </p:nvSpPr>
          <p:spPr bwMode="auto">
            <a:xfrm>
              <a:off x="4574" y="2322"/>
              <a:ext cx="11" cy="8"/>
            </a:xfrm>
            <a:custGeom>
              <a:avLst/>
              <a:gdLst>
                <a:gd name="T0" fmla="+- 0 20168 20168"/>
                <a:gd name="T1" fmla="*/ T0 w 52"/>
                <a:gd name="T2" fmla="+- 0 10274 10240"/>
                <a:gd name="T3" fmla="*/ 10274 h 35"/>
                <a:gd name="T4" fmla="+- 0 20219 20168"/>
                <a:gd name="T5" fmla="*/ T4 w 52"/>
                <a:gd name="T6" fmla="+- 0 10262 10240"/>
                <a:gd name="T7" fmla="*/ 10262 h 35"/>
              </a:gdLst>
              <a:ahLst/>
              <a:cxnLst>
                <a:cxn ang="0">
                  <a:pos x="T1" y="T3"/>
                </a:cxn>
                <a:cxn ang="0">
                  <a:pos x="T5" y="T7"/>
                </a:cxn>
              </a:cxnLst>
              <a:rect l="0" t="0" r="r" b="b"/>
              <a:pathLst>
                <a:path w="52" h="35" extrusionOk="0">
                  <a:moveTo>
                    <a:pt x="0" y="34"/>
                  </a:moveTo>
                  <a:cubicBezTo>
                    <a:pt x="36" y="21"/>
                    <a:pt x="40" y="-11"/>
                    <a:pt x="51" y="22"/>
                  </a:cubicBezTo>
                </a:path>
              </a:pathLst>
            </a:custGeom>
            <a:noFill/>
            <a:ln w="76200" cap="rnd" algn="ctr">
              <a:solidFill>
                <a:schemeClr val="accent2"/>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59" name="Ink 19">
              <a:extLst>
                <a:ext uri="{FF2B5EF4-FFF2-40B4-BE49-F238E27FC236}">
                  <a16:creationId xmlns:a16="http://schemas.microsoft.com/office/drawing/2014/main" id="{AF9E7356-2002-7694-904A-075AB44A1687}"/>
                </a:ext>
              </a:extLst>
            </p:cNvPr>
            <p:cNvSpPr>
              <a:spLocks noRot="1" noChangeAspect="1" noEditPoints="1" noChangeArrowheads="1" noChangeShapeType="1" noTextEdit="1"/>
            </p:cNvSpPr>
            <p:nvPr/>
          </p:nvSpPr>
          <p:spPr bwMode="auto">
            <a:xfrm>
              <a:off x="4130" y="2612"/>
              <a:ext cx="2" cy="16"/>
            </a:xfrm>
            <a:custGeom>
              <a:avLst/>
              <a:gdLst>
                <a:gd name="T0" fmla="+- 0 18213 18213"/>
                <a:gd name="T1" fmla="*/ T0 w 6"/>
                <a:gd name="T2" fmla="+- 0 11589 11516"/>
                <a:gd name="T3" fmla="*/ 11589 h 74"/>
                <a:gd name="T4" fmla="+- 0 18218 18213"/>
                <a:gd name="T5" fmla="*/ T4 w 6"/>
                <a:gd name="T6" fmla="+- 0 11533 11516"/>
                <a:gd name="T7" fmla="*/ 11533 h 74"/>
              </a:gdLst>
              <a:ahLst/>
              <a:cxnLst>
                <a:cxn ang="0">
                  <a:pos x="T1" y="T3"/>
                </a:cxn>
                <a:cxn ang="0">
                  <a:pos x="T5" y="T7"/>
                </a:cxn>
              </a:cxnLst>
              <a:rect l="0" t="0" r="r" b="b"/>
              <a:pathLst>
                <a:path w="6" h="74" extrusionOk="0">
                  <a:moveTo>
                    <a:pt x="0" y="73"/>
                  </a:moveTo>
                  <a:cubicBezTo>
                    <a:pt x="0" y="53"/>
                    <a:pt x="-12" y="-17"/>
                    <a:pt x="5" y="17"/>
                  </a:cubicBezTo>
                </a:path>
              </a:pathLst>
            </a:custGeom>
            <a:noFill/>
            <a:ln w="76200" cap="rnd" algn="ctr">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66" name="Ink 26">
              <a:extLst>
                <a:ext uri="{FF2B5EF4-FFF2-40B4-BE49-F238E27FC236}">
                  <a16:creationId xmlns:a16="http://schemas.microsoft.com/office/drawing/2014/main" id="{61DCF9BB-6878-8F6E-FCD7-3C98D7D6AA16}"/>
                </a:ext>
              </a:extLst>
            </p:cNvPr>
            <p:cNvSpPr>
              <a:spLocks noRot="1" noChangeAspect="1" noEditPoints="1" noChangeArrowheads="1" noChangeShapeType="1" noTextEdit="1"/>
            </p:cNvSpPr>
            <p:nvPr/>
          </p:nvSpPr>
          <p:spPr bwMode="auto">
            <a:xfrm>
              <a:off x="4525" y="2079"/>
              <a:ext cx="4" cy="1"/>
            </a:xfrm>
            <a:custGeom>
              <a:avLst/>
              <a:gdLst>
                <a:gd name="T0" fmla="+- 0 19971 19954"/>
                <a:gd name="T1" fmla="*/ T0 w 18"/>
                <a:gd name="T2" fmla="+- 0 9169 9169"/>
                <a:gd name="T3" fmla="*/ 9169 h 5"/>
                <a:gd name="T4" fmla="+- 0 19954 19954"/>
                <a:gd name="T5" fmla="*/ T4 w 18"/>
                <a:gd name="T6" fmla="+- 0 9173 9169"/>
                <a:gd name="T7" fmla="*/ 9173 h 5"/>
              </a:gdLst>
              <a:ahLst/>
              <a:cxnLst>
                <a:cxn ang="0">
                  <a:pos x="T1" y="T3"/>
                </a:cxn>
                <a:cxn ang="0">
                  <a:pos x="T5" y="T7"/>
                </a:cxn>
              </a:cxnLst>
              <a:rect l="0" t="0" r="r" b="b"/>
              <a:pathLst>
                <a:path w="18" h="5" extrusionOk="0">
                  <a:moveTo>
                    <a:pt x="17" y="0"/>
                  </a:moveTo>
                  <a:cubicBezTo>
                    <a:pt x="11" y="1"/>
                    <a:pt x="6" y="3"/>
                    <a:pt x="0" y="4"/>
                  </a:cubicBezTo>
                </a:path>
              </a:pathLst>
            </a:custGeom>
            <a:noFill/>
            <a:ln w="76200" cap="rnd" algn="ctr">
              <a:solidFill>
                <a:schemeClr val="accent2"/>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67" name="Ink 27">
              <a:extLst>
                <a:ext uri="{FF2B5EF4-FFF2-40B4-BE49-F238E27FC236}">
                  <a16:creationId xmlns:a16="http://schemas.microsoft.com/office/drawing/2014/main" id="{B5A9C154-C129-11E4-FC4D-14A7288FED02}"/>
                </a:ext>
              </a:extLst>
            </p:cNvPr>
            <p:cNvSpPr>
              <a:spLocks noRot="1" noChangeAspect="1" noEditPoints="1" noChangeArrowheads="1" noChangeShapeType="1" noTextEdit="1"/>
            </p:cNvSpPr>
            <p:nvPr/>
          </p:nvSpPr>
          <p:spPr bwMode="auto">
            <a:xfrm>
              <a:off x="4380" y="1820"/>
              <a:ext cx="5" cy="5"/>
            </a:xfrm>
            <a:custGeom>
              <a:avLst/>
              <a:gdLst>
                <a:gd name="T0" fmla="+- 0 19336 19314"/>
                <a:gd name="T1" fmla="*/ T0 w 23"/>
                <a:gd name="T2" fmla="+- 0 8046 8025"/>
                <a:gd name="T3" fmla="*/ 8046 h 22"/>
                <a:gd name="T4" fmla="+- 0 19314 19314"/>
                <a:gd name="T5" fmla="*/ T4 w 23"/>
                <a:gd name="T6" fmla="+- 0 8025 8025"/>
                <a:gd name="T7" fmla="*/ 8025 h 22"/>
              </a:gdLst>
              <a:ahLst/>
              <a:cxnLst>
                <a:cxn ang="0">
                  <a:pos x="T1" y="T3"/>
                </a:cxn>
                <a:cxn ang="0">
                  <a:pos x="T5" y="T7"/>
                </a:cxn>
              </a:cxnLst>
              <a:rect l="0" t="0" r="r" b="b"/>
              <a:pathLst>
                <a:path w="23" h="22" extrusionOk="0">
                  <a:moveTo>
                    <a:pt x="22" y="21"/>
                  </a:moveTo>
                  <a:cubicBezTo>
                    <a:pt x="15" y="14"/>
                    <a:pt x="7" y="7"/>
                    <a:pt x="0" y="0"/>
                  </a:cubicBezTo>
                </a:path>
              </a:pathLst>
            </a:custGeom>
            <a:noFill/>
            <a:ln w="76200" cap="rnd" algn="ctr">
              <a:solidFill>
                <a:schemeClr val="accent2"/>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68" name="Ink 28">
              <a:extLst>
                <a:ext uri="{FF2B5EF4-FFF2-40B4-BE49-F238E27FC236}">
                  <a16:creationId xmlns:a16="http://schemas.microsoft.com/office/drawing/2014/main" id="{A9F4AFD5-BD1C-AA6B-8486-BD6A9B947656}"/>
                </a:ext>
              </a:extLst>
            </p:cNvPr>
            <p:cNvSpPr>
              <a:spLocks noRot="1" noChangeAspect="1" noEditPoints="1" noChangeArrowheads="1" noChangeShapeType="1" noTextEdit="1"/>
            </p:cNvSpPr>
            <p:nvPr/>
          </p:nvSpPr>
          <p:spPr bwMode="auto">
            <a:xfrm>
              <a:off x="4282" y="1581"/>
              <a:ext cx="2" cy="13"/>
            </a:xfrm>
            <a:custGeom>
              <a:avLst/>
              <a:gdLst>
                <a:gd name="T0" fmla="+- 0 18892 18883"/>
                <a:gd name="T1" fmla="*/ T0 w 10"/>
                <a:gd name="T2" fmla="+- 0 6988 6971"/>
                <a:gd name="T3" fmla="*/ 6988 h 56"/>
                <a:gd name="T4" fmla="+- 0 18883 18883"/>
                <a:gd name="T5" fmla="*/ T4 w 10"/>
                <a:gd name="T6" fmla="+- 0 7005 6971"/>
                <a:gd name="T7" fmla="*/ 7005 h 56"/>
                <a:gd name="T8" fmla="+- 0 18887 18883"/>
                <a:gd name="T9" fmla="*/ T8 w 10"/>
                <a:gd name="T10" fmla="+- 0 6992 6971"/>
                <a:gd name="T11" fmla="*/ 6992 h 56"/>
              </a:gdLst>
              <a:ahLst/>
              <a:cxnLst>
                <a:cxn ang="0">
                  <a:pos x="T1" y="T3"/>
                </a:cxn>
                <a:cxn ang="0">
                  <a:pos x="T5" y="T7"/>
                </a:cxn>
                <a:cxn ang="0">
                  <a:pos x="T9" y="T11"/>
                </a:cxn>
              </a:cxnLst>
              <a:rect l="0" t="0" r="r" b="b"/>
              <a:pathLst>
                <a:path w="10" h="56" extrusionOk="0">
                  <a:moveTo>
                    <a:pt x="9" y="17"/>
                  </a:moveTo>
                  <a:cubicBezTo>
                    <a:pt x="-1" y="-19"/>
                    <a:pt x="2" y="19"/>
                    <a:pt x="0" y="34"/>
                  </a:cubicBezTo>
                  <a:cubicBezTo>
                    <a:pt x="5" y="59"/>
                    <a:pt x="6" y="62"/>
                    <a:pt x="4" y="21"/>
                  </a:cubicBezTo>
                </a:path>
              </a:pathLst>
            </a:custGeom>
            <a:noFill/>
            <a:ln w="76200" cap="rnd" algn="ctr">
              <a:solidFill>
                <a:schemeClr val="accent2"/>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grpSp>
      <p:sp>
        <p:nvSpPr>
          <p:cNvPr id="112678" name="Line 38">
            <a:extLst>
              <a:ext uri="{FF2B5EF4-FFF2-40B4-BE49-F238E27FC236}">
                <a16:creationId xmlns:a16="http://schemas.microsoft.com/office/drawing/2014/main" id="{B3F7F35A-986C-87FF-ABC7-F893494D7E8E}"/>
              </a:ext>
            </a:extLst>
          </p:cNvPr>
          <p:cNvSpPr>
            <a:spLocks noChangeShapeType="1"/>
          </p:cNvSpPr>
          <p:nvPr/>
        </p:nvSpPr>
        <p:spPr bwMode="auto">
          <a:xfrm>
            <a:off x="4800600" y="1371600"/>
            <a:ext cx="0" cy="464820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79" name="Rectangle 39">
            <a:extLst>
              <a:ext uri="{FF2B5EF4-FFF2-40B4-BE49-F238E27FC236}">
                <a16:creationId xmlns:a16="http://schemas.microsoft.com/office/drawing/2014/main" id="{2CBC8BAE-24CA-74D6-2F5B-2FABE301EB48}"/>
              </a:ext>
            </a:extLst>
          </p:cNvPr>
          <p:cNvSpPr>
            <a:spLocks noChangeArrowheads="1"/>
          </p:cNvSpPr>
          <p:nvPr/>
        </p:nvSpPr>
        <p:spPr bwMode="auto">
          <a:xfrm>
            <a:off x="990600" y="5638800"/>
            <a:ext cx="2057400" cy="533400"/>
          </a:xfrm>
          <a:prstGeom prst="rect">
            <a:avLst/>
          </a:prstGeom>
          <a:solidFill>
            <a:schemeClr val="bg1"/>
          </a:solidFill>
          <a:ln>
            <a:noFill/>
          </a:ln>
          <a:effectLst/>
          <a:extLs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IT" sz="20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Cutoff</a:t>
            </a:r>
          </a:p>
        </p:txBody>
      </p:sp>
      <p:sp>
        <p:nvSpPr>
          <p:cNvPr id="112674" name="Line 34">
            <a:extLst>
              <a:ext uri="{FF2B5EF4-FFF2-40B4-BE49-F238E27FC236}">
                <a16:creationId xmlns:a16="http://schemas.microsoft.com/office/drawing/2014/main" id="{F19890CA-7DCD-F818-4C8C-61A215F9CF6F}"/>
              </a:ext>
            </a:extLst>
          </p:cNvPr>
          <p:cNvSpPr>
            <a:spLocks noChangeShapeType="1"/>
          </p:cNvSpPr>
          <p:nvPr/>
        </p:nvSpPr>
        <p:spPr bwMode="auto">
          <a:xfrm>
            <a:off x="1524000" y="5638800"/>
            <a:ext cx="1066800" cy="0"/>
          </a:xfrm>
          <a:prstGeom prst="line">
            <a:avLst/>
          </a:prstGeom>
          <a:noFill/>
          <a:ln w="38100" cap="rnd">
            <a:solidFill>
              <a:srgbClr val="CC0000"/>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28" name="Text Box 88">
            <a:extLst>
              <a:ext uri="{FF2B5EF4-FFF2-40B4-BE49-F238E27FC236}">
                <a16:creationId xmlns:a16="http://schemas.microsoft.com/office/drawing/2014/main" id="{E7814F47-3D3E-6F2D-0A4A-9B054C3726A4}"/>
              </a:ext>
            </a:extLst>
          </p:cNvPr>
          <p:cNvSpPr txBox="1">
            <a:spLocks noChangeArrowheads="1"/>
          </p:cNvSpPr>
          <p:nvPr/>
        </p:nvSpPr>
        <p:spPr bwMode="auto">
          <a:xfrm rot="-5400000">
            <a:off x="2824957" y="3815556"/>
            <a:ext cx="2082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l-GR" altLang="en-IT" sz="2800" b="0" i="0" u="none" strike="noStrike" kern="1200" cap="none" spc="0" normalizeH="0" baseline="0" noProof="0">
                <a:ln>
                  <a:noFill/>
                </a:ln>
                <a:solidFill>
                  <a:srgbClr val="3333CC"/>
                </a:solidFill>
                <a:effectLst/>
                <a:uLnTx/>
                <a:uFillTx/>
                <a:latin typeface="Arial" panose="020B0604020202020204" pitchFamily="34" charset="0"/>
                <a:ea typeface="+mn-ea"/>
                <a:cs typeface="Arial" panose="020B0604020202020204" pitchFamily="34" charset="0"/>
              </a:rPr>
              <a:t>Δ</a:t>
            </a:r>
            <a:r>
              <a:rPr kumimoji="0" lang="it-IT" altLang="en-IT" sz="2800" b="0" i="0" u="none" strike="noStrike" kern="1200" cap="none" spc="0" normalizeH="0" baseline="0" noProof="0">
                <a:ln>
                  <a:noFill/>
                </a:ln>
                <a:solidFill>
                  <a:srgbClr val="3333CC"/>
                </a:solidFill>
                <a:effectLst/>
                <a:uLnTx/>
                <a:uFillTx/>
                <a:latin typeface="Arial" panose="020B0604020202020204" pitchFamily="34" charset="0"/>
                <a:ea typeface="+mn-ea"/>
                <a:cs typeface="Arial" panose="020B0604020202020204" pitchFamily="34" charset="0"/>
              </a:rPr>
              <a:t>(resid) ≥ </a:t>
            </a:r>
            <a:r>
              <a:rPr kumimoji="0" lang="it-IT" altLang="en-IT" sz="2800" b="0" i="1" u="none" strike="noStrike" kern="1200" cap="none" spc="0" normalizeH="0" baseline="0" noProof="0">
                <a:ln>
                  <a:noFill/>
                </a:ln>
                <a:solidFill>
                  <a:srgbClr val="3333CC"/>
                </a:solidFill>
                <a:effectLst/>
                <a:uLnTx/>
                <a:uFillTx/>
                <a:latin typeface="Arial" panose="020B0604020202020204" pitchFamily="34" charset="0"/>
                <a:ea typeface="+mn-ea"/>
                <a:cs typeface="Arial" panose="020B0604020202020204" pitchFamily="34" charset="0"/>
              </a:rPr>
              <a:t>N</a:t>
            </a:r>
            <a:endParaRPr kumimoji="0" lang="el-GR" altLang="en-IT" sz="2800" b="0" i="0" u="none" strike="noStrike" kern="1200" cap="none" spc="0" normalizeH="0" baseline="0" noProof="0">
              <a:ln>
                <a:noFill/>
              </a:ln>
              <a:solidFill>
                <a:srgbClr val="3333CC"/>
              </a:solidFill>
              <a:effectLst/>
              <a:uLnTx/>
              <a:uFillTx/>
              <a:latin typeface="Arial" panose="020B0604020202020204" pitchFamily="34" charset="0"/>
              <a:ea typeface="+mn-ea"/>
              <a:cs typeface="Arial" panose="020B0604020202020204" pitchFamily="34" charset="0"/>
            </a:endParaRPr>
          </a:p>
        </p:txBody>
      </p:sp>
      <p:sp>
        <p:nvSpPr>
          <p:cNvPr id="112730" name="Rectangle 90">
            <a:extLst>
              <a:ext uri="{FF2B5EF4-FFF2-40B4-BE49-F238E27FC236}">
                <a16:creationId xmlns:a16="http://schemas.microsoft.com/office/drawing/2014/main" id="{42D27C1D-322B-A464-D313-C3F470FE9B53}"/>
              </a:ext>
            </a:extLst>
          </p:cNvPr>
          <p:cNvSpPr>
            <a:spLocks noChangeArrowheads="1"/>
          </p:cNvSpPr>
          <p:nvPr/>
        </p:nvSpPr>
        <p:spPr bwMode="auto">
          <a:xfrm>
            <a:off x="6096000" y="5638800"/>
            <a:ext cx="2057400" cy="533400"/>
          </a:xfrm>
          <a:prstGeom prst="rect">
            <a:avLst/>
          </a:prstGeom>
          <a:solidFill>
            <a:schemeClr val="bg1"/>
          </a:solidFill>
          <a:ln>
            <a:noFill/>
          </a:ln>
          <a:effectLst/>
          <a:extLs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IT" sz="20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Cutoff</a:t>
            </a:r>
          </a:p>
        </p:txBody>
      </p:sp>
      <p:sp>
        <p:nvSpPr>
          <p:cNvPr id="112731" name="Line 91">
            <a:extLst>
              <a:ext uri="{FF2B5EF4-FFF2-40B4-BE49-F238E27FC236}">
                <a16:creationId xmlns:a16="http://schemas.microsoft.com/office/drawing/2014/main" id="{3BEA6873-7F43-4B67-A888-8D51537AB2E6}"/>
              </a:ext>
            </a:extLst>
          </p:cNvPr>
          <p:cNvSpPr>
            <a:spLocks noChangeShapeType="1"/>
          </p:cNvSpPr>
          <p:nvPr/>
        </p:nvSpPr>
        <p:spPr bwMode="auto">
          <a:xfrm>
            <a:off x="6629400" y="5638800"/>
            <a:ext cx="1066800" cy="0"/>
          </a:xfrm>
          <a:prstGeom prst="line">
            <a:avLst/>
          </a:prstGeom>
          <a:noFill/>
          <a:ln w="38100" cap="rnd">
            <a:solidFill>
              <a:srgbClr val="CC0000"/>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32" name="Rectangle 92">
            <a:extLst>
              <a:ext uri="{FF2B5EF4-FFF2-40B4-BE49-F238E27FC236}">
                <a16:creationId xmlns:a16="http://schemas.microsoft.com/office/drawing/2014/main" id="{66F99D47-54F1-30F5-1E7E-20916254C2B1}"/>
              </a:ext>
            </a:extLst>
          </p:cNvPr>
          <p:cNvSpPr>
            <a:spLocks noGrp="1" noChangeArrowheads="1"/>
          </p:cNvSpPr>
          <p:nvPr>
            <p:ph type="title"/>
          </p:nvPr>
        </p:nvSpPr>
        <p:spPr/>
        <p:txBody>
          <a:bodyPr/>
          <a:lstStyle/>
          <a:p>
            <a:r>
              <a:rPr lang="it-IT" altLang="en-IT"/>
              <a:t>Number of native contacts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66" name="Picture 14">
            <a:extLst>
              <a:ext uri="{FF2B5EF4-FFF2-40B4-BE49-F238E27FC236}">
                <a16:creationId xmlns:a16="http://schemas.microsoft.com/office/drawing/2014/main" id="{0027D008-87B6-1EC9-A470-E1828E54E6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066800"/>
            <a:ext cx="5943600" cy="336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4" name="Rectangle 2">
            <a:extLst>
              <a:ext uri="{FF2B5EF4-FFF2-40B4-BE49-F238E27FC236}">
                <a16:creationId xmlns:a16="http://schemas.microsoft.com/office/drawing/2014/main" id="{30C2D8D9-499E-2EDF-FA4C-8440F5729237}"/>
              </a:ext>
            </a:extLst>
          </p:cNvPr>
          <p:cNvSpPr>
            <a:spLocks noGrp="1" noChangeArrowheads="1"/>
          </p:cNvSpPr>
          <p:nvPr>
            <p:ph type="title"/>
          </p:nvPr>
        </p:nvSpPr>
        <p:spPr/>
        <p:txBody>
          <a:bodyPr/>
          <a:lstStyle/>
          <a:p>
            <a:r>
              <a:rPr lang="en-US" altLang="en-IT"/>
              <a:t>Structure → Insert native contacts CV</a:t>
            </a:r>
          </a:p>
        </p:txBody>
      </p:sp>
      <p:sp>
        <p:nvSpPr>
          <p:cNvPr id="100362" name="Line 10">
            <a:extLst>
              <a:ext uri="{FF2B5EF4-FFF2-40B4-BE49-F238E27FC236}">
                <a16:creationId xmlns:a16="http://schemas.microsoft.com/office/drawing/2014/main" id="{F8318A02-64D1-8910-76D7-50F7801F561E}"/>
              </a:ext>
            </a:extLst>
          </p:cNvPr>
          <p:cNvSpPr>
            <a:spLocks noChangeShapeType="1"/>
          </p:cNvSpPr>
          <p:nvPr/>
        </p:nvSpPr>
        <p:spPr bwMode="auto">
          <a:xfrm flipH="1" flipV="1">
            <a:off x="7315200" y="3048000"/>
            <a:ext cx="1069975"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00364" name="Rectangle 12">
            <a:extLst>
              <a:ext uri="{FF2B5EF4-FFF2-40B4-BE49-F238E27FC236}">
                <a16:creationId xmlns:a16="http://schemas.microsoft.com/office/drawing/2014/main" id="{197AD70E-C193-E42A-2B89-2BA266475E64}"/>
              </a:ext>
            </a:extLst>
          </p:cNvPr>
          <p:cNvSpPr>
            <a:spLocks noChangeArrowheads="1"/>
          </p:cNvSpPr>
          <p:nvPr/>
        </p:nvSpPr>
        <p:spPr bwMode="auto">
          <a:xfrm>
            <a:off x="76200" y="5813425"/>
            <a:ext cx="9023350" cy="709613"/>
          </a:xfrm>
          <a:prstGeom prst="rect">
            <a:avLst/>
          </a:prstGeom>
          <a:solidFill>
            <a:schemeClr val="tx2"/>
          </a:solidFill>
          <a:ln>
            <a:noFill/>
          </a:ln>
          <a:effectLst/>
          <a:extLs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25000"/>
              </a:spcBef>
              <a:spcAft>
                <a:spcPct val="0"/>
              </a:spcAft>
              <a:buClrTx/>
              <a:buSzTx/>
              <a:buFontTx/>
              <a:buNone/>
              <a:tabLst/>
              <a:defRPr/>
            </a:pPr>
            <a:r>
              <a:rPr kumimoji="0" lang="fr-FR" altLang="en-IT" sz="1800" b="0" i="0" u="none" strike="noStrike" kern="1200" cap="none" spc="0" normalizeH="0" baseline="0" noProof="0">
                <a:ln>
                  <a:noFill/>
                </a:ln>
                <a:solidFill>
                  <a:srgbClr val="CCFFCC"/>
                </a:solidFill>
                <a:effectLst/>
                <a:uLnTx/>
                <a:uFillTx/>
                <a:latin typeface="Lucida Console" panose="020B0609040504020204" pitchFamily="49" charset="0"/>
                <a:ea typeface="+mn-ea"/>
                <a:cs typeface="Arial"/>
              </a:rPr>
              <a:t>co: COORDINATION PAIR GROUPA=nc_a GROUPB=nc_b ... # or</a:t>
            </a:r>
          </a:p>
          <a:p>
            <a:pPr marL="0" marR="0" lvl="0" indent="0" algn="l" defTabSz="914400" rtl="0" eaLnBrk="1" fontAlgn="base" latinLnBrk="0" hangingPunct="1">
              <a:lnSpc>
                <a:spcPct val="100000"/>
              </a:lnSpc>
              <a:spcBef>
                <a:spcPct val="25000"/>
              </a:spcBef>
              <a:spcAft>
                <a:spcPct val="0"/>
              </a:spcAft>
              <a:buClrTx/>
              <a:buSzTx/>
              <a:buFontTx/>
              <a:buNone/>
              <a:tabLst/>
              <a:defRPr/>
            </a:pPr>
            <a:r>
              <a:rPr kumimoji="0" lang="en-US" altLang="en-IT" sz="1800" b="0" i="0" u="none" strike="noStrike" kern="1200" cap="none" spc="0" normalizeH="0" baseline="0" noProof="0">
                <a:ln>
                  <a:noFill/>
                </a:ln>
                <a:solidFill>
                  <a:srgbClr val="CCFFCC"/>
                </a:solidFill>
                <a:effectLst/>
                <a:uLnTx/>
                <a:uFillTx/>
                <a:latin typeface="Lucida Console" panose="020B0609040504020204" pitchFamily="49" charset="0"/>
                <a:ea typeface="+mn-ea"/>
                <a:cs typeface="Arial"/>
              </a:rPr>
              <a:t>di: DISTANCES LESS_THAN={RATIONAL R_0=0.5 D_0=7} ATOMS1=914,849 </a:t>
            </a:r>
          </a:p>
        </p:txBody>
      </p:sp>
      <p:sp>
        <p:nvSpPr>
          <p:cNvPr id="100365" name="AutoShape 13">
            <a:extLst>
              <a:ext uri="{FF2B5EF4-FFF2-40B4-BE49-F238E27FC236}">
                <a16:creationId xmlns:a16="http://schemas.microsoft.com/office/drawing/2014/main" id="{01DEC3F7-D02F-E6A0-2379-E6B504291CE4}"/>
              </a:ext>
            </a:extLst>
          </p:cNvPr>
          <p:cNvSpPr>
            <a:spLocks noChangeArrowheads="1"/>
          </p:cNvSpPr>
          <p:nvPr/>
        </p:nvSpPr>
        <p:spPr bwMode="auto">
          <a:xfrm>
            <a:off x="1447800" y="1847850"/>
            <a:ext cx="6400800" cy="1066800"/>
          </a:xfrm>
          <a:prstGeom prst="roundRect">
            <a:avLst>
              <a:gd name="adj" fmla="val 28569"/>
            </a:avLst>
          </a:prstGeom>
          <a:noFill/>
          <a:ln w="38100" algn="ctr">
            <a:solidFill>
              <a:srgbClr val="CC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00367" name="Rectangle 15">
            <a:extLst>
              <a:ext uri="{FF2B5EF4-FFF2-40B4-BE49-F238E27FC236}">
                <a16:creationId xmlns:a16="http://schemas.microsoft.com/office/drawing/2014/main" id="{DB23D9F2-F21F-5BA4-370D-9D8DD2751BA8}"/>
              </a:ext>
            </a:extLst>
          </p:cNvPr>
          <p:cNvSpPr>
            <a:spLocks noGrp="1" noChangeArrowheads="1"/>
          </p:cNvSpPr>
          <p:nvPr>
            <p:ph type="body" idx="1"/>
          </p:nvPr>
        </p:nvSpPr>
        <p:spPr>
          <a:xfrm>
            <a:off x="450850" y="4572000"/>
            <a:ext cx="8237538" cy="1476375"/>
          </a:xfrm>
        </p:spPr>
        <p:txBody>
          <a:bodyPr/>
          <a:lstStyle/>
          <a:p>
            <a:pPr>
              <a:lnSpc>
                <a:spcPct val="90000"/>
              </a:lnSpc>
            </a:pPr>
            <a:r>
              <a:rPr lang="en-US" altLang="en-IT" sz="2400">
                <a:solidFill>
                  <a:schemeClr val="tx1"/>
                </a:solidFill>
              </a:rPr>
              <a:t>Enumerate </a:t>
            </a:r>
            <a:r>
              <a:rPr lang="en-US" altLang="en-IT" sz="2400" b="1">
                <a:solidFill>
                  <a:srgbClr val="CC0000"/>
                </a:solidFill>
              </a:rPr>
              <a:t>native</a:t>
            </a:r>
            <a:r>
              <a:rPr lang="en-US" altLang="en-IT" sz="2400">
                <a:solidFill>
                  <a:schemeClr val="tx1"/>
                </a:solidFill>
              </a:rPr>
              <a:t> </a:t>
            </a:r>
            <a:r>
              <a:rPr lang="en-US" altLang="en-IT" sz="2400" b="1">
                <a:solidFill>
                  <a:srgbClr val="CC0000"/>
                </a:solidFill>
              </a:rPr>
              <a:t>pairs </a:t>
            </a:r>
            <a:r>
              <a:rPr lang="en-US" altLang="en-IT" sz="2400">
                <a:solidFill>
                  <a:schemeClr val="tx1"/>
                </a:solidFill>
              </a:rPr>
              <a:t>in the </a:t>
            </a:r>
            <a:r>
              <a:rPr lang="en-US" altLang="en-IT" sz="2400" b="1">
                <a:solidFill>
                  <a:schemeClr val="tx1"/>
                </a:solidFill>
              </a:rPr>
              <a:t>current frame </a:t>
            </a:r>
            <a:br>
              <a:rPr lang="en-US" altLang="en-IT" sz="2400" b="1">
                <a:solidFill>
                  <a:schemeClr val="tx1"/>
                </a:solidFill>
              </a:rPr>
            </a:br>
            <a:r>
              <a:rPr lang="en-US" altLang="en-IT" sz="2400">
                <a:solidFill>
                  <a:schemeClr val="tx1"/>
                </a:solidFill>
              </a:rPr>
              <a:t>of the </a:t>
            </a:r>
            <a:r>
              <a:rPr lang="en-US" altLang="en-IT" sz="2400" b="1">
                <a:solidFill>
                  <a:schemeClr val="tx1"/>
                </a:solidFill>
              </a:rPr>
              <a:t>top molecule </a:t>
            </a:r>
            <a:r>
              <a:rPr lang="en-US" altLang="en-IT" sz="2400">
                <a:solidFill>
                  <a:schemeClr val="tx1"/>
                </a:solidFill>
              </a:rPr>
              <a:t>(</a:t>
            </a:r>
            <a:r>
              <a:rPr lang="en-US" altLang="en-IT" sz="2400" b="1">
                <a:solidFill>
                  <a:srgbClr val="CC0000"/>
                </a:solidFill>
              </a:rPr>
              <a:t>source</a:t>
            </a:r>
            <a:r>
              <a:rPr lang="en-US" altLang="en-IT" sz="2400">
                <a:solidFill>
                  <a:schemeClr val="tx1"/>
                </a:solidFill>
              </a:rPr>
              <a:t>)</a:t>
            </a:r>
          </a:p>
          <a:p>
            <a:pPr>
              <a:lnSpc>
                <a:spcPct val="90000"/>
              </a:lnSpc>
            </a:pPr>
            <a:r>
              <a:rPr lang="en-US" altLang="en-IT" sz="2400">
                <a:solidFill>
                  <a:schemeClr val="tx1"/>
                </a:solidFill>
              </a:rPr>
              <a:t>Lists are renumbered for the molecule in the </a:t>
            </a:r>
            <a:r>
              <a:rPr lang="en-US" altLang="en-IT" sz="2400" b="1">
                <a:solidFill>
                  <a:schemeClr val="accent2"/>
                </a:solidFill>
              </a:rPr>
              <a:t>target box</a:t>
            </a:r>
            <a:endParaRPr lang="it-IT" altLang="en-IT" sz="2400"/>
          </a:p>
        </p:txBody>
      </p:sp>
      <p:pic>
        <p:nvPicPr>
          <p:cNvPr id="100368" name="Picture 16" descr="star icon">
            <a:extLst>
              <a:ext uri="{FF2B5EF4-FFF2-40B4-BE49-F238E27FC236}">
                <a16:creationId xmlns:a16="http://schemas.microsoft.com/office/drawing/2014/main" id="{D5CF7974-9D45-18C3-5D03-2AD1FE2556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200" y="3390900"/>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100369" name="Line 17">
            <a:extLst>
              <a:ext uri="{FF2B5EF4-FFF2-40B4-BE49-F238E27FC236}">
                <a16:creationId xmlns:a16="http://schemas.microsoft.com/office/drawing/2014/main" id="{67AEABF2-D6AE-8494-BDE8-72D87FF88563}"/>
              </a:ext>
            </a:extLst>
          </p:cNvPr>
          <p:cNvSpPr>
            <a:spLocks noChangeShapeType="1"/>
          </p:cNvSpPr>
          <p:nvPr/>
        </p:nvSpPr>
        <p:spPr bwMode="auto">
          <a:xfrm flipH="1">
            <a:off x="5943600" y="3638550"/>
            <a:ext cx="2438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5" name="Picture 5">
            <a:extLst>
              <a:ext uri="{FF2B5EF4-FFF2-40B4-BE49-F238E27FC236}">
                <a16:creationId xmlns:a16="http://schemas.microsoft.com/office/drawing/2014/main" id="{ADA13A10-9416-8D8A-6836-259C39C682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600200"/>
            <a:ext cx="5867400" cy="2636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07" name="Rectangle 7">
            <a:extLst>
              <a:ext uri="{FF2B5EF4-FFF2-40B4-BE49-F238E27FC236}">
                <a16:creationId xmlns:a16="http://schemas.microsoft.com/office/drawing/2014/main" id="{0A6AAF27-960B-294C-C4F8-416C940C3B2B}"/>
              </a:ext>
            </a:extLst>
          </p:cNvPr>
          <p:cNvSpPr>
            <a:spLocks noChangeArrowheads="1"/>
          </p:cNvSpPr>
          <p:nvPr/>
        </p:nvSpPr>
        <p:spPr bwMode="auto">
          <a:xfrm>
            <a:off x="723900" y="4648200"/>
            <a:ext cx="7734300" cy="1828800"/>
          </a:xfrm>
          <a:prstGeom prst="rect">
            <a:avLst/>
          </a:prstGeom>
          <a:solidFill>
            <a:schemeClr val="tx2"/>
          </a:solidFill>
          <a:ln>
            <a:noFill/>
          </a:ln>
          <a:effectLst/>
          <a:extLs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25000"/>
              </a:spcBef>
              <a:spcAft>
                <a:spcPct val="0"/>
              </a:spcAft>
              <a:buClrTx/>
              <a:buSzTx/>
              <a:buFontTx/>
              <a:buNone/>
              <a:tabLst/>
              <a:defRPr/>
            </a:pPr>
            <a:r>
              <a:rPr kumimoji="0" lang="en-US" altLang="en-IT" sz="2400" b="0" i="0" u="none" strike="noStrike" kern="1200" cap="none" spc="0" normalizeH="0" baseline="0" noProof="0">
                <a:ln>
                  <a:noFill/>
                </a:ln>
                <a:solidFill>
                  <a:srgbClr val="CCFFCC"/>
                </a:solidFill>
                <a:effectLst/>
                <a:uLnTx/>
                <a:uFillTx/>
                <a:latin typeface="Lucida Console" panose="020B0609040504020204" pitchFamily="49" charset="0"/>
                <a:ea typeface="+mn-ea"/>
                <a:cs typeface="Arial"/>
              </a:rPr>
              <a:t>TORSION ATOMS=1,2,3,8   LABEL=GLY586_PSI</a:t>
            </a:r>
          </a:p>
          <a:p>
            <a:pPr marL="0" marR="0" lvl="0" indent="0" algn="l" defTabSz="914400" rtl="0" eaLnBrk="1" fontAlgn="base" latinLnBrk="0" hangingPunct="1">
              <a:lnSpc>
                <a:spcPct val="100000"/>
              </a:lnSpc>
              <a:spcBef>
                <a:spcPct val="25000"/>
              </a:spcBef>
              <a:spcAft>
                <a:spcPct val="0"/>
              </a:spcAft>
              <a:buClrTx/>
              <a:buSzTx/>
              <a:buFontTx/>
              <a:buNone/>
              <a:tabLst/>
              <a:defRPr/>
            </a:pPr>
            <a:r>
              <a:rPr kumimoji="0" lang="en-US" altLang="en-IT" sz="2400" b="0" i="0" u="none" strike="noStrike" kern="1200" cap="none" spc="0" normalizeH="0" baseline="0" noProof="0">
                <a:ln>
                  <a:noFill/>
                </a:ln>
                <a:solidFill>
                  <a:srgbClr val="CCFFCC"/>
                </a:solidFill>
                <a:effectLst/>
                <a:uLnTx/>
                <a:uFillTx/>
                <a:latin typeface="Lucida Console" panose="020B0609040504020204" pitchFamily="49" charset="0"/>
                <a:ea typeface="+mn-ea"/>
                <a:cs typeface="Arial"/>
              </a:rPr>
              <a:t>TORSION ATOMS=3,8,9,10  LABEL=VAL587_PHI</a:t>
            </a:r>
          </a:p>
          <a:p>
            <a:pPr marL="0" marR="0" lvl="0" indent="0" algn="l" defTabSz="914400" rtl="0" eaLnBrk="1" fontAlgn="base" latinLnBrk="0" hangingPunct="1">
              <a:lnSpc>
                <a:spcPct val="100000"/>
              </a:lnSpc>
              <a:spcBef>
                <a:spcPct val="25000"/>
              </a:spcBef>
              <a:spcAft>
                <a:spcPct val="0"/>
              </a:spcAft>
              <a:buClrTx/>
              <a:buSzTx/>
              <a:buFontTx/>
              <a:buNone/>
              <a:tabLst/>
              <a:defRPr/>
            </a:pPr>
            <a:r>
              <a:rPr kumimoji="0" lang="en-US" altLang="en-IT" sz="2400" b="0" i="0" u="none" strike="noStrike" kern="1200" cap="none" spc="0" normalizeH="0" baseline="0" noProof="0">
                <a:ln>
                  <a:noFill/>
                </a:ln>
                <a:solidFill>
                  <a:srgbClr val="CCFFCC"/>
                </a:solidFill>
                <a:effectLst/>
                <a:uLnTx/>
                <a:uFillTx/>
                <a:latin typeface="Lucida Console" panose="020B0609040504020204" pitchFamily="49" charset="0"/>
                <a:ea typeface="+mn-ea"/>
                <a:cs typeface="Arial"/>
              </a:rPr>
              <a:t>TORSION ATOMS=8,9,10,24 LABEL=VAL587_PSI </a:t>
            </a:r>
          </a:p>
          <a:p>
            <a:pPr marL="0" marR="0" lvl="0" indent="0" algn="l" defTabSz="914400" rtl="0" eaLnBrk="1" fontAlgn="base" latinLnBrk="0" hangingPunct="1">
              <a:lnSpc>
                <a:spcPct val="100000"/>
              </a:lnSpc>
              <a:spcBef>
                <a:spcPct val="25000"/>
              </a:spcBef>
              <a:spcAft>
                <a:spcPct val="0"/>
              </a:spcAft>
              <a:buClrTx/>
              <a:buSzTx/>
              <a:buFontTx/>
              <a:buNone/>
              <a:tabLst/>
              <a:defRPr/>
            </a:pPr>
            <a:r>
              <a:rPr kumimoji="0" lang="en-US" altLang="en-IT" sz="2400" b="0" i="0" u="none" strike="noStrike" kern="1200" cap="none" spc="0" normalizeH="0" baseline="0" noProof="0">
                <a:ln>
                  <a:noFill/>
                </a:ln>
                <a:solidFill>
                  <a:srgbClr val="CCFFCC"/>
                </a:solidFill>
                <a:effectLst/>
                <a:uLnTx/>
                <a:uFillTx/>
                <a:latin typeface="Lucida Console" panose="020B0609040504020204" pitchFamily="49" charset="0"/>
                <a:ea typeface="+mn-ea"/>
                <a:cs typeface="Arial"/>
              </a:rPr>
              <a:t>…</a:t>
            </a:r>
          </a:p>
        </p:txBody>
      </p:sp>
      <p:sp>
        <p:nvSpPr>
          <p:cNvPr id="102411" name="Line 11">
            <a:extLst>
              <a:ext uri="{FF2B5EF4-FFF2-40B4-BE49-F238E27FC236}">
                <a16:creationId xmlns:a16="http://schemas.microsoft.com/office/drawing/2014/main" id="{1B79E39B-46EC-4FED-11C9-20ACB83B9A19}"/>
              </a:ext>
            </a:extLst>
          </p:cNvPr>
          <p:cNvSpPr>
            <a:spLocks noChangeShapeType="1"/>
          </p:cNvSpPr>
          <p:nvPr/>
        </p:nvSpPr>
        <p:spPr bwMode="auto">
          <a:xfrm>
            <a:off x="2514600" y="3886200"/>
            <a:ext cx="0" cy="6096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02413" name="Rectangle 13">
            <a:extLst>
              <a:ext uri="{FF2B5EF4-FFF2-40B4-BE49-F238E27FC236}">
                <a16:creationId xmlns:a16="http://schemas.microsoft.com/office/drawing/2014/main" id="{8DA0637C-2B4E-EF93-800A-67163EDFD9C0}"/>
              </a:ext>
            </a:extLst>
          </p:cNvPr>
          <p:cNvSpPr>
            <a:spLocks noGrp="1" noChangeArrowheads="1"/>
          </p:cNvSpPr>
          <p:nvPr>
            <p:ph type="title"/>
          </p:nvPr>
        </p:nvSpPr>
        <p:spPr/>
        <p:txBody>
          <a:bodyPr/>
          <a:lstStyle/>
          <a:p>
            <a:r>
              <a:rPr lang="it-IT" altLang="en-IT"/>
              <a:t>Structure → Insert φ/ψ/ω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EAC504ED-0C42-41EF-75F0-D985F193BE74}"/>
              </a:ext>
            </a:extLst>
          </p:cNvPr>
          <p:cNvSpPr>
            <a:spLocks noGrp="1" noChangeArrowheads="1"/>
          </p:cNvSpPr>
          <p:nvPr>
            <p:ph type="title"/>
          </p:nvPr>
        </p:nvSpPr>
        <p:spPr/>
        <p:txBody>
          <a:bodyPr/>
          <a:lstStyle/>
          <a:p>
            <a:r>
              <a:rPr lang="en-US" altLang="en-IT"/>
              <a:t>Periodic boundary conditions</a:t>
            </a:r>
          </a:p>
        </p:txBody>
      </p:sp>
      <p:sp>
        <p:nvSpPr>
          <p:cNvPr id="103427" name="Rectangle 3">
            <a:extLst>
              <a:ext uri="{FF2B5EF4-FFF2-40B4-BE49-F238E27FC236}">
                <a16:creationId xmlns:a16="http://schemas.microsoft.com/office/drawing/2014/main" id="{2F8D5A43-34AF-5BC1-8C80-A11B86B4CFCD}"/>
              </a:ext>
            </a:extLst>
          </p:cNvPr>
          <p:cNvSpPr>
            <a:spLocks noGrp="1" noChangeArrowheads="1"/>
          </p:cNvSpPr>
          <p:nvPr>
            <p:ph type="body" idx="1"/>
          </p:nvPr>
        </p:nvSpPr>
        <p:spPr>
          <a:xfrm>
            <a:off x="76200" y="2116138"/>
            <a:ext cx="8237538" cy="4513262"/>
          </a:xfrm>
        </p:spPr>
        <p:txBody>
          <a:bodyPr/>
          <a:lstStyle/>
          <a:p>
            <a:r>
              <a:rPr lang="en-US" altLang="en-IT"/>
              <a:t>Time-varying cell are now allowed</a:t>
            </a:r>
          </a:p>
          <a:p>
            <a:pPr lvl="1"/>
            <a:r>
              <a:rPr lang="en-US" altLang="en-IT"/>
              <a:t>Be mindful of VMD limitation on cell’s orientation</a:t>
            </a:r>
          </a:p>
        </p:txBody>
      </p:sp>
      <p:pic>
        <p:nvPicPr>
          <p:cNvPr id="103431" name="Picture 7">
            <a:extLst>
              <a:ext uri="{FF2B5EF4-FFF2-40B4-BE49-F238E27FC236}">
                <a16:creationId xmlns:a16="http://schemas.microsoft.com/office/drawing/2014/main" id="{1909FB02-7D62-BD0B-8420-58AB673EDC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8795" t="84706" r="24940" b="9624"/>
          <a:stretch>
            <a:fillRect/>
          </a:stretch>
        </p:blipFill>
        <p:spPr bwMode="auto">
          <a:xfrm>
            <a:off x="1638300" y="1519238"/>
            <a:ext cx="5867400"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33" name="Picture 9">
            <a:extLst>
              <a:ext uri="{FF2B5EF4-FFF2-40B4-BE49-F238E27FC236}">
                <a16:creationId xmlns:a16="http://schemas.microsoft.com/office/drawing/2014/main" id="{D6A2F587-2034-D6DB-8C8F-BE245912E4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298825"/>
            <a:ext cx="8915400" cy="3254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49B8295B-D564-6E3D-8570-3DA32F6D4E6C}"/>
              </a:ext>
            </a:extLst>
          </p:cNvPr>
          <p:cNvSpPr>
            <a:spLocks noGrp="1" noChangeArrowheads="1"/>
          </p:cNvSpPr>
          <p:nvPr>
            <p:ph type="title"/>
          </p:nvPr>
        </p:nvSpPr>
        <p:spPr/>
        <p:txBody>
          <a:bodyPr/>
          <a:lstStyle/>
          <a:p>
            <a:r>
              <a:rPr lang="it-IT" altLang="en-IT"/>
              <a:t>Documentation</a:t>
            </a:r>
          </a:p>
        </p:txBody>
      </p:sp>
      <p:sp>
        <p:nvSpPr>
          <p:cNvPr id="154627" name="Rectangle 3">
            <a:extLst>
              <a:ext uri="{FF2B5EF4-FFF2-40B4-BE49-F238E27FC236}">
                <a16:creationId xmlns:a16="http://schemas.microsoft.com/office/drawing/2014/main" id="{0FB382D7-B5C8-0EAB-BB85-D2F078BE5C8B}"/>
              </a:ext>
            </a:extLst>
          </p:cNvPr>
          <p:cNvSpPr>
            <a:spLocks noGrp="1" noChangeArrowheads="1"/>
          </p:cNvSpPr>
          <p:nvPr>
            <p:ph type="body" idx="1"/>
          </p:nvPr>
        </p:nvSpPr>
        <p:spPr/>
        <p:txBody>
          <a:bodyPr/>
          <a:lstStyle/>
          <a:p>
            <a:endParaRPr lang="en-IT" altLang="en-IT"/>
          </a:p>
        </p:txBody>
      </p:sp>
      <p:pic>
        <p:nvPicPr>
          <p:cNvPr id="154629" name="Picture 5">
            <a:extLst>
              <a:ext uri="{FF2B5EF4-FFF2-40B4-BE49-F238E27FC236}">
                <a16:creationId xmlns:a16="http://schemas.microsoft.com/office/drawing/2014/main" id="{DC65563B-8B34-859A-1FA5-A5C217ABE5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00200"/>
            <a:ext cx="5334000" cy="384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4628" name="Picture 4">
            <a:extLst>
              <a:ext uri="{FF2B5EF4-FFF2-40B4-BE49-F238E27FC236}">
                <a16:creationId xmlns:a16="http://schemas.microsoft.com/office/drawing/2014/main" id="{E60F80B6-EA2E-BD45-2E0C-CAF381C4A9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250" t="19647" r="6250" b="3387"/>
          <a:stretch>
            <a:fillRect/>
          </a:stretch>
        </p:blipFill>
        <p:spPr bwMode="auto">
          <a:xfrm>
            <a:off x="3200400" y="3090863"/>
            <a:ext cx="5943600" cy="376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4630" name="Text Box 6">
            <a:extLst>
              <a:ext uri="{FF2B5EF4-FFF2-40B4-BE49-F238E27FC236}">
                <a16:creationId xmlns:a16="http://schemas.microsoft.com/office/drawing/2014/main" id="{D20965AE-5C59-4A98-4F74-2F1E33044E38}"/>
              </a:ext>
            </a:extLst>
          </p:cNvPr>
          <p:cNvSpPr txBox="1">
            <a:spLocks noChangeArrowheads="1"/>
          </p:cNvSpPr>
          <p:nvPr/>
        </p:nvSpPr>
        <p:spPr bwMode="auto">
          <a:xfrm>
            <a:off x="5791200" y="1524000"/>
            <a:ext cx="33035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ß"/>
              <a:tabLst/>
              <a:defRPr/>
            </a:pPr>
            <a:r>
              <a:rPr kumimoji="0" lang="it-IT"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a:sym typeface="Wingdings" pitchFamily="2" charset="2"/>
              </a:rPr>
              <a:t>  Short</a:t>
            </a:r>
          </a:p>
          <a:p>
            <a:pPr marL="457200" marR="0" lvl="1" indent="0" algn="l" defTabSz="914400" rtl="0" eaLnBrk="1" fontAlgn="base" latinLnBrk="0" hangingPunct="1">
              <a:lnSpc>
                <a:spcPct val="100000"/>
              </a:lnSpc>
              <a:spcBef>
                <a:spcPct val="0"/>
              </a:spcBef>
              <a:spcAft>
                <a:spcPct val="0"/>
              </a:spcAft>
              <a:buClrTx/>
              <a:buSzTx/>
              <a:buFont typeface="Wingdings" pitchFamily="2" charset="2"/>
              <a:buNone/>
              <a:tabLst/>
              <a:defRPr/>
            </a:pPr>
            <a:r>
              <a:rPr kumimoji="0" lang="it-IT" altLang="en-IT" sz="1800" b="0" i="0" u="none" strike="noStrike" kern="1200" cap="none" spc="0" normalizeH="0" baseline="0" noProof="0">
                <a:ln>
                  <a:noFill/>
                </a:ln>
                <a:solidFill>
                  <a:srgbClr val="002F5F"/>
                </a:solidFill>
                <a:effectLst/>
                <a:uLnTx/>
                <a:uFillTx/>
                <a:latin typeface="Calibri" panose="020F0502020204030204" pitchFamily="34" charset="0"/>
                <a:ea typeface="+mn-ea"/>
                <a:cs typeface="Arial"/>
              </a:rPr>
              <a:t>www.multiscalelab.org/</a:t>
            </a:r>
            <a:br>
              <a:rPr kumimoji="0" lang="it-IT" altLang="en-IT" sz="1800" b="0" i="0" u="none" strike="noStrike" kern="1200" cap="none" spc="0" normalizeH="0" baseline="0" noProof="0">
                <a:ln>
                  <a:noFill/>
                </a:ln>
                <a:solidFill>
                  <a:srgbClr val="002F5F"/>
                </a:solidFill>
                <a:effectLst/>
                <a:uLnTx/>
                <a:uFillTx/>
                <a:latin typeface="Calibri" panose="020F0502020204030204" pitchFamily="34" charset="0"/>
                <a:ea typeface="+mn-ea"/>
                <a:cs typeface="Arial"/>
              </a:rPr>
            </a:br>
            <a:r>
              <a:rPr kumimoji="0" lang="it-IT" altLang="en-IT" sz="1800" b="0" i="0" u="none" strike="noStrike" kern="1200" cap="none" spc="0" normalizeH="0" baseline="0" noProof="0">
                <a:ln>
                  <a:noFill/>
                </a:ln>
                <a:solidFill>
                  <a:srgbClr val="002F5F"/>
                </a:solidFill>
                <a:effectLst/>
                <a:uLnTx/>
                <a:uFillTx/>
                <a:latin typeface="Calibri" panose="020F0502020204030204" pitchFamily="34" charset="0"/>
                <a:ea typeface="+mn-ea"/>
                <a:cs typeface="Arial"/>
              </a:rPr>
              <a:t>/utilities/PlumedGUI</a:t>
            </a:r>
          </a:p>
        </p:txBody>
      </p:sp>
      <p:sp>
        <p:nvSpPr>
          <p:cNvPr id="154631" name="Text Box 7">
            <a:extLst>
              <a:ext uri="{FF2B5EF4-FFF2-40B4-BE49-F238E27FC236}">
                <a16:creationId xmlns:a16="http://schemas.microsoft.com/office/drawing/2014/main" id="{8B4805F8-E4F1-85AF-1C11-C8B491EF285F}"/>
              </a:ext>
            </a:extLst>
          </p:cNvPr>
          <p:cNvSpPr txBox="1">
            <a:spLocks noChangeArrowheads="1"/>
          </p:cNvSpPr>
          <p:nvPr/>
        </p:nvSpPr>
        <p:spPr bwMode="auto">
          <a:xfrm>
            <a:off x="0" y="5867400"/>
            <a:ext cx="31511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it-IT"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a:sym typeface="Wingdings" pitchFamily="2" charset="2"/>
              </a:rPr>
              <a:t>Long </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it-IT" altLang="en-IT" sz="1800" b="0" i="0" u="none" strike="noStrike" kern="1200" cap="none" spc="0" normalizeH="0" baseline="0" noProof="0">
                <a:ln>
                  <a:noFill/>
                </a:ln>
                <a:solidFill>
                  <a:srgbClr val="002F5F"/>
                </a:solidFill>
                <a:effectLst/>
                <a:uLnTx/>
                <a:uFillTx/>
                <a:latin typeface="Calibri" panose="020F0502020204030204" pitchFamily="34" charset="0"/>
                <a:ea typeface="+mn-ea"/>
                <a:cs typeface="Arial"/>
              </a:rPr>
              <a:t>doi:10.1016/j.cpc.2013.11.019 </a:t>
            </a:r>
            <a:br>
              <a:rPr kumimoji="0" lang="it-IT" altLang="en-IT" sz="1800" b="0" i="0" u="none" strike="noStrike" kern="1200" cap="none" spc="0" normalizeH="0" baseline="0" noProof="0">
                <a:ln>
                  <a:noFill/>
                </a:ln>
                <a:solidFill>
                  <a:srgbClr val="002F5F"/>
                </a:solidFill>
                <a:effectLst/>
                <a:uLnTx/>
                <a:uFillTx/>
                <a:latin typeface="Calibri" panose="020F0502020204030204" pitchFamily="34" charset="0"/>
                <a:ea typeface="+mn-ea"/>
                <a:cs typeface="Arial"/>
              </a:rPr>
            </a:br>
            <a:r>
              <a:rPr kumimoji="0" lang="it-IT" altLang="en-IT" sz="1800" b="0" i="0" u="none" strike="noStrike" kern="1200" cap="none" spc="0" normalizeH="0" baseline="0" noProof="0">
                <a:ln>
                  <a:noFill/>
                </a:ln>
                <a:solidFill>
                  <a:srgbClr val="002F5F"/>
                </a:solidFill>
                <a:effectLst/>
                <a:uLnTx/>
                <a:uFillTx/>
                <a:latin typeface="Calibri" panose="020F0502020204030204" pitchFamily="34" charset="0"/>
                <a:ea typeface="+mn-ea"/>
                <a:cs typeface="Arial"/>
              </a:rPr>
              <a:t>arxiv:1312.3190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40C1-0067-FEDD-E226-5E2774F2E58A}"/>
              </a:ext>
            </a:extLst>
          </p:cNvPr>
          <p:cNvSpPr>
            <a:spLocks noGrp="1"/>
          </p:cNvSpPr>
          <p:nvPr>
            <p:ph type="ctrTitle"/>
          </p:nvPr>
        </p:nvSpPr>
        <p:spPr/>
        <p:txBody>
          <a:bodyPr/>
          <a:lstStyle/>
          <a:p>
            <a:r>
              <a:rPr lang="en-GB" dirty="0"/>
              <a:t>Part II – Python + </a:t>
            </a:r>
            <a:r>
              <a:rPr lang="en-GB" dirty="0" err="1"/>
              <a:t>MDTraj</a:t>
            </a:r>
            <a:endParaRPr lang="en-GB" dirty="0"/>
          </a:p>
        </p:txBody>
      </p:sp>
      <p:sp>
        <p:nvSpPr>
          <p:cNvPr id="3" name="Subtitle 2">
            <a:extLst>
              <a:ext uri="{FF2B5EF4-FFF2-40B4-BE49-F238E27FC236}">
                <a16:creationId xmlns:a16="http://schemas.microsoft.com/office/drawing/2014/main" id="{A6DC37CD-A637-6108-0095-18765E599B13}"/>
              </a:ext>
            </a:extLst>
          </p:cNvPr>
          <p:cNvSpPr>
            <a:spLocks noGrp="1"/>
          </p:cNvSpPr>
          <p:nvPr>
            <p:ph type="subTitle" idx="1"/>
          </p:nvPr>
        </p:nvSpPr>
        <p:spPr/>
        <p:txBody>
          <a:bodyPr/>
          <a:lstStyle/>
          <a:p>
            <a:r>
              <a:rPr lang="en-GB" dirty="0"/>
              <a:t>See the </a:t>
            </a:r>
            <a:r>
              <a:rPr lang="en-GB"/>
              <a:t>online notebook</a:t>
            </a:r>
          </a:p>
        </p:txBody>
      </p:sp>
    </p:spTree>
    <p:extLst>
      <p:ext uri="{BB962C8B-B14F-4D97-AF65-F5344CB8AC3E}">
        <p14:creationId xmlns:p14="http://schemas.microsoft.com/office/powerpoint/2010/main" val="3811851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8110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9CF4FC03-7B61-94B9-1EF8-DD1219C7CD53}"/>
              </a:ext>
            </a:extLst>
          </p:cNvPr>
          <p:cNvSpPr>
            <a:spLocks noGrp="1" noChangeArrowheads="1"/>
          </p:cNvSpPr>
          <p:nvPr>
            <p:ph type="title"/>
          </p:nvPr>
        </p:nvSpPr>
        <p:spPr/>
        <p:txBody>
          <a:bodyPr/>
          <a:lstStyle/>
          <a:p>
            <a:r>
              <a:rPr lang="it-IT" altLang="en-IT"/>
              <a:t>Rationale for a Plumed-GUI</a:t>
            </a:r>
          </a:p>
        </p:txBody>
      </p:sp>
      <p:grpSp>
        <p:nvGrpSpPr>
          <p:cNvPr id="158724" name="Group 4">
            <a:extLst>
              <a:ext uri="{FF2B5EF4-FFF2-40B4-BE49-F238E27FC236}">
                <a16:creationId xmlns:a16="http://schemas.microsoft.com/office/drawing/2014/main" id="{14A34F29-3992-F065-6BEB-E02F5CBACA14}"/>
              </a:ext>
            </a:extLst>
          </p:cNvPr>
          <p:cNvGrpSpPr>
            <a:grpSpLocks/>
          </p:cNvGrpSpPr>
          <p:nvPr/>
        </p:nvGrpSpPr>
        <p:grpSpPr bwMode="auto">
          <a:xfrm>
            <a:off x="152400" y="1600200"/>
            <a:ext cx="2309813" cy="2362200"/>
            <a:chOff x="0" y="0"/>
            <a:chExt cx="2304" cy="2304"/>
          </a:xfrm>
        </p:grpSpPr>
        <p:pic>
          <p:nvPicPr>
            <p:cNvPr id="158725" name="Picture 5">
              <a:extLst>
                <a:ext uri="{FF2B5EF4-FFF2-40B4-BE49-F238E27FC236}">
                  <a16:creationId xmlns:a16="http://schemas.microsoft.com/office/drawing/2014/main" id="{E8DE3AF4-D20B-564E-22AE-894B486ED3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4" cy="2304"/>
            </a:xfrm>
            <a:prstGeom prst="rect">
              <a:avLst/>
            </a:prstGeom>
            <a:noFill/>
            <a:extLst>
              <a:ext uri="{909E8E84-426E-40DD-AFC4-6F175D3DCCD1}">
                <a14:hiddenFill xmlns:a14="http://schemas.microsoft.com/office/drawing/2010/main">
                  <a:solidFill>
                    <a:srgbClr val="FFFFFF"/>
                  </a:solidFill>
                </a14:hiddenFill>
              </a:ext>
            </a:extLst>
          </p:spPr>
        </p:pic>
        <p:sp>
          <p:nvSpPr>
            <p:cNvPr id="158726" name="Arc 6">
              <a:extLst>
                <a:ext uri="{FF2B5EF4-FFF2-40B4-BE49-F238E27FC236}">
                  <a16:creationId xmlns:a16="http://schemas.microsoft.com/office/drawing/2014/main" id="{C4096DAE-E754-0B5D-DD64-C032A054EA96}"/>
                </a:ext>
              </a:extLst>
            </p:cNvPr>
            <p:cNvSpPr>
              <a:spLocks/>
            </p:cNvSpPr>
            <p:nvPr/>
          </p:nvSpPr>
          <p:spPr bwMode="auto">
            <a:xfrm rot="1800000">
              <a:off x="1776" y="624"/>
              <a:ext cx="384" cy="5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a:solidFill>
                <a:srgbClr val="CC0066"/>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58727" name="Text Box 7">
              <a:extLst>
                <a:ext uri="{FF2B5EF4-FFF2-40B4-BE49-F238E27FC236}">
                  <a16:creationId xmlns:a16="http://schemas.microsoft.com/office/drawing/2014/main" id="{C7C3C483-2A7F-D17B-7DFB-E986C5ED1338}"/>
                </a:ext>
              </a:extLst>
            </p:cNvPr>
            <p:cNvSpPr txBox="1">
              <a:spLocks noChangeArrowheads="1"/>
            </p:cNvSpPr>
            <p:nvPr/>
          </p:nvSpPr>
          <p:spPr bwMode="auto">
            <a:xfrm>
              <a:off x="1926" y="311"/>
              <a:ext cx="184"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IT" sz="16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58728" name="Text Box 8">
              <a:extLst>
                <a:ext uri="{FF2B5EF4-FFF2-40B4-BE49-F238E27FC236}">
                  <a16:creationId xmlns:a16="http://schemas.microsoft.com/office/drawing/2014/main" id="{F9305A49-03C9-3D5F-5AD1-674F85DC8E63}"/>
                </a:ext>
              </a:extLst>
            </p:cNvPr>
            <p:cNvSpPr txBox="1">
              <a:spLocks noChangeArrowheads="1"/>
            </p:cNvSpPr>
            <p:nvPr/>
          </p:nvSpPr>
          <p:spPr bwMode="auto">
            <a:xfrm>
              <a:off x="1878" y="1536"/>
              <a:ext cx="184"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IT" sz="16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grpSp>
      <p:pic>
        <p:nvPicPr>
          <p:cNvPr id="158730" name="Picture 10">
            <a:extLst>
              <a:ext uri="{FF2B5EF4-FFF2-40B4-BE49-F238E27FC236}">
                <a16:creationId xmlns:a16="http://schemas.microsoft.com/office/drawing/2014/main" id="{83038D19-2723-6D3A-CE2B-E5B1DC2CA9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191000"/>
            <a:ext cx="2166938" cy="2057400"/>
          </a:xfrm>
          <a:prstGeom prst="rect">
            <a:avLst/>
          </a:prstGeom>
          <a:noFill/>
          <a:extLst>
            <a:ext uri="{909E8E84-426E-40DD-AFC4-6F175D3DCCD1}">
              <a14:hiddenFill xmlns:a14="http://schemas.microsoft.com/office/drawing/2010/main">
                <a:solidFill>
                  <a:srgbClr val="FFFFFF"/>
                </a:solidFill>
              </a14:hiddenFill>
            </a:ext>
          </a:extLst>
        </p:spPr>
      </p:pic>
      <p:sp>
        <p:nvSpPr>
          <p:cNvPr id="158733" name="Text Box 13">
            <a:extLst>
              <a:ext uri="{FF2B5EF4-FFF2-40B4-BE49-F238E27FC236}">
                <a16:creationId xmlns:a16="http://schemas.microsoft.com/office/drawing/2014/main" id="{B559C181-0298-C57C-A0B9-9AFEE52F318D}"/>
              </a:ext>
            </a:extLst>
          </p:cNvPr>
          <p:cNvSpPr txBox="1">
            <a:spLocks noChangeArrowheads="1"/>
          </p:cNvSpPr>
          <p:nvPr/>
        </p:nvSpPr>
        <p:spPr bwMode="auto">
          <a:xfrm>
            <a:off x="6440488" y="1577975"/>
            <a:ext cx="2487612" cy="2178050"/>
          </a:xfrm>
          <a:prstGeom prst="rect">
            <a:avLst/>
          </a:prstGeom>
          <a:noFill/>
          <a:ln w="28575" algn="ctr">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l" defTabSz="914400" rtl="0" eaLnBrk="1" fontAlgn="base" latinLnBrk="0" hangingPunct="1">
              <a:lnSpc>
                <a:spcPct val="100000"/>
              </a:lnSpc>
              <a:spcBef>
                <a:spcPct val="0"/>
              </a:spcBef>
              <a:spcAft>
                <a:spcPct val="0"/>
              </a:spcAft>
              <a:buClrTx/>
              <a:buSzTx/>
              <a:buFontTx/>
              <a:buChar char="•"/>
              <a:tabLst/>
              <a:defRPr/>
            </a:pPr>
            <a:r>
              <a:rPr kumimoji="0" lang="en-US" altLang="en-IT" sz="24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 Local RMSD</a:t>
            </a:r>
          </a:p>
          <a:p>
            <a:pPr marL="0" marR="0" lvl="0" indent="0" algn="l" defTabSz="914400" rtl="0" eaLnBrk="1" fontAlgn="base" latinLnBrk="0" hangingPunct="1">
              <a:lnSpc>
                <a:spcPct val="100000"/>
              </a:lnSpc>
              <a:spcBef>
                <a:spcPct val="0"/>
              </a:spcBef>
              <a:spcAft>
                <a:spcPct val="0"/>
              </a:spcAft>
              <a:buClrTx/>
              <a:buSzTx/>
              <a:buFontTx/>
              <a:buChar char="•"/>
              <a:tabLst/>
              <a:defRPr/>
            </a:pPr>
            <a:r>
              <a:rPr kumimoji="0" lang="en-US" altLang="en-IT" sz="24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 Contacts</a:t>
            </a:r>
          </a:p>
          <a:p>
            <a:pPr marL="0" marR="0" lvl="0" indent="0" algn="l" defTabSz="914400" rtl="0" eaLnBrk="1" fontAlgn="base" latinLnBrk="0" hangingPunct="1">
              <a:lnSpc>
                <a:spcPct val="100000"/>
              </a:lnSpc>
              <a:spcBef>
                <a:spcPct val="0"/>
              </a:spcBef>
              <a:spcAft>
                <a:spcPct val="0"/>
              </a:spcAft>
              <a:buClrTx/>
              <a:buSzTx/>
              <a:buFontTx/>
              <a:buChar char="•"/>
              <a:tabLst/>
              <a:defRPr/>
            </a:pPr>
            <a:r>
              <a:rPr kumimoji="0" lang="en-US" altLang="en-IT" sz="24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 Native contacts</a:t>
            </a:r>
          </a:p>
          <a:p>
            <a:pPr marL="0" marR="0" lvl="0" indent="0" algn="l" defTabSz="914400" rtl="0" eaLnBrk="1" fontAlgn="base" latinLnBrk="0" hangingPunct="1">
              <a:lnSpc>
                <a:spcPct val="100000"/>
              </a:lnSpc>
              <a:spcBef>
                <a:spcPct val="0"/>
              </a:spcBef>
              <a:spcAft>
                <a:spcPct val="0"/>
              </a:spcAft>
              <a:buClrTx/>
              <a:buSzTx/>
              <a:buFontTx/>
              <a:buChar char="•"/>
              <a:tabLst/>
              <a:defRPr/>
            </a:pPr>
            <a:r>
              <a:rPr kumimoji="0" lang="en-US" altLang="en-IT" sz="24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 Hydration</a:t>
            </a:r>
          </a:p>
          <a:p>
            <a:pPr marL="0" marR="0" lvl="0" indent="0" algn="l" defTabSz="914400" rtl="0" eaLnBrk="1" fontAlgn="base" latinLnBrk="0" hangingPunct="1">
              <a:lnSpc>
                <a:spcPct val="100000"/>
              </a:lnSpc>
              <a:spcBef>
                <a:spcPct val="0"/>
              </a:spcBef>
              <a:spcAft>
                <a:spcPct val="0"/>
              </a:spcAft>
              <a:buClrTx/>
              <a:buSzTx/>
              <a:buFontTx/>
              <a:buChar char="•"/>
              <a:tabLst/>
              <a:defRPr/>
            </a:pPr>
            <a:r>
              <a:rPr kumimoji="0" lang="en-US" altLang="en-IT" sz="24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 …</a:t>
            </a:r>
          </a:p>
        </p:txBody>
      </p:sp>
      <p:sp>
        <p:nvSpPr>
          <p:cNvPr id="158734" name="Text Box 14">
            <a:extLst>
              <a:ext uri="{FF2B5EF4-FFF2-40B4-BE49-F238E27FC236}">
                <a16:creationId xmlns:a16="http://schemas.microsoft.com/office/drawing/2014/main" id="{2A3D3D06-F0C8-21A8-8764-1C2B28C1811C}"/>
              </a:ext>
            </a:extLst>
          </p:cNvPr>
          <p:cNvSpPr txBox="1">
            <a:spLocks noChangeArrowheads="1"/>
          </p:cNvSpPr>
          <p:nvPr/>
        </p:nvSpPr>
        <p:spPr bwMode="auto">
          <a:xfrm>
            <a:off x="6248400" y="4603750"/>
            <a:ext cx="2917825"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IT" sz="2400" b="0" i="1" u="none" strike="noStrike" kern="1200" cap="none" spc="0" normalizeH="0" baseline="0" noProof="0">
                <a:ln>
                  <a:noFill/>
                </a:ln>
                <a:solidFill>
                  <a:srgbClr val="000000"/>
                </a:solidFill>
                <a:effectLst/>
                <a:uLnTx/>
                <a:uFillTx/>
                <a:latin typeface="Arial" panose="020B0604020202020204" pitchFamily="34" charset="0"/>
                <a:ea typeface="+mn-ea"/>
                <a:cs typeface="Arial"/>
              </a:rPr>
              <a:t>All of them seem good ideas… until you try them</a:t>
            </a:r>
          </a:p>
        </p:txBody>
      </p:sp>
      <p:sp>
        <p:nvSpPr>
          <p:cNvPr id="158735" name="Text Box 15">
            <a:extLst>
              <a:ext uri="{FF2B5EF4-FFF2-40B4-BE49-F238E27FC236}">
                <a16:creationId xmlns:a16="http://schemas.microsoft.com/office/drawing/2014/main" id="{04D4F069-895D-031A-3416-C346CC45DCA5}"/>
              </a:ext>
            </a:extLst>
          </p:cNvPr>
          <p:cNvSpPr txBox="1">
            <a:spLocks noChangeArrowheads="1"/>
          </p:cNvSpPr>
          <p:nvPr/>
        </p:nvSpPr>
        <p:spPr bwMode="auto">
          <a:xfrm>
            <a:off x="76200" y="6415088"/>
            <a:ext cx="3886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it-IT" altLang="en-IT" sz="16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Giorgino et al., JCTC 2012</a:t>
            </a:r>
          </a:p>
        </p:txBody>
      </p:sp>
      <p:pic>
        <p:nvPicPr>
          <p:cNvPr id="158736" name="Picture 16">
            <a:extLst>
              <a:ext uri="{FF2B5EF4-FFF2-40B4-BE49-F238E27FC236}">
                <a16:creationId xmlns:a16="http://schemas.microsoft.com/office/drawing/2014/main" id="{30D3CE81-9470-2907-FB7C-EDFCB11999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50589"/>
          <a:stretch>
            <a:fillRect/>
          </a:stretch>
        </p:blipFill>
        <p:spPr bwMode="auto">
          <a:xfrm>
            <a:off x="2622550" y="1333500"/>
            <a:ext cx="377825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58738" name="Picture 18">
            <a:extLst>
              <a:ext uri="{FF2B5EF4-FFF2-40B4-BE49-F238E27FC236}">
                <a16:creationId xmlns:a16="http://schemas.microsoft.com/office/drawing/2014/main" id="{A081297E-14AB-F1D8-E0F7-A14E26C5E7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49411"/>
          <a:stretch>
            <a:fillRect/>
          </a:stretch>
        </p:blipFill>
        <p:spPr bwMode="auto">
          <a:xfrm>
            <a:off x="2619375" y="3962400"/>
            <a:ext cx="3778250" cy="2730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87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873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873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87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33" grpId="0" animBg="1"/>
      <p:bldP spid="1587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239" name="Picture 55">
            <a:extLst>
              <a:ext uri="{FF2B5EF4-FFF2-40B4-BE49-F238E27FC236}">
                <a16:creationId xmlns:a16="http://schemas.microsoft.com/office/drawing/2014/main" id="{A04547F6-832A-8D91-8B40-64D6B75830C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48200" y="2438400"/>
            <a:ext cx="4038600" cy="1062038"/>
          </a:xfrm>
          <a:prstGeom prst="rect">
            <a:avLst/>
          </a:prstGeom>
          <a:noFill/>
          <a:extLst>
            <a:ext uri="{909E8E84-426E-40DD-AFC4-6F175D3DCCD1}">
              <a14:hiddenFill xmlns:a14="http://schemas.microsoft.com/office/drawing/2010/main">
                <a:solidFill>
                  <a:srgbClr val="FFFFFF"/>
                </a:solidFill>
              </a14:hiddenFill>
            </a:ext>
          </a:extLst>
        </p:spPr>
      </p:pic>
      <p:sp>
        <p:nvSpPr>
          <p:cNvPr id="93242" name="AutoShape 58">
            <a:extLst>
              <a:ext uri="{FF2B5EF4-FFF2-40B4-BE49-F238E27FC236}">
                <a16:creationId xmlns:a16="http://schemas.microsoft.com/office/drawing/2014/main" id="{EA6D6333-1675-47D2-E954-08309CB4B4F6}"/>
              </a:ext>
            </a:extLst>
          </p:cNvPr>
          <p:cNvSpPr>
            <a:spLocks noGrp="1" noChangeArrowheads="1"/>
          </p:cNvSpPr>
          <p:nvPr>
            <p:ph type="title"/>
          </p:nvPr>
        </p:nvSpPr>
        <p:spPr>
          <a:xfrm>
            <a:off x="381000" y="2133600"/>
            <a:ext cx="3810000" cy="1828800"/>
          </a:xfrm>
          <a:prstGeom prst="roundRect">
            <a:avLst>
              <a:gd name="adj" fmla="val 16667"/>
            </a:avLst>
          </a:prstGeom>
          <a:gradFill rotWithShape="1">
            <a:gsLst>
              <a:gs pos="0">
                <a:srgbClr val="FF9999">
                  <a:gamma/>
                  <a:tint val="30196"/>
                  <a:invGamma/>
                </a:srgbClr>
              </a:gs>
              <a:gs pos="100000">
                <a:srgbClr val="FF9999"/>
              </a:gs>
            </a:gsLst>
            <a:lin ang="2700000" scaled="1"/>
          </a:gradFill>
          <a:ln/>
          <a:extLst>
            <a:ext uri="{91240B29-F687-4F45-9708-019B960494DF}">
              <a14:hiddenLine xmlns:a14="http://schemas.microsoft.com/office/drawing/2010/main" w="9525">
                <a:solidFill>
                  <a:srgbClr val="000000"/>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indent="0" algn="ctr"/>
            <a:r>
              <a:rPr lang="en-US" altLang="en-IT" sz="2800">
                <a:solidFill>
                  <a:schemeClr val="tx1"/>
                </a:solidFill>
              </a:rPr>
              <a:t>1. A common, </a:t>
            </a:r>
            <a:r>
              <a:rPr lang="en-US" altLang="en-IT" sz="2800" i="1">
                <a:solidFill>
                  <a:schemeClr val="tx1"/>
                </a:solidFill>
              </a:rPr>
              <a:t>concise</a:t>
            </a:r>
            <a:r>
              <a:rPr lang="en-US" altLang="en-IT" sz="2800">
                <a:solidFill>
                  <a:schemeClr val="tx1"/>
                </a:solidFill>
              </a:rPr>
              <a:t> language to define all observables</a:t>
            </a:r>
          </a:p>
        </p:txBody>
      </p:sp>
      <p:sp>
        <p:nvSpPr>
          <p:cNvPr id="93244" name="AutoShape 60">
            <a:extLst>
              <a:ext uri="{FF2B5EF4-FFF2-40B4-BE49-F238E27FC236}">
                <a16:creationId xmlns:a16="http://schemas.microsoft.com/office/drawing/2014/main" id="{0A2A12FB-6A88-0D22-86EB-7835001FFCA4}"/>
              </a:ext>
            </a:extLst>
          </p:cNvPr>
          <p:cNvSpPr>
            <a:spLocks noChangeArrowheads="1"/>
          </p:cNvSpPr>
          <p:nvPr/>
        </p:nvSpPr>
        <p:spPr bwMode="auto">
          <a:xfrm>
            <a:off x="381000" y="4191000"/>
            <a:ext cx="3810000" cy="1828800"/>
          </a:xfrm>
          <a:prstGeom prst="roundRect">
            <a:avLst>
              <a:gd name="adj" fmla="val 16667"/>
            </a:avLst>
          </a:prstGeom>
          <a:gradFill rotWithShape="1">
            <a:gsLst>
              <a:gs pos="0">
                <a:srgbClr val="99FF99">
                  <a:gamma/>
                  <a:tint val="30196"/>
                  <a:invGamma/>
                </a:srgbClr>
              </a:gs>
              <a:gs pos="100000">
                <a:srgbClr val="99FF99"/>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8" tIns="45708" rIns="91418" bIns="45708" anchor="ctr" anchorCtr="1"/>
          <a:lstStyle>
            <a:lvl1pPr marL="92075" algn="l" defTabSz="414338">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1pPr>
            <a:lvl2pPr marL="92075" algn="l" defTabSz="414338">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2pPr>
            <a:lvl3pPr marL="92075" algn="l" defTabSz="414338">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3pPr>
            <a:lvl4pPr marL="92075" algn="l" defTabSz="414338">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4pPr>
            <a:lvl5pPr marL="92075" algn="l" defTabSz="414338">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5pPr>
            <a:lvl6pPr marL="549275" defTabSz="414338"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6pPr>
            <a:lvl7pPr marL="1006475" defTabSz="414338"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7pPr>
            <a:lvl8pPr marL="1463675" defTabSz="414338"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8pPr>
            <a:lvl9pPr marL="1920875" defTabSz="414338"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9pPr>
          </a:lstStyle>
          <a:p>
            <a:pPr marL="92075" marR="0" lvl="0" indent="0" algn="ctr" defTabSz="414338"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r>
              <a:rPr kumimoji="0" lang="en-US" altLang="en-IT" sz="2800" b="1"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t>2. An interface to quickly code, click, and check</a:t>
            </a:r>
          </a:p>
        </p:txBody>
      </p:sp>
      <p:pic>
        <p:nvPicPr>
          <p:cNvPr id="93249" name="Picture 65">
            <a:extLst>
              <a:ext uri="{FF2B5EF4-FFF2-40B4-BE49-F238E27FC236}">
                <a16:creationId xmlns:a16="http://schemas.microsoft.com/office/drawing/2014/main" id="{D06EF3B9-8E27-142F-F597-8DE0CF651A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4156075"/>
            <a:ext cx="4800600" cy="232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250" name="Rectangle 66">
            <a:extLst>
              <a:ext uri="{FF2B5EF4-FFF2-40B4-BE49-F238E27FC236}">
                <a16:creationId xmlns:a16="http://schemas.microsoft.com/office/drawing/2014/main" id="{F47317B9-BB05-BF8B-7254-E91A0255A42F}"/>
              </a:ext>
            </a:extLst>
          </p:cNvPr>
          <p:cNvSpPr>
            <a:spLocks noChangeArrowheads="1"/>
          </p:cNvSpPr>
          <p:nvPr/>
        </p:nvSpPr>
        <p:spPr bwMode="auto">
          <a:xfrm>
            <a:off x="450850" y="304800"/>
            <a:ext cx="8240713"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418" tIns="45708" rIns="91418" bIns="45708"/>
          <a:lstStyle>
            <a:lvl1pPr marL="333375" indent="-207963" algn="l" defTabSz="414338">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1pPr>
            <a:lvl2pPr marL="333375" indent="-207963" algn="l" defTabSz="414338">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2pPr>
            <a:lvl3pPr marL="333375" indent="-207963" algn="l" defTabSz="414338">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3pPr>
            <a:lvl4pPr marL="333375" indent="-207963" algn="l" defTabSz="414338">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4pPr>
            <a:lvl5pPr marL="333375" indent="-207963" algn="l" defTabSz="414338">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5pPr>
            <a:lvl6pPr marL="790575" indent="-207963" defTabSz="414338"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6pPr>
            <a:lvl7pPr marL="1247775" indent="-207963" defTabSz="414338"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7pPr>
            <a:lvl8pPr marL="1704975" indent="-207963" defTabSz="414338"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8pPr>
            <a:lvl9pPr marL="2162175" indent="-207963" defTabSz="414338"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9pPr>
          </a:lstStyle>
          <a:p>
            <a:pPr marL="333375" marR="0" lvl="0" indent="-207963" algn="l" defTabSz="414338"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r>
              <a:rPr kumimoji="0" lang="it-IT" altLang="en-IT" sz="3600" b="1" i="0" u="none" strike="noStrike" kern="1200" cap="none" spc="0" normalizeH="0" baseline="0" noProof="0" dirty="0" err="1">
                <a:ln>
                  <a:noFill/>
                </a:ln>
                <a:solidFill>
                  <a:srgbClr val="FFFFFF"/>
                </a:solidFill>
                <a:effectLst/>
                <a:uLnTx/>
                <a:uFillTx/>
                <a:latin typeface="Calibri" panose="020F0502020204030204" pitchFamily="34" charset="0"/>
                <a:ea typeface="+mn-ea"/>
                <a:cs typeface="Arial" panose="020B0604020202020204" pitchFamily="34" charset="0"/>
              </a:rPr>
              <a:t>Managed</a:t>
            </a:r>
            <a:r>
              <a:rPr kumimoji="0" lang="it-IT" altLang="en-IT" sz="3600" b="1" i="0" u="none" strike="noStrike" kern="1200" cap="none" spc="0" normalizeH="0" baseline="0" noProof="0" dirty="0">
                <a:ln>
                  <a:noFill/>
                </a:ln>
                <a:solidFill>
                  <a:srgbClr val="FFFFFF"/>
                </a:solidFill>
                <a:effectLst/>
                <a:uLnTx/>
                <a:uFillTx/>
                <a:latin typeface="Calibri" panose="020F0502020204030204" pitchFamily="34" charset="0"/>
                <a:ea typeface="+mn-ea"/>
                <a:cs typeface="Arial" panose="020B0604020202020204" pitchFamily="34" charset="0"/>
              </a:rPr>
              <a:t> </a:t>
            </a:r>
            <a:r>
              <a:rPr kumimoji="0" lang="it-IT" altLang="en-IT" sz="3600" b="1" i="0" u="none" strike="noStrike" kern="1200" cap="none" spc="0" normalizeH="0" baseline="0" noProof="0" dirty="0" err="1">
                <a:ln>
                  <a:noFill/>
                </a:ln>
                <a:solidFill>
                  <a:srgbClr val="FFFFFF"/>
                </a:solidFill>
                <a:effectLst/>
                <a:uLnTx/>
                <a:uFillTx/>
                <a:latin typeface="Calibri" panose="020F0502020204030204" pitchFamily="34" charset="0"/>
                <a:ea typeface="+mn-ea"/>
                <a:cs typeface="Arial" panose="020B0604020202020204" pitchFamily="34" charset="0"/>
              </a:rPr>
              <a:t>if</a:t>
            </a:r>
            <a:r>
              <a:rPr kumimoji="0" lang="it-IT" altLang="en-IT" sz="3600" b="1" i="0" u="none" strike="noStrike" kern="1200" cap="none" spc="0" normalizeH="0" baseline="0" noProof="0" dirty="0">
                <a:ln>
                  <a:noFill/>
                </a:ln>
                <a:solidFill>
                  <a:srgbClr val="FFFFFF"/>
                </a:solidFill>
                <a:effectLst/>
                <a:uLnTx/>
                <a:uFillTx/>
                <a:latin typeface="Calibri" panose="020F0502020204030204" pitchFamily="34" charset="0"/>
                <a:ea typeface="+mn-ea"/>
                <a:cs typeface="Arial" panose="020B0604020202020204" pitchFamily="34" charset="0"/>
              </a:rPr>
              <a:t> </a:t>
            </a:r>
            <a:r>
              <a:rPr kumimoji="0" lang="it-IT" altLang="en-IT" sz="3600" b="1" i="0" u="none" strike="noStrike" kern="1200" cap="none" spc="0" normalizeH="0" baseline="0" noProof="0" dirty="0" err="1">
                <a:ln>
                  <a:noFill/>
                </a:ln>
                <a:solidFill>
                  <a:srgbClr val="FFFFFF"/>
                </a:solidFill>
                <a:effectLst/>
                <a:uLnTx/>
                <a:uFillTx/>
                <a:latin typeface="Calibri" panose="020F0502020204030204" pitchFamily="34" charset="0"/>
                <a:ea typeface="+mn-ea"/>
                <a:cs typeface="Arial" panose="020B0604020202020204" pitchFamily="34" charset="0"/>
              </a:rPr>
              <a:t>we</a:t>
            </a:r>
            <a:r>
              <a:rPr kumimoji="0" lang="it-IT" altLang="en-IT" sz="3600" b="1" i="0" u="none" strike="noStrike" kern="1200" cap="none" spc="0" normalizeH="0" baseline="0" noProof="0" dirty="0">
                <a:ln>
                  <a:noFill/>
                </a:ln>
                <a:solidFill>
                  <a:srgbClr val="FFFFFF"/>
                </a:solidFill>
                <a:effectLst/>
                <a:uLnTx/>
                <a:uFillTx/>
                <a:latin typeface="Calibri" panose="020F0502020204030204" pitchFamily="34" charset="0"/>
                <a:ea typeface="+mn-ea"/>
                <a:cs typeface="Arial" panose="020B0604020202020204" pitchFamily="34" charset="0"/>
              </a:rPr>
              <a:t> </a:t>
            </a:r>
            <a:r>
              <a:rPr kumimoji="0" lang="it-IT" altLang="en-IT" sz="3600" b="1" i="0" u="none" strike="noStrike" kern="1200" cap="none" spc="0" normalizeH="0" baseline="0" noProof="0" dirty="0" err="1">
                <a:ln>
                  <a:noFill/>
                </a:ln>
                <a:solidFill>
                  <a:srgbClr val="FFFFFF"/>
                </a:solidFill>
                <a:effectLst/>
                <a:uLnTx/>
                <a:uFillTx/>
                <a:latin typeface="Calibri" panose="020F0502020204030204" pitchFamily="34" charset="0"/>
                <a:ea typeface="+mn-ea"/>
                <a:cs typeface="Arial" panose="020B0604020202020204" pitchFamily="34" charset="0"/>
              </a:rPr>
              <a:t>had</a:t>
            </a:r>
            <a:r>
              <a:rPr kumimoji="0" lang="it-IT" altLang="en-IT" sz="3600" b="1" i="0" u="none" strike="noStrike" kern="1200" cap="none" spc="0" normalizeH="0" baseline="0" noProof="0" dirty="0">
                <a:ln>
                  <a:noFill/>
                </a:ln>
                <a:solidFill>
                  <a:srgbClr val="FFFFFF"/>
                </a:solidFill>
                <a:effectLst/>
                <a:uLnTx/>
                <a:uFillTx/>
                <a:latin typeface="Calibri" panose="020F0502020204030204" pitchFamily="34" charset="0"/>
                <a:ea typeface="+mn-ea"/>
                <a:cs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2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32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324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32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42" grpId="0" animBg="1"/>
      <p:bldP spid="93244"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9" name="Rectangle 3">
            <a:extLst>
              <a:ext uri="{FF2B5EF4-FFF2-40B4-BE49-F238E27FC236}">
                <a16:creationId xmlns:a16="http://schemas.microsoft.com/office/drawing/2014/main" id="{8BB7F20E-F83F-FBD4-CAFA-E20571FC301D}"/>
              </a:ext>
            </a:extLst>
          </p:cNvPr>
          <p:cNvSpPr>
            <a:spLocks noGrp="1" noChangeArrowheads="1"/>
          </p:cNvSpPr>
          <p:nvPr>
            <p:ph type="body" idx="1"/>
          </p:nvPr>
        </p:nvSpPr>
        <p:spPr>
          <a:xfrm>
            <a:off x="452438" y="347663"/>
            <a:ext cx="8237537" cy="6172200"/>
          </a:xfrm>
          <a:noFill/>
        </p:spPr>
        <p:txBody>
          <a:bodyPr anchor="ctr" anchorCtr="1"/>
          <a:lstStyle/>
          <a:p>
            <a:r>
              <a:rPr lang="en-US" altLang="en-IT" b="1">
                <a:solidFill>
                  <a:srgbClr val="002F5F"/>
                </a:solidFill>
              </a:rPr>
              <a:t>Assumptions</a:t>
            </a:r>
          </a:p>
          <a:p>
            <a:pPr lvl="1"/>
            <a:r>
              <a:rPr lang="en-US" altLang="en-IT"/>
              <a:t>Mostly dealing with timeseries, </a:t>
            </a:r>
            <a:r>
              <a:rPr lang="en-US" altLang="en-IT" i="1">
                <a:latin typeface="Times New Roman" panose="02020603050405020304" pitchFamily="18" charset="0"/>
              </a:rPr>
              <a:t>x</a:t>
            </a:r>
            <a:r>
              <a:rPr lang="en-US" altLang="en-IT" i="1" baseline="-25000">
                <a:latin typeface="Times New Roman" panose="02020603050405020304" pitchFamily="18" charset="0"/>
              </a:rPr>
              <a:t>i</a:t>
            </a:r>
            <a:r>
              <a:rPr lang="en-US" altLang="en-IT" i="1">
                <a:latin typeface="Times New Roman" panose="02020603050405020304" pitchFamily="18" charset="0"/>
              </a:rPr>
              <a:t>(t)</a:t>
            </a:r>
          </a:p>
          <a:p>
            <a:pPr lvl="1"/>
            <a:r>
              <a:rPr lang="en-US" altLang="en-IT"/>
              <a:t>Analyze existing trajectories → </a:t>
            </a:r>
            <a:r>
              <a:rPr lang="en-US" altLang="en-IT" i="1"/>
              <a:t>driver</a:t>
            </a:r>
            <a:endParaRPr lang="en-US" altLang="en-IT"/>
          </a:p>
          <a:p>
            <a:r>
              <a:rPr lang="en-US" altLang="en-IT" b="1">
                <a:solidFill>
                  <a:srgbClr val="006600"/>
                </a:solidFill>
              </a:rPr>
              <a:t>Enter PLUMED</a:t>
            </a:r>
          </a:p>
          <a:p>
            <a:pPr lvl="1"/>
            <a:r>
              <a:rPr lang="en-US" altLang="en-IT"/>
              <a:t>Replaces scripting with homogeneous one-liners</a:t>
            </a:r>
          </a:p>
          <a:p>
            <a:pPr lvl="1"/>
            <a:r>
              <a:rPr lang="en-US" altLang="en-IT"/>
              <a:t>Speeds up </a:t>
            </a:r>
            <a:r>
              <a:rPr lang="en-US" altLang="en-IT" i="1"/>
              <a:t>clue-analysis-result</a:t>
            </a:r>
          </a:p>
          <a:p>
            <a:r>
              <a:rPr lang="en-US" altLang="en-IT" b="1">
                <a:solidFill>
                  <a:srgbClr val="A50021"/>
                </a:solidFill>
              </a:rPr>
              <a:t>Desiderata</a:t>
            </a:r>
          </a:p>
          <a:p>
            <a:pPr lvl="1"/>
            <a:r>
              <a:rPr lang="en-US" altLang="en-IT"/>
              <a:t>Syntax mnemonics, manual lookup</a:t>
            </a:r>
          </a:p>
          <a:p>
            <a:pPr lvl="1"/>
            <a:r>
              <a:rPr lang="en-US" altLang="en-IT"/>
              <a:t>Symbolic atom selections</a:t>
            </a:r>
          </a:p>
          <a:p>
            <a:pPr lvl="1"/>
            <a:r>
              <a:rPr lang="en-US" altLang="en-IT"/>
              <a:t>Immediate visualization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3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6739">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6739">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6739">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6739">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6739">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67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FF310A8A-C311-AC8C-ED30-3166800E68BF}"/>
              </a:ext>
            </a:extLst>
          </p:cNvPr>
          <p:cNvSpPr>
            <a:spLocks noGrp="1" noChangeArrowheads="1"/>
          </p:cNvSpPr>
          <p:nvPr>
            <p:ph type="title"/>
          </p:nvPr>
        </p:nvSpPr>
        <p:spPr/>
        <p:txBody>
          <a:bodyPr/>
          <a:lstStyle/>
          <a:p>
            <a:r>
              <a:rPr lang="it-IT" altLang="en-IT"/>
              <a:t>Plumed-GUI objectives</a:t>
            </a:r>
          </a:p>
        </p:txBody>
      </p:sp>
      <p:sp>
        <p:nvSpPr>
          <p:cNvPr id="186371" name="Rectangle 3">
            <a:extLst>
              <a:ext uri="{FF2B5EF4-FFF2-40B4-BE49-F238E27FC236}">
                <a16:creationId xmlns:a16="http://schemas.microsoft.com/office/drawing/2014/main" id="{8B735008-0D20-370B-7D52-D7D25A878463}"/>
              </a:ext>
            </a:extLst>
          </p:cNvPr>
          <p:cNvSpPr>
            <a:spLocks noGrp="1" noChangeArrowheads="1"/>
          </p:cNvSpPr>
          <p:nvPr>
            <p:ph type="body" idx="1"/>
          </p:nvPr>
        </p:nvSpPr>
        <p:spPr>
          <a:noFill/>
        </p:spPr>
        <p:txBody>
          <a:bodyPr anchor="ctr" anchorCtr="1"/>
          <a:lstStyle/>
          <a:p>
            <a:pPr marL="609600" indent="-609600">
              <a:buFont typeface="Times New Roman" panose="02020603050405020304" pitchFamily="18" charset="0"/>
              <a:buAutoNum type="arabicPeriod"/>
            </a:pPr>
            <a:r>
              <a:rPr lang="it-IT" altLang="en-IT"/>
              <a:t>Provide mnemonics for CVs (and options)</a:t>
            </a:r>
          </a:p>
          <a:p>
            <a:pPr marL="947738" lvl="1" indent="-533400"/>
            <a:r>
              <a:rPr lang="it-IT" altLang="en-IT"/>
              <a:t>“How was it called…?”</a:t>
            </a:r>
          </a:p>
          <a:p>
            <a:pPr marL="609600" indent="-609600">
              <a:buFont typeface="Times New Roman" panose="02020603050405020304" pitchFamily="18" charset="0"/>
              <a:buAutoNum type="arabicPeriod"/>
            </a:pPr>
            <a:r>
              <a:rPr lang="it-IT" altLang="en-IT"/>
              <a:t>Help with the generation of non-trivial CVs</a:t>
            </a:r>
          </a:p>
          <a:p>
            <a:pPr marL="947738" lvl="1" indent="-533400"/>
            <a:r>
              <a:rPr lang="it-IT" altLang="en-IT"/>
              <a:t>“Oh no, I need to redo that Z_PATH reference…”</a:t>
            </a:r>
          </a:p>
          <a:p>
            <a:pPr marL="609600" indent="-609600">
              <a:buFont typeface="Times New Roman" panose="02020603050405020304" pitchFamily="18" charset="0"/>
              <a:buAutoNum type="arabicPeriod"/>
            </a:pPr>
            <a:r>
              <a:rPr lang="it-IT" altLang="en-IT"/>
              <a:t>Show the results </a:t>
            </a:r>
            <a:r>
              <a:rPr lang="it-IT" altLang="en-IT" i="1"/>
              <a:t>fast</a:t>
            </a:r>
          </a:p>
          <a:p>
            <a:pPr marL="947738" lvl="1" indent="-533400"/>
            <a:r>
              <a:rPr lang="it-IT" altLang="en-IT"/>
              <a:t>“Show me! Now!”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8" name="Picture 10">
            <a:extLst>
              <a:ext uri="{FF2B5EF4-FFF2-40B4-BE49-F238E27FC236}">
                <a16:creationId xmlns:a16="http://schemas.microsoft.com/office/drawing/2014/main" id="{E3FD9B13-9C82-6ACA-6E67-F0F53A47AD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8686800" cy="2716213"/>
          </a:xfrm>
          <a:prstGeom prst="rect">
            <a:avLst/>
          </a:prstGeom>
          <a:noFill/>
          <a:extLst>
            <a:ext uri="{909E8E84-426E-40DD-AFC4-6F175D3DCCD1}">
              <a14:hiddenFill xmlns:a14="http://schemas.microsoft.com/office/drawing/2010/main">
                <a:solidFill>
                  <a:srgbClr val="FFFFFF"/>
                </a:solidFill>
              </a14:hiddenFill>
            </a:ext>
          </a:extLst>
        </p:spPr>
      </p:pic>
      <p:sp>
        <p:nvSpPr>
          <p:cNvPr id="99330" name="Rectangle 2">
            <a:extLst>
              <a:ext uri="{FF2B5EF4-FFF2-40B4-BE49-F238E27FC236}">
                <a16:creationId xmlns:a16="http://schemas.microsoft.com/office/drawing/2014/main" id="{15150223-4F7D-ABF3-EB26-E262E33A6BBE}"/>
              </a:ext>
            </a:extLst>
          </p:cNvPr>
          <p:cNvSpPr>
            <a:spLocks noGrp="1" noChangeArrowheads="1"/>
          </p:cNvSpPr>
          <p:nvPr>
            <p:ph type="title"/>
          </p:nvPr>
        </p:nvSpPr>
        <p:spPr/>
        <p:txBody>
          <a:bodyPr/>
          <a:lstStyle/>
          <a:p>
            <a:r>
              <a:rPr lang="en-US" altLang="en-IT"/>
              <a:t>VMD &gt; Extensions &gt; Analysis &gt; CV</a:t>
            </a:r>
          </a:p>
        </p:txBody>
      </p:sp>
      <p:sp>
        <p:nvSpPr>
          <p:cNvPr id="99333" name="Text Box 5">
            <a:extLst>
              <a:ext uri="{FF2B5EF4-FFF2-40B4-BE49-F238E27FC236}">
                <a16:creationId xmlns:a16="http://schemas.microsoft.com/office/drawing/2014/main" id="{DA566FF8-B65A-3ADE-9874-EC8D2BECC6EA}"/>
              </a:ext>
            </a:extLst>
          </p:cNvPr>
          <p:cNvSpPr txBox="1">
            <a:spLocks noChangeArrowheads="1"/>
          </p:cNvSpPr>
          <p:nvPr/>
        </p:nvSpPr>
        <p:spPr bwMode="auto">
          <a:xfrm>
            <a:off x="801688" y="5073650"/>
            <a:ext cx="33518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66700" indent="-266700" algn="l">
              <a:defRPr>
                <a:solidFill>
                  <a:schemeClr val="tx1"/>
                </a:solidFill>
                <a:latin typeface="Arial" panose="020B0604020202020204" pitchFamily="34" charset="0"/>
              </a:defRPr>
            </a:lvl1pPr>
            <a:lvl2pPr algn="l">
              <a:defRPr>
                <a:solidFill>
                  <a:schemeClr val="tx1"/>
                </a:solidFill>
                <a:latin typeface="Arial" panose="020B0604020202020204" pitchFamily="34" charset="0"/>
              </a:defRPr>
            </a:lvl2pPr>
            <a:lvl3pPr algn="l">
              <a:defRPr>
                <a:solidFill>
                  <a:schemeClr val="tx1"/>
                </a:solidFill>
                <a:latin typeface="Arial" panose="020B0604020202020204" pitchFamily="34" charset="0"/>
              </a:defRPr>
            </a:lvl3pPr>
            <a:lvl4pPr algn="l">
              <a:defRPr>
                <a:solidFill>
                  <a:schemeClr val="tx1"/>
                </a:solidFill>
                <a:latin typeface="Arial" panose="020B0604020202020204" pitchFamily="34" charset="0"/>
              </a:defRPr>
            </a:lvl4pPr>
            <a:lvl5pPr algn="l">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266700" marR="0" lvl="0" indent="-266700" algn="l" defTabSz="914400" rtl="0" eaLnBrk="1" fontAlgn="base" latinLnBrk="0" hangingPunct="1">
              <a:lnSpc>
                <a:spcPct val="100000"/>
              </a:lnSpc>
              <a:spcBef>
                <a:spcPct val="0"/>
              </a:spcBef>
              <a:spcAft>
                <a:spcPct val="0"/>
              </a:spcAft>
              <a:buClrTx/>
              <a:buSzTx/>
              <a:buFontTx/>
              <a:buChar char="•"/>
              <a:tabLst/>
              <a:defRPr/>
            </a:pPr>
            <a:r>
              <a:rPr kumimoji="0" lang="en-US" altLang="en-IT" sz="2800" b="0" i="0" u="none" strike="noStrike" kern="1200" cap="none" spc="0" normalizeH="0" baseline="0" noProof="0" dirty="0" err="1">
                <a:ln>
                  <a:noFill/>
                </a:ln>
                <a:solidFill>
                  <a:srgbClr val="002F5F"/>
                </a:solidFill>
                <a:effectLst/>
                <a:uLnTx/>
                <a:uFillTx/>
                <a:latin typeface="Calibri" panose="020F0502020204030204" pitchFamily="34" charset="0"/>
                <a:ea typeface="+mn-ea"/>
                <a:cs typeface="Arial"/>
              </a:rPr>
              <a:t>tonigi</a:t>
            </a:r>
            <a:r>
              <a:rPr kumimoji="0" lang="en-US" altLang="en-IT" sz="2800" b="0" i="0" u="none" strike="noStrike" kern="1200" cap="none" spc="0" normalizeH="0" baseline="0" noProof="0" dirty="0">
                <a:ln>
                  <a:noFill/>
                </a:ln>
                <a:solidFill>
                  <a:srgbClr val="002F5F"/>
                </a:solidFill>
                <a:effectLst/>
                <a:uLnTx/>
                <a:uFillTx/>
                <a:latin typeface="Calibri" panose="020F0502020204030204" pitchFamily="34" charset="0"/>
                <a:ea typeface="+mn-ea"/>
                <a:cs typeface="Arial"/>
              </a:rPr>
              <a:t>/</a:t>
            </a:r>
            <a:r>
              <a:rPr kumimoji="0" lang="en-US" altLang="en-IT" sz="2800" b="0" i="0" u="none" strike="noStrike" kern="1200" cap="none" spc="0" normalizeH="0" baseline="0" noProof="0" dirty="0" err="1">
                <a:ln>
                  <a:noFill/>
                </a:ln>
                <a:solidFill>
                  <a:srgbClr val="002F5F"/>
                </a:solidFill>
                <a:effectLst/>
                <a:uLnTx/>
                <a:uFillTx/>
                <a:latin typeface="Calibri" panose="020F0502020204030204" pitchFamily="34" charset="0"/>
                <a:ea typeface="+mn-ea"/>
                <a:cs typeface="Arial"/>
              </a:rPr>
              <a:t>vmd_plumed</a:t>
            </a:r>
            <a:endParaRPr kumimoji="0" lang="en-US" altLang="en-IT" sz="2800" b="0" i="0" u="none" strike="noStrike" kern="1200" cap="none" spc="0" normalizeH="0" baseline="0" noProof="0" dirty="0">
              <a:ln>
                <a:noFill/>
              </a:ln>
              <a:solidFill>
                <a:srgbClr val="002F5F"/>
              </a:solidFill>
              <a:effectLst/>
              <a:uLnTx/>
              <a:uFillTx/>
              <a:latin typeface="Calibri" panose="020F0502020204030204" pitchFamily="34" charset="0"/>
              <a:ea typeface="+mn-ea"/>
              <a:cs typeface="Arial"/>
            </a:endParaRPr>
          </a:p>
        </p:txBody>
      </p:sp>
      <p:sp>
        <p:nvSpPr>
          <p:cNvPr id="99334" name="Rectangle 6">
            <a:extLst>
              <a:ext uri="{FF2B5EF4-FFF2-40B4-BE49-F238E27FC236}">
                <a16:creationId xmlns:a16="http://schemas.microsoft.com/office/drawing/2014/main" id="{0B78D124-DEB6-0F63-47B4-542BD3430C42}"/>
              </a:ext>
            </a:extLst>
          </p:cNvPr>
          <p:cNvSpPr>
            <a:spLocks noChangeArrowheads="1"/>
          </p:cNvSpPr>
          <p:nvPr/>
        </p:nvSpPr>
        <p:spPr bwMode="auto">
          <a:xfrm>
            <a:off x="3886200" y="1752600"/>
            <a:ext cx="4648200" cy="1295400"/>
          </a:xfrm>
          <a:prstGeom prst="rect">
            <a:avLst/>
          </a:prstGeom>
          <a:noFill/>
          <a:ln w="57150" algn="ctr">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pic>
        <p:nvPicPr>
          <p:cNvPr id="99339" name="Picture 11">
            <a:extLst>
              <a:ext uri="{FF2B5EF4-FFF2-40B4-BE49-F238E27FC236}">
                <a16:creationId xmlns:a16="http://schemas.microsoft.com/office/drawing/2014/main" id="{BCD17D78-6335-D32C-7C33-25AEA594F24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05600" y="4191000"/>
            <a:ext cx="2057400" cy="1203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244" name="Picture 4">
            <a:extLst>
              <a:ext uri="{FF2B5EF4-FFF2-40B4-BE49-F238E27FC236}">
                <a16:creationId xmlns:a16="http://schemas.microsoft.com/office/drawing/2014/main" id="{280E623E-555D-5C6B-4DB7-B74E9CE651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2802" t="18846" r="9537" b="52586"/>
          <a:stretch>
            <a:fillRect/>
          </a:stretch>
        </p:blipFill>
        <p:spPr bwMode="auto">
          <a:xfrm>
            <a:off x="1371600" y="3070225"/>
            <a:ext cx="5867400" cy="378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8245" name="Line 5">
            <a:extLst>
              <a:ext uri="{FF2B5EF4-FFF2-40B4-BE49-F238E27FC236}">
                <a16:creationId xmlns:a16="http://schemas.microsoft.com/office/drawing/2014/main" id="{4A1C3187-DC79-57EF-3368-C303434950F8}"/>
              </a:ext>
            </a:extLst>
          </p:cNvPr>
          <p:cNvSpPr>
            <a:spLocks noChangeShapeType="1"/>
          </p:cNvSpPr>
          <p:nvPr/>
        </p:nvSpPr>
        <p:spPr bwMode="auto">
          <a:xfrm flipH="1">
            <a:off x="7148513" y="6019800"/>
            <a:ext cx="1219200" cy="0"/>
          </a:xfrm>
          <a:prstGeom prst="line">
            <a:avLst/>
          </a:prstGeom>
          <a:noFill/>
          <a:ln w="762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38246" name="Text Box 6">
            <a:extLst>
              <a:ext uri="{FF2B5EF4-FFF2-40B4-BE49-F238E27FC236}">
                <a16:creationId xmlns:a16="http://schemas.microsoft.com/office/drawing/2014/main" id="{D0DCD0F7-401B-ACDF-813A-2665D27F3440}"/>
              </a:ext>
            </a:extLst>
          </p:cNvPr>
          <p:cNvSpPr txBox="1">
            <a:spLocks noChangeArrowheads="1"/>
          </p:cNvSpPr>
          <p:nvPr/>
        </p:nvSpPr>
        <p:spPr bwMode="auto">
          <a:xfrm>
            <a:off x="228600" y="1371600"/>
            <a:ext cx="8742363" cy="152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35000"/>
              </a:spcBef>
              <a:spcAft>
                <a:spcPct val="0"/>
              </a:spcAft>
              <a:buClrTx/>
              <a:buSzTx/>
              <a:buFontTx/>
              <a:buChar char="•"/>
              <a:tabLst/>
              <a:defRPr/>
            </a:pPr>
            <a:r>
              <a:rPr kumimoji="0" lang="it-IT" altLang="en-IT" sz="2800" b="1" i="0" u="none" strike="noStrike" kern="1200" cap="none" spc="0" normalizeH="0" baseline="0" noProof="0">
                <a:ln>
                  <a:noFill/>
                </a:ln>
                <a:solidFill>
                  <a:srgbClr val="000000"/>
                </a:solidFill>
                <a:effectLst/>
                <a:uLnTx/>
                <a:uFillTx/>
                <a:latin typeface="Calibri" panose="020F0502020204030204" pitchFamily="34" charset="0"/>
                <a:ea typeface="+mn-ea"/>
                <a:cs typeface="Arial"/>
              </a:rPr>
              <a:t> </a:t>
            </a:r>
            <a:r>
              <a:rPr kumimoji="0" lang="it-IT" altLang="en-IT" sz="2800" b="1" i="0" u="none" strike="noStrike" kern="1200" cap="none" spc="0" normalizeH="0" baseline="0" noProof="0">
                <a:ln>
                  <a:noFill/>
                </a:ln>
                <a:solidFill>
                  <a:srgbClr val="3333CC"/>
                </a:solidFill>
                <a:effectLst/>
                <a:uLnTx/>
                <a:uFillTx/>
                <a:latin typeface="Calibri" panose="020F0502020204030204" pitchFamily="34" charset="0"/>
                <a:ea typeface="+mn-ea"/>
                <a:cs typeface="Arial"/>
              </a:rPr>
              <a:t>Linux</a:t>
            </a:r>
            <a:r>
              <a:rPr kumimoji="0" lang="it-IT" altLang="en-IT" sz="2800" b="1" i="0" u="none" strike="noStrike" kern="1200" cap="none" spc="0" normalizeH="0" baseline="0" noProof="0">
                <a:ln>
                  <a:noFill/>
                </a:ln>
                <a:solidFill>
                  <a:srgbClr val="000000"/>
                </a:solidFill>
                <a:effectLst/>
                <a:uLnTx/>
                <a:uFillTx/>
                <a:latin typeface="Calibri" panose="020F0502020204030204" pitchFamily="34" charset="0"/>
                <a:ea typeface="+mn-ea"/>
                <a:cs typeface="Arial"/>
              </a:rPr>
              <a:t> </a:t>
            </a:r>
            <a:r>
              <a:rPr kumimoji="0" lang="it-IT" altLang="en-IT" sz="2800" b="0" i="0" u="none" strike="noStrike" kern="1200" cap="none" spc="0" normalizeH="0" baseline="0" noProof="0">
                <a:ln>
                  <a:noFill/>
                </a:ln>
                <a:solidFill>
                  <a:srgbClr val="000000"/>
                </a:solidFill>
                <a:effectLst/>
                <a:uLnTx/>
                <a:uFillTx/>
                <a:latin typeface="Calibri" panose="020F0502020204030204" pitchFamily="34" charset="0"/>
                <a:ea typeface="+mn-ea"/>
                <a:cs typeface="Arial"/>
              </a:rPr>
              <a:t>and </a:t>
            </a:r>
            <a:r>
              <a:rPr kumimoji="0" lang="it-IT" altLang="en-IT" sz="2800" b="1" i="0" u="none" strike="noStrike" kern="1200" cap="none" spc="0" normalizeH="0" baseline="0" noProof="0">
                <a:ln>
                  <a:noFill/>
                </a:ln>
                <a:solidFill>
                  <a:srgbClr val="3333CC"/>
                </a:solidFill>
                <a:effectLst/>
                <a:uLnTx/>
                <a:uFillTx/>
                <a:latin typeface="Calibri" panose="020F0502020204030204" pitchFamily="34" charset="0"/>
                <a:ea typeface="+mn-ea"/>
                <a:cs typeface="Arial"/>
              </a:rPr>
              <a:t>OSX</a:t>
            </a:r>
            <a:r>
              <a:rPr kumimoji="0" lang="it-IT" altLang="en-IT" sz="2800" b="0" i="0" u="none" strike="noStrike" kern="1200" cap="none" spc="0" normalizeH="0" baseline="0" noProof="0">
                <a:ln>
                  <a:noFill/>
                </a:ln>
                <a:solidFill>
                  <a:srgbClr val="000000"/>
                </a:solidFill>
                <a:effectLst/>
                <a:uLnTx/>
                <a:uFillTx/>
                <a:latin typeface="Calibri" panose="020F0502020204030204" pitchFamily="34" charset="0"/>
                <a:ea typeface="+mn-ea"/>
                <a:cs typeface="Arial"/>
              </a:rPr>
              <a:t>: supported by PLUMED 2.x’s </a:t>
            </a:r>
            <a:r>
              <a:rPr kumimoji="0" lang="it-IT" altLang="en-IT" sz="2800" b="0" i="1" u="none" strike="noStrike" kern="1200" cap="none" spc="0" normalizeH="0" baseline="0" noProof="0">
                <a:ln>
                  <a:noFill/>
                </a:ln>
                <a:solidFill>
                  <a:srgbClr val="000000"/>
                </a:solidFill>
                <a:effectLst/>
                <a:uLnTx/>
                <a:uFillTx/>
                <a:latin typeface="Calibri" panose="020F0502020204030204" pitchFamily="34" charset="0"/>
                <a:ea typeface="+mn-ea"/>
                <a:cs typeface="Arial"/>
              </a:rPr>
              <a:t>configure</a:t>
            </a:r>
          </a:p>
          <a:p>
            <a:pPr marL="0" marR="0" lvl="0" indent="0" algn="l" defTabSz="914400" rtl="0" eaLnBrk="1" fontAlgn="base" latinLnBrk="0" hangingPunct="1">
              <a:lnSpc>
                <a:spcPct val="100000"/>
              </a:lnSpc>
              <a:spcBef>
                <a:spcPct val="35000"/>
              </a:spcBef>
              <a:spcAft>
                <a:spcPct val="0"/>
              </a:spcAft>
              <a:buClrTx/>
              <a:buSzTx/>
              <a:buFontTx/>
              <a:buChar char="•"/>
              <a:tabLst/>
              <a:defRPr/>
            </a:pPr>
            <a:r>
              <a:rPr kumimoji="0" lang="it-IT" altLang="en-IT" sz="2800" b="1" i="0" u="none" strike="noStrike" kern="1200" cap="none" spc="0" normalizeH="0" baseline="0" noProof="0">
                <a:ln>
                  <a:noFill/>
                </a:ln>
                <a:solidFill>
                  <a:srgbClr val="000000"/>
                </a:solidFill>
                <a:effectLst/>
                <a:uLnTx/>
                <a:uFillTx/>
                <a:latin typeface="Calibri" panose="020F0502020204030204" pitchFamily="34" charset="0"/>
                <a:ea typeface="+mn-ea"/>
                <a:cs typeface="Arial"/>
              </a:rPr>
              <a:t> </a:t>
            </a:r>
            <a:r>
              <a:rPr kumimoji="0" lang="it-IT" altLang="en-IT" sz="2800" b="1" i="0" u="none" strike="noStrike" kern="1200" cap="none" spc="0" normalizeH="0" baseline="0" noProof="0">
                <a:ln>
                  <a:noFill/>
                </a:ln>
                <a:solidFill>
                  <a:srgbClr val="CC0000"/>
                </a:solidFill>
                <a:effectLst/>
                <a:uLnTx/>
                <a:uFillTx/>
                <a:latin typeface="Calibri" panose="020F0502020204030204" pitchFamily="34" charset="0"/>
                <a:ea typeface="+mn-ea"/>
                <a:cs typeface="Arial"/>
              </a:rPr>
              <a:t>Windows:</a:t>
            </a:r>
            <a:r>
              <a:rPr kumimoji="0" lang="it-IT" altLang="en-IT" sz="2800" b="0" i="0" u="none" strike="noStrike" kern="1200" cap="none" spc="0" normalizeH="0" baseline="0" noProof="0">
                <a:ln>
                  <a:noFill/>
                </a:ln>
                <a:solidFill>
                  <a:srgbClr val="000000"/>
                </a:solidFill>
                <a:effectLst/>
                <a:uLnTx/>
                <a:uFillTx/>
                <a:latin typeface="Calibri" panose="020F0502020204030204" pitchFamily="34" charset="0"/>
                <a:ea typeface="+mn-ea"/>
                <a:cs typeface="Arial"/>
              </a:rPr>
              <a:t> “auto-install” gets both 1.3 &amp; 2.0</a:t>
            </a:r>
            <a:br>
              <a:rPr kumimoji="0" lang="it-IT" altLang="en-IT" sz="2800" b="0" i="0" u="none" strike="noStrike" kern="1200" cap="none" spc="0" normalizeH="0" baseline="0" noProof="0">
                <a:ln>
                  <a:noFill/>
                </a:ln>
                <a:solidFill>
                  <a:srgbClr val="000000"/>
                </a:solidFill>
                <a:effectLst/>
                <a:uLnTx/>
                <a:uFillTx/>
                <a:latin typeface="Calibri" panose="020F0502020204030204" pitchFamily="34" charset="0"/>
                <a:ea typeface="+mn-ea"/>
                <a:cs typeface="Arial"/>
              </a:rPr>
            </a:br>
            <a:r>
              <a:rPr kumimoji="0" lang="it-IT" altLang="en-IT" sz="2800" b="0" i="0" u="none" strike="noStrike" kern="1200" cap="none" spc="0" normalizeH="0" baseline="0" noProof="0">
                <a:ln>
                  <a:noFill/>
                </a:ln>
                <a:solidFill>
                  <a:srgbClr val="000000"/>
                </a:solidFill>
                <a:effectLst/>
                <a:uLnTx/>
                <a:uFillTx/>
                <a:latin typeface="Calibri" panose="020F0502020204030204" pitchFamily="34" charset="0"/>
                <a:ea typeface="+mn-ea"/>
                <a:cs typeface="Arial"/>
              </a:rPr>
              <a:t>   (cross-compiling 2.x is also easy)</a:t>
            </a:r>
          </a:p>
        </p:txBody>
      </p:sp>
      <p:sp>
        <p:nvSpPr>
          <p:cNvPr id="138248" name="Rectangle 8">
            <a:extLst>
              <a:ext uri="{FF2B5EF4-FFF2-40B4-BE49-F238E27FC236}">
                <a16:creationId xmlns:a16="http://schemas.microsoft.com/office/drawing/2014/main" id="{3824D915-9151-2772-21FE-E64F31275836}"/>
              </a:ext>
            </a:extLst>
          </p:cNvPr>
          <p:cNvSpPr>
            <a:spLocks noGrp="1" noChangeArrowheads="1"/>
          </p:cNvSpPr>
          <p:nvPr>
            <p:ph type="title"/>
          </p:nvPr>
        </p:nvSpPr>
        <p:spPr/>
        <p:txBody>
          <a:bodyPr/>
          <a:lstStyle/>
          <a:p>
            <a:r>
              <a:rPr lang="en-US" altLang="en-IT"/>
              <a:t>Need </a:t>
            </a:r>
            <a:r>
              <a:rPr lang="en-US" altLang="en-IT" i="1"/>
              <a:t>driver </a:t>
            </a:r>
            <a:r>
              <a:rPr lang="en-US" altLang="en-IT"/>
              <a:t>and/or </a:t>
            </a:r>
            <a:r>
              <a:rPr lang="en-US" altLang="en-IT" i="1"/>
              <a:t>plumed </a:t>
            </a:r>
            <a:r>
              <a:rPr lang="en-US" altLang="en-IT"/>
              <a:t>in path </a:t>
            </a:r>
            <a:endParaRPr lang="it-IT" altLang="en-IT"/>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82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8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0" name="Rectangle 4">
            <a:extLst>
              <a:ext uri="{FF2B5EF4-FFF2-40B4-BE49-F238E27FC236}">
                <a16:creationId xmlns:a16="http://schemas.microsoft.com/office/drawing/2014/main" id="{0D0A61C2-40FE-77C4-6931-05FD30ED4ABB}"/>
              </a:ext>
            </a:extLst>
          </p:cNvPr>
          <p:cNvSpPr>
            <a:spLocks noGrp="1" noChangeArrowheads="1"/>
          </p:cNvSpPr>
          <p:nvPr>
            <p:ph type="ctrTitle"/>
          </p:nvPr>
        </p:nvSpPr>
        <p:spPr>
          <a:xfrm>
            <a:off x="685800" y="2130425"/>
            <a:ext cx="7772400" cy="1470025"/>
          </a:xfrm>
        </p:spPr>
        <p:txBody>
          <a:bodyPr anchor="t"/>
          <a:lstStyle/>
          <a:p>
            <a:pPr marL="125413" indent="0" algn="l"/>
            <a:r>
              <a:rPr lang="it-IT" altLang="en-IT" sz="3600">
                <a:solidFill>
                  <a:srgbClr val="000066"/>
                </a:solidFill>
              </a:rPr>
              <a:t>How does it look like?</a:t>
            </a:r>
          </a:p>
        </p:txBody>
      </p:sp>
      <p:sp>
        <p:nvSpPr>
          <p:cNvPr id="167941" name="Rectangle 5">
            <a:extLst>
              <a:ext uri="{FF2B5EF4-FFF2-40B4-BE49-F238E27FC236}">
                <a16:creationId xmlns:a16="http://schemas.microsoft.com/office/drawing/2014/main" id="{FD971845-19D2-54DB-D122-EA91D9C5E90E}"/>
              </a:ext>
            </a:extLst>
          </p:cNvPr>
          <p:cNvSpPr>
            <a:spLocks noGrp="1" noChangeArrowheads="1"/>
          </p:cNvSpPr>
          <p:nvPr>
            <p:ph type="subTitle" idx="1"/>
          </p:nvPr>
        </p:nvSpPr>
        <p:spPr>
          <a:xfrm>
            <a:off x="1371600" y="3886200"/>
            <a:ext cx="6400800" cy="1752600"/>
          </a:xfrm>
        </p:spPr>
        <p:txBody>
          <a:bodyPr/>
          <a:lstStyle/>
          <a:p>
            <a:endParaRPr lang="en-IT" altLang="en-IT" sz="3200"/>
          </a:p>
        </p:txBody>
      </p:sp>
    </p:spTree>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lass06_r1">
  <a:themeElements>
    <a:clrScheme name="1_class06_r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class06_r1">
      <a:majorFont>
        <a:latin typeface="Calibri"/>
        <a:ea typeface=""/>
        <a:cs typeface="Arial"/>
      </a:majorFont>
      <a:minorFont>
        <a:latin typeface="Calibri"/>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38100" cap="flat" cmpd="sng" algn="ctr">
          <a:solidFill>
            <a:srgbClr val="CC00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it-IT" altLang="en-IT"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38100" cap="flat" cmpd="sng" algn="ctr">
          <a:solidFill>
            <a:srgbClr val="CC00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it-IT" altLang="en-IT"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class06_r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class06_r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class06_r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class06_r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lass06_r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class06_r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class06_r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12624</TotalTime>
  <Words>1042</Words>
  <Application>Microsoft Macintosh PowerPoint</Application>
  <PresentationFormat>On-screen Show (4:3)</PresentationFormat>
  <Paragraphs>141</Paragraphs>
  <Slides>28</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28</vt:i4>
      </vt:variant>
    </vt:vector>
  </HeadingPairs>
  <TitlesOfParts>
    <vt:vector size="37" baseType="lpstr">
      <vt:lpstr>Arial</vt:lpstr>
      <vt:lpstr>Calibri</vt:lpstr>
      <vt:lpstr>Gill Sans Light</vt:lpstr>
      <vt:lpstr>Gill Sans MT</vt:lpstr>
      <vt:lpstr>Lucida Console</vt:lpstr>
      <vt:lpstr>Times New Roman</vt:lpstr>
      <vt:lpstr>Wingdings</vt:lpstr>
      <vt:lpstr>Tema di Office</vt:lpstr>
      <vt:lpstr>1_class06_r1</vt:lpstr>
      <vt:lpstr>MD projections:  PLUMED GUI &amp; MDTraj</vt:lpstr>
      <vt:lpstr>Part I – PLUMED-GUI</vt:lpstr>
      <vt:lpstr>Rationale for a Plumed-GUI</vt:lpstr>
      <vt:lpstr>1. A common, concise language to define all observables</vt:lpstr>
      <vt:lpstr>PowerPoint Presentation</vt:lpstr>
      <vt:lpstr>Plumed-GUI objectives</vt:lpstr>
      <vt:lpstr>VMD &gt; Extensions &gt; Analysis &gt; CV</vt:lpstr>
      <vt:lpstr>Need driver and/or plumed in path </vt:lpstr>
      <vt:lpstr>How does it look like?</vt:lpstr>
      <vt:lpstr>PowerPoint Presentation</vt:lpstr>
      <vt:lpstr>Basics</vt:lpstr>
      <vt:lpstr>Syntax-agnostic editor</vt:lpstr>
      <vt:lpstr>PowerPoint Presentation</vt:lpstr>
      <vt:lpstr>Error highlighting</vt:lpstr>
      <vt:lpstr>Behind the scenes…</vt:lpstr>
      <vt:lpstr>Assisted editing</vt:lpstr>
      <vt:lpstr>Templates menu</vt:lpstr>
      <vt:lpstr>Right-click on action: context-sensitive</vt:lpstr>
      <vt:lpstr>Structure menu</vt:lpstr>
      <vt:lpstr>Structure → Build reference structure PDBs for PATHMSD</vt:lpstr>
      <vt:lpstr>What’s next: λ and subsetting</vt:lpstr>
      <vt:lpstr>Number of native contacts</vt:lpstr>
      <vt:lpstr>Structure → Insert native contacts CV</vt:lpstr>
      <vt:lpstr>Structure → Insert φ/ψ/ω</vt:lpstr>
      <vt:lpstr>Periodic boundary conditions</vt:lpstr>
      <vt:lpstr>Documentation</vt:lpstr>
      <vt:lpstr>Part II – Python + MDTraj</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Toni</cp:lastModifiedBy>
  <cp:revision>1240</cp:revision>
  <cp:lastPrinted>2016-04-21T15:37:05Z</cp:lastPrinted>
  <dcterms:created xsi:type="dcterms:W3CDTF">1601-01-01T00:00:00Z</dcterms:created>
  <dcterms:modified xsi:type="dcterms:W3CDTF">2022-04-28T02:08:52Z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