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09722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FCB5-671D-45AC-BC7E-4D66E1BB162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6E9E-1319-4CC0-AF68-3EF2C71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3339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39567" y="318782"/>
            <a:ext cx="4613945" cy="234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STOCK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567" y="3482828"/>
            <a:ext cx="9597005" cy="2917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9567" y="1349929"/>
            <a:ext cx="771787" cy="294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254" y="1349929"/>
            <a:ext cx="771787" cy="294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567" y="2046914"/>
            <a:ext cx="771787" cy="294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627" y="318782"/>
            <a:ext cx="4613945" cy="275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STOCK INFO (?)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Sirtori</dc:creator>
  <cp:lastModifiedBy>Giorgio Sirtori</cp:lastModifiedBy>
  <cp:revision>1</cp:revision>
  <dcterms:created xsi:type="dcterms:W3CDTF">2023-04-27T06:56:07Z</dcterms:created>
  <dcterms:modified xsi:type="dcterms:W3CDTF">2023-04-27T06:56:58Z</dcterms:modified>
</cp:coreProperties>
</file>