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18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69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7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9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4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01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8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6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83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A3F42-803D-4AF0-A25F-8A71346DC201}" type="datetimeFigureOut">
              <a:rPr lang="it-IT" smtClean="0"/>
              <a:t>16/02/2016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9754-965C-4C4B-9FB0-6D0F93EEF16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2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2566" y="177800"/>
            <a:ext cx="151135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REPARTI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2555610" y="190500"/>
            <a:ext cx="16256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OPERATORI</a:t>
            </a:r>
            <a:endParaRPr lang="it-IT" dirty="0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133917" y="615950"/>
            <a:ext cx="421693" cy="12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88122" y="43128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5583158" y="190500"/>
            <a:ext cx="1625600" cy="87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ANAGRAFICA</a:t>
            </a:r>
            <a:endParaRPr lang="it-IT" dirty="0"/>
          </a:p>
        </p:txBody>
      </p:sp>
      <p:grpSp>
        <p:nvGrpSpPr>
          <p:cNvPr id="40" name="Group 39"/>
          <p:cNvGrpSpPr/>
          <p:nvPr/>
        </p:nvGrpSpPr>
        <p:grpSpPr>
          <a:xfrm>
            <a:off x="4181210" y="431284"/>
            <a:ext cx="1401948" cy="369332"/>
            <a:chOff x="4181210" y="431284"/>
            <a:chExt cx="1401948" cy="369332"/>
          </a:xfrm>
        </p:grpSpPr>
        <p:cxnSp>
          <p:nvCxnSpPr>
            <p:cNvPr id="11" name="Straight Connector 10"/>
            <p:cNvCxnSpPr>
              <a:stCxn id="5" idx="3"/>
              <a:endCxn id="9" idx="1"/>
            </p:cNvCxnSpPr>
            <p:nvPr/>
          </p:nvCxnSpPr>
          <p:spPr>
            <a:xfrm>
              <a:off x="4181210" y="628650"/>
              <a:ext cx="14019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58389" y="431284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1:1</a:t>
              </a:r>
              <a:endParaRPr lang="it-IT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83158" y="1231900"/>
            <a:ext cx="1625600" cy="87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ASSENZE</a:t>
            </a:r>
            <a:endParaRPr lang="it-IT" dirty="0"/>
          </a:p>
        </p:txBody>
      </p:sp>
      <p:grpSp>
        <p:nvGrpSpPr>
          <p:cNvPr id="42" name="Group 41"/>
          <p:cNvGrpSpPr/>
          <p:nvPr/>
        </p:nvGrpSpPr>
        <p:grpSpPr>
          <a:xfrm>
            <a:off x="4181210" y="628650"/>
            <a:ext cx="1401948" cy="1041400"/>
            <a:chOff x="4181210" y="628650"/>
            <a:chExt cx="1401948" cy="1041400"/>
          </a:xfrm>
        </p:grpSpPr>
        <p:cxnSp>
          <p:nvCxnSpPr>
            <p:cNvPr id="16" name="Straight Connector 15"/>
            <p:cNvCxnSpPr>
              <a:stCxn id="5" idx="3"/>
              <a:endCxn id="14" idx="1"/>
            </p:cNvCxnSpPr>
            <p:nvPr/>
          </p:nvCxnSpPr>
          <p:spPr>
            <a:xfrm>
              <a:off x="4181210" y="628650"/>
              <a:ext cx="1401948" cy="104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90276" y="97170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1:N</a:t>
              </a:r>
              <a:endParaRPr lang="it-IT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83158" y="2273300"/>
            <a:ext cx="1625600" cy="876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DISPONIBILITA</a:t>
            </a:r>
            <a:endParaRPr lang="it-IT" dirty="0"/>
          </a:p>
        </p:txBody>
      </p:sp>
      <p:grpSp>
        <p:nvGrpSpPr>
          <p:cNvPr id="41" name="Group 40"/>
          <p:cNvGrpSpPr/>
          <p:nvPr/>
        </p:nvGrpSpPr>
        <p:grpSpPr>
          <a:xfrm>
            <a:off x="4181210" y="628650"/>
            <a:ext cx="1401948" cy="2082800"/>
            <a:chOff x="4181210" y="628650"/>
            <a:chExt cx="1401948" cy="2082800"/>
          </a:xfrm>
        </p:grpSpPr>
        <p:cxnSp>
          <p:nvCxnSpPr>
            <p:cNvPr id="20" name="Straight Connector 19"/>
            <p:cNvCxnSpPr>
              <a:stCxn id="5" idx="3"/>
              <a:endCxn id="18" idx="1"/>
            </p:cNvCxnSpPr>
            <p:nvPr/>
          </p:nvCxnSpPr>
          <p:spPr>
            <a:xfrm>
              <a:off x="4181210" y="628650"/>
              <a:ext cx="1401948" cy="2082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90276" y="1562254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1:N</a:t>
              </a:r>
              <a:endParaRPr lang="it-IT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400292" y="5219700"/>
            <a:ext cx="518586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MATRICETURNI</a:t>
            </a:r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400292" y="3740150"/>
            <a:ext cx="1955901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MATRICIREPARTI</a:t>
            </a:r>
            <a:endParaRPr lang="it-IT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21601" y="1054100"/>
            <a:ext cx="513282" cy="2686050"/>
            <a:chOff x="1121601" y="1054100"/>
            <a:chExt cx="513282" cy="2686050"/>
          </a:xfrm>
        </p:grpSpPr>
        <p:cxnSp>
          <p:nvCxnSpPr>
            <p:cNvPr id="3" name="Straight Connector 2"/>
            <p:cNvCxnSpPr>
              <a:stCxn id="4" idx="2"/>
              <a:endCxn id="19" idx="0"/>
            </p:cNvCxnSpPr>
            <p:nvPr/>
          </p:nvCxnSpPr>
          <p:spPr>
            <a:xfrm>
              <a:off x="1378242" y="1054100"/>
              <a:ext cx="1" cy="268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121601" y="22696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1:N</a:t>
              </a:r>
              <a:endParaRPr lang="it-IT" dirty="0"/>
            </a:p>
          </p:txBody>
        </p:sp>
      </p:grpSp>
      <p:cxnSp>
        <p:nvCxnSpPr>
          <p:cNvPr id="10" name="Straight Connector 9"/>
          <p:cNvCxnSpPr>
            <a:stCxn id="19" idx="2"/>
            <a:endCxn id="32" idx="0"/>
          </p:cNvCxnSpPr>
          <p:nvPr/>
        </p:nvCxnSpPr>
        <p:spPr>
          <a:xfrm>
            <a:off x="1378243" y="4616450"/>
            <a:ext cx="1614980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74195" y="47898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it-IT" dirty="0"/>
          </a:p>
        </p:txBody>
      </p:sp>
      <p:sp>
        <p:nvSpPr>
          <p:cNvPr id="43" name="Rectangle 42"/>
          <p:cNvSpPr/>
          <p:nvPr/>
        </p:nvSpPr>
        <p:spPr>
          <a:xfrm>
            <a:off x="2555610" y="3740150"/>
            <a:ext cx="3030543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OPERATORE_MATRICETURNI</a:t>
            </a:r>
            <a:endParaRPr lang="it-IT" dirty="0"/>
          </a:p>
        </p:txBody>
      </p:sp>
      <p:grpSp>
        <p:nvGrpSpPr>
          <p:cNvPr id="45" name="Group 44"/>
          <p:cNvGrpSpPr/>
          <p:nvPr/>
        </p:nvGrpSpPr>
        <p:grpSpPr>
          <a:xfrm>
            <a:off x="3111769" y="1072932"/>
            <a:ext cx="513282" cy="2686050"/>
            <a:chOff x="1121601" y="1054100"/>
            <a:chExt cx="513282" cy="268605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78242" y="1054100"/>
              <a:ext cx="1" cy="2686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121601" y="226960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1:N</a:t>
              </a:r>
              <a:endParaRPr lang="it-IT" dirty="0"/>
            </a:p>
          </p:txBody>
        </p:sp>
      </p:grpSp>
      <p:cxnSp>
        <p:nvCxnSpPr>
          <p:cNvPr id="50" name="Straight Connector 49"/>
          <p:cNvCxnSpPr>
            <a:stCxn id="43" idx="2"/>
            <a:endCxn id="32" idx="0"/>
          </p:cNvCxnSpPr>
          <p:nvPr/>
        </p:nvCxnSpPr>
        <p:spPr>
          <a:xfrm flipH="1">
            <a:off x="2993223" y="4616450"/>
            <a:ext cx="1077659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42911" y="478982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it-IT" dirty="0"/>
          </a:p>
        </p:txBody>
      </p:sp>
      <p:sp>
        <p:nvSpPr>
          <p:cNvPr id="55" name="Rectangle 54"/>
          <p:cNvSpPr/>
          <p:nvPr/>
        </p:nvSpPr>
        <p:spPr>
          <a:xfrm>
            <a:off x="6612157" y="5749704"/>
            <a:ext cx="1955901" cy="876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SIMBOLI</a:t>
            </a:r>
            <a:endParaRPr lang="it-IT" dirty="0"/>
          </a:p>
        </p:txBody>
      </p:sp>
      <p:cxnSp>
        <p:nvCxnSpPr>
          <p:cNvPr id="57" name="Straight Connector 56"/>
          <p:cNvCxnSpPr>
            <a:stCxn id="55" idx="1"/>
            <a:endCxn id="32" idx="3"/>
          </p:cNvCxnSpPr>
          <p:nvPr/>
        </p:nvCxnSpPr>
        <p:spPr>
          <a:xfrm flipH="1" flipV="1">
            <a:off x="5586153" y="5657850"/>
            <a:ext cx="1026004" cy="53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42514" y="577902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it-IT" dirty="0"/>
          </a:p>
        </p:txBody>
      </p:sp>
      <p:sp>
        <p:nvSpPr>
          <p:cNvPr id="59" name="Rectangle 58"/>
          <p:cNvSpPr/>
          <p:nvPr/>
        </p:nvSpPr>
        <p:spPr>
          <a:xfrm>
            <a:off x="6931005" y="4270154"/>
            <a:ext cx="347029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TURNAZIONE</a:t>
            </a:r>
            <a:endParaRPr lang="it-IT" dirty="0"/>
          </a:p>
        </p:txBody>
      </p:sp>
      <p:cxnSp>
        <p:nvCxnSpPr>
          <p:cNvPr id="64" name="Straight Connector 63"/>
          <p:cNvCxnSpPr>
            <a:stCxn id="5" idx="2"/>
            <a:endCxn id="59" idx="1"/>
          </p:cNvCxnSpPr>
          <p:nvPr/>
        </p:nvCxnSpPr>
        <p:spPr>
          <a:xfrm>
            <a:off x="3368410" y="1066800"/>
            <a:ext cx="3562595" cy="364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58389" y="228563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743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᭭ᮆ᭛ᮄ᭹ᮋᮋᮁ᭾ᮁ᭽᭼"/>
  <p:tag name="DATETIME" val="ᭊᭇᭉ᭍ᭇᭊᭈᭉ᭎ᬸᬸᭉᭉ᭒ᭌ᭎᭙᭥ᬸᭀ᭟᭥᭬ᭃᭉ᭒ᭈᭁ"/>
  <p:tag name="DONEBY" val="᭬᭫᭴᭟ᮁᮇᮊ᭿ᮁᮇᬸ᭨᭧᭤᭤᭙᭛᭛᭡᭙"/>
  <p:tag name="IPADDRESS" val="᭛᭬᭦᭛᭯᭤ᭌᭊᭊᭉ"/>
  <p:tag name="APPVER" val="ᭋᭆᭈ"/>
  <p:tag name="RANDOM" val="24"/>
  <p:tag name="CHECKSUM" val="ᭌ᭑᭐᭏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STMicroelectronics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POLLACCIA</dc:creator>
  <cp:lastModifiedBy>Giorgio POLLACCIA</cp:lastModifiedBy>
  <cp:revision>9</cp:revision>
  <dcterms:created xsi:type="dcterms:W3CDTF">2016-02-15T09:21:33Z</dcterms:created>
  <dcterms:modified xsi:type="dcterms:W3CDTF">2016-02-16T10:52:52Z</dcterms:modified>
</cp:coreProperties>
</file>