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04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2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99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3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5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1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5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35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9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7282-7CC9-A843-B19E-1EBE0C991359}" type="datetimeFigureOut">
              <a:rPr lang="it-IT" smtClean="0"/>
              <a:t>28/01/16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3D82-933D-1842-A8CA-8F979F5603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2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5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/>
          <p:cNvSpPr txBox="1"/>
          <p:nvPr/>
        </p:nvSpPr>
        <p:spPr>
          <a:xfrm>
            <a:off x="502936" y="161624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DATABASE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Anagrafica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Matrice dei </a:t>
            </a:r>
            <a:r>
              <a:rPr lang="it-IT" dirty="0" smtClean="0">
                <a:solidFill>
                  <a:srgbClr val="FF0000"/>
                </a:solidFill>
              </a:rPr>
              <a:t>turni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Associazione del turno base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Turni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Permessi</a:t>
            </a:r>
          </a:p>
          <a:p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502936" y="2786162"/>
            <a:ext cx="6706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Sviluppo turno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Scelta delle matrici da usare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Associazione risorse ai turni e/o caricamento turno precedente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 smtClean="0"/>
              <a:t>Verifica congruenza con </a:t>
            </a:r>
            <a:r>
              <a:rPr lang="it-IT" dirty="0" err="1" smtClean="0"/>
              <a:t>proprieta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turni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Generazione turno </a:t>
            </a:r>
            <a:r>
              <a:rPr lang="it-IT" dirty="0" err="1" smtClean="0"/>
              <a:t>draft</a:t>
            </a:r>
            <a:r>
              <a:rPr lang="it-IT" dirty="0" smtClean="0"/>
              <a:t> o Caricamento di un turno </a:t>
            </a:r>
            <a:r>
              <a:rPr lang="it-IT" dirty="0" err="1" smtClean="0"/>
              <a:t>gia</a:t>
            </a:r>
            <a:r>
              <a:rPr lang="it-IT" dirty="0" smtClean="0"/>
              <a:t> sviluppato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Inserimento permessi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Inserzione/modifica manuale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Convalida turno (database </a:t>
            </a:r>
            <a:r>
              <a:rPr lang="it-IT" dirty="0" smtClean="0">
                <a:solidFill>
                  <a:srgbClr val="FF0000"/>
                </a:solidFill>
              </a:rPr>
              <a:t>turni</a:t>
            </a:r>
            <a:r>
              <a:rPr lang="it-IT" dirty="0" smtClean="0"/>
              <a:t> e update permessi)</a:t>
            </a:r>
          </a:p>
          <a:p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02936" y="5467352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OUTPUT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Report (ferie, malattie, ore lavorate)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Stampa turno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573007" y="1518910"/>
            <a:ext cx="5288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Modifica turno </a:t>
            </a:r>
            <a:r>
              <a:rPr lang="it-IT" b="1" dirty="0" err="1" smtClean="0"/>
              <a:t>gia</a:t>
            </a:r>
            <a:r>
              <a:rPr lang="it-IT" b="1" dirty="0" smtClean="0"/>
              <a:t> sviluppato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Caricamento turno sviluppato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Inserzione/modifica manuale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Convalida turno (database </a:t>
            </a:r>
            <a:r>
              <a:rPr lang="it-IT" dirty="0" smtClean="0">
                <a:solidFill>
                  <a:srgbClr val="FF0000"/>
                </a:solidFill>
              </a:rPr>
              <a:t>turni</a:t>
            </a:r>
            <a:r>
              <a:rPr lang="it-IT" dirty="0" smtClean="0"/>
              <a:t> e update permessi)</a:t>
            </a:r>
          </a:p>
        </p:txBody>
      </p:sp>
    </p:spTree>
    <p:extLst>
      <p:ext uri="{BB962C8B-B14F-4D97-AF65-F5344CB8AC3E}">
        <p14:creationId xmlns:p14="http://schemas.microsoft.com/office/powerpoint/2010/main" val="3681074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90</Words>
  <Application>Microsoft Macintosh PowerPoint</Application>
  <PresentationFormat>Presentazione su schermo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Giorgio Pollaccia</dc:creator>
  <cp:lastModifiedBy>Giorgio Pollaccia</cp:lastModifiedBy>
  <cp:revision>4</cp:revision>
  <dcterms:created xsi:type="dcterms:W3CDTF">2016-01-28T17:32:05Z</dcterms:created>
  <dcterms:modified xsi:type="dcterms:W3CDTF">2016-01-28T20:13:10Z</dcterms:modified>
</cp:coreProperties>
</file>