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5" r:id="rId3"/>
    <p:sldId id="264" r:id="rId4"/>
    <p:sldId id="258" r:id="rId5"/>
    <p:sldId id="256" r:id="rId6"/>
    <p:sldId id="259" r:id="rId7"/>
    <p:sldId id="262" r:id="rId8"/>
    <p:sldId id="260" r:id="rId9"/>
    <p:sldId id="269" r:id="rId10"/>
    <p:sldId id="261" r:id="rId11"/>
    <p:sldId id="263" r:id="rId12"/>
    <p:sldId id="268"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DED8A2-2776-4FE5-ADA8-A18F2C07F4F3}" v="71" dt="2025-07-04T18:46:53.369"/>
    <p1510:client id="{72986D0E-7BBF-404C-AD0A-B5F5A5E3C115}" v="3" dt="2025-07-05T13:07:32.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855" autoAdjust="0"/>
  </p:normalViewPr>
  <p:slideViewPr>
    <p:cSldViewPr snapToGrid="0" showGuides="1">
      <p:cViewPr varScale="1">
        <p:scale>
          <a:sx n="69" d="100"/>
          <a:sy n="69" d="100"/>
        </p:scale>
        <p:origin x="2190" y="288"/>
      </p:cViewPr>
      <p:guideLst>
        <p:guide orient="horz" pos="2137"/>
        <p:guide pos="3840"/>
      </p:guideLst>
    </p:cSldViewPr>
  </p:slideViewPr>
  <p:notesTextViewPr>
    <p:cViewPr>
      <p:scale>
        <a:sx n="1" d="1"/>
        <a:sy n="1" d="1"/>
      </p:scale>
      <p:origin x="0" y="-15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rgio Ferrari" userId="d08cc0a3825265f1" providerId="LiveId" clId="{72986D0E-7BBF-404C-AD0A-B5F5A5E3C115}"/>
    <pc:docChg chg="custSel addSld modSld">
      <pc:chgData name="Giorgio Ferrari" userId="d08cc0a3825265f1" providerId="LiveId" clId="{72986D0E-7BBF-404C-AD0A-B5F5A5E3C115}" dt="2025-07-05T13:07:37.965" v="73" actId="6549"/>
      <pc:docMkLst>
        <pc:docMk/>
      </pc:docMkLst>
      <pc:sldChg chg="add">
        <pc:chgData name="Giorgio Ferrari" userId="d08cc0a3825265f1" providerId="LiveId" clId="{72986D0E-7BBF-404C-AD0A-B5F5A5E3C115}" dt="2025-07-05T08:57:22.710" v="0"/>
        <pc:sldMkLst>
          <pc:docMk/>
          <pc:sldMk cId="1859182865" sldId="268"/>
        </pc:sldMkLst>
      </pc:sldChg>
      <pc:sldChg chg="addSp delSp modSp add mod modNotesTx">
        <pc:chgData name="Giorgio Ferrari" userId="d08cc0a3825265f1" providerId="LiveId" clId="{72986D0E-7BBF-404C-AD0A-B5F5A5E3C115}" dt="2025-07-05T13:07:37.965" v="73" actId="6549"/>
        <pc:sldMkLst>
          <pc:docMk/>
          <pc:sldMk cId="2407546200" sldId="269"/>
        </pc:sldMkLst>
        <pc:spChg chg="add mod ord">
          <ac:chgData name="Giorgio Ferrari" userId="d08cc0a3825265f1" providerId="LiveId" clId="{72986D0E-7BBF-404C-AD0A-B5F5A5E3C115}" dt="2025-07-05T13:04:03.869" v="15" actId="167"/>
          <ac:spMkLst>
            <pc:docMk/>
            <pc:sldMk cId="2407546200" sldId="269"/>
            <ac:spMk id="2" creationId="{2DC825C0-2B28-FB70-A7A2-31AB2A58CB16}"/>
          </ac:spMkLst>
        </pc:spChg>
        <pc:spChg chg="mod">
          <ac:chgData name="Giorgio Ferrari" userId="d08cc0a3825265f1" providerId="LiveId" clId="{72986D0E-7BBF-404C-AD0A-B5F5A5E3C115}" dt="2025-07-05T13:04:47.368" v="52" actId="20577"/>
          <ac:spMkLst>
            <pc:docMk/>
            <pc:sldMk cId="2407546200" sldId="269"/>
            <ac:spMk id="8" creationId="{952889FF-5F7E-F6E2-2D1C-91C8D8C93D33}"/>
          </ac:spMkLst>
        </pc:spChg>
        <pc:spChg chg="ord">
          <ac:chgData name="Giorgio Ferrari" userId="d08cc0a3825265f1" providerId="LiveId" clId="{72986D0E-7BBF-404C-AD0A-B5F5A5E3C115}" dt="2025-07-05T13:04:07.580" v="16" actId="167"/>
          <ac:spMkLst>
            <pc:docMk/>
            <pc:sldMk cId="2407546200" sldId="269"/>
            <ac:spMk id="9" creationId="{9886169A-C4E0-6874-3E9A-9A64C73B4F32}"/>
          </ac:spMkLst>
        </pc:spChg>
        <pc:spChg chg="mod">
          <ac:chgData name="Giorgio Ferrari" userId="d08cc0a3825265f1" providerId="LiveId" clId="{72986D0E-7BBF-404C-AD0A-B5F5A5E3C115}" dt="2025-07-05T13:04:53.066" v="57" actId="20577"/>
          <ac:spMkLst>
            <pc:docMk/>
            <pc:sldMk cId="2407546200" sldId="269"/>
            <ac:spMk id="20" creationId="{9BD093C3-BE86-0FE7-051E-BCED5B157DE1}"/>
          </ac:spMkLst>
        </pc:spChg>
        <pc:spChg chg="del">
          <ac:chgData name="Giorgio Ferrari" userId="d08cc0a3825265f1" providerId="LiveId" clId="{72986D0E-7BBF-404C-AD0A-B5F5A5E3C115}" dt="2025-07-05T13:03:31.450" v="3" actId="478"/>
          <ac:spMkLst>
            <pc:docMk/>
            <pc:sldMk cId="2407546200" sldId="269"/>
            <ac:spMk id="24" creationId="{9D4FC186-2EC7-AFB4-3FEB-8E16BD08BAE1}"/>
          </ac:spMkLst>
        </pc:spChg>
        <pc:spChg chg="mod">
          <ac:chgData name="Giorgio Ferrari" userId="d08cc0a3825265f1" providerId="LiveId" clId="{72986D0E-7BBF-404C-AD0A-B5F5A5E3C115}" dt="2025-07-05T13:04:56.120" v="62" actId="20577"/>
          <ac:spMkLst>
            <pc:docMk/>
            <pc:sldMk cId="2407546200" sldId="269"/>
            <ac:spMk id="25" creationId="{CB209046-9F6D-AAED-BCC9-EBB042065BDA}"/>
          </ac:spMkLst>
        </pc:spChg>
        <pc:spChg chg="del">
          <ac:chgData name="Giorgio Ferrari" userId="d08cc0a3825265f1" providerId="LiveId" clId="{72986D0E-7BBF-404C-AD0A-B5F5A5E3C115}" dt="2025-07-05T13:03:32.071" v="4" actId="478"/>
          <ac:spMkLst>
            <pc:docMk/>
            <pc:sldMk cId="2407546200" sldId="269"/>
            <ac:spMk id="26" creationId="{EAB6BA5C-8D95-3E86-705D-3BF96E48BA19}"/>
          </ac:spMkLst>
        </pc:spChg>
        <pc:spChg chg="mod">
          <ac:chgData name="Giorgio Ferrari" userId="d08cc0a3825265f1" providerId="LiveId" clId="{72986D0E-7BBF-404C-AD0A-B5F5A5E3C115}" dt="2025-07-05T13:04:59.227" v="67" actId="20577"/>
          <ac:spMkLst>
            <pc:docMk/>
            <pc:sldMk cId="2407546200" sldId="269"/>
            <ac:spMk id="27" creationId="{17F85A62-AC13-5F85-3302-D38184E659CD}"/>
          </ac:spMkLst>
        </pc:spChg>
        <pc:spChg chg="del">
          <ac:chgData name="Giorgio Ferrari" userId="d08cc0a3825265f1" providerId="LiveId" clId="{72986D0E-7BBF-404C-AD0A-B5F5A5E3C115}" dt="2025-07-05T13:03:32.598" v="5" actId="478"/>
          <ac:spMkLst>
            <pc:docMk/>
            <pc:sldMk cId="2407546200" sldId="269"/>
            <ac:spMk id="28" creationId="{1AE8AD7E-57D4-E793-00BC-F6536C7D539D}"/>
          </ac:spMkLst>
        </pc:spChg>
        <pc:spChg chg="mod">
          <ac:chgData name="Giorgio Ferrari" userId="d08cc0a3825265f1" providerId="LiveId" clId="{72986D0E-7BBF-404C-AD0A-B5F5A5E3C115}" dt="2025-07-05T13:05:02.374" v="72" actId="20577"/>
          <ac:spMkLst>
            <pc:docMk/>
            <pc:sldMk cId="2407546200" sldId="269"/>
            <ac:spMk id="29" creationId="{AB9B8663-C191-FC02-3E4B-BA13FA9921B5}"/>
          </ac:spMkLst>
        </pc:spChg>
        <pc:spChg chg="del">
          <ac:chgData name="Giorgio Ferrari" userId="d08cc0a3825265f1" providerId="LiveId" clId="{72986D0E-7BBF-404C-AD0A-B5F5A5E3C115}" dt="2025-07-05T13:03:33.160" v="6" actId="478"/>
          <ac:spMkLst>
            <pc:docMk/>
            <pc:sldMk cId="2407546200" sldId="269"/>
            <ac:spMk id="30" creationId="{EB2CF8AC-871F-6ED4-76E6-C82579CB35E6}"/>
          </ac:spMkLst>
        </pc:spChg>
        <pc:spChg chg="mod">
          <ac:chgData name="Giorgio Ferrari" userId="d08cc0a3825265f1" providerId="LiveId" clId="{72986D0E-7BBF-404C-AD0A-B5F5A5E3C115}" dt="2025-07-05T13:04:36.757" v="29" actId="20577"/>
          <ac:spMkLst>
            <pc:docMk/>
            <pc:sldMk cId="2407546200" sldId="269"/>
            <ac:spMk id="31" creationId="{8ACB7722-F279-FC75-8B63-B573238690AB}"/>
          </ac:spMkLst>
        </pc:spChg>
      </pc:sldChg>
    </pc:docChg>
  </pc:docChgLst>
  <pc:docChgLst>
    <pc:chgData name="Ferrari, Giorgio  /IT" userId="d6c707c9-f075-4623-a23b-16c59040d974" providerId="ADAL" clId="{50DED8A2-2776-4FE5-ADA8-A18F2C07F4F3}"/>
    <pc:docChg chg="undo custSel addSld delSld modSld">
      <pc:chgData name="Ferrari, Giorgio  /IT" userId="d6c707c9-f075-4623-a23b-16c59040d974" providerId="ADAL" clId="{50DED8A2-2776-4FE5-ADA8-A18F2C07F4F3}" dt="2025-07-04T18:48:54.284" v="4541"/>
      <pc:docMkLst>
        <pc:docMk/>
      </pc:docMkLst>
      <pc:sldChg chg="modNotesTx">
        <pc:chgData name="Ferrari, Giorgio  /IT" userId="d6c707c9-f075-4623-a23b-16c59040d974" providerId="ADAL" clId="{50DED8A2-2776-4FE5-ADA8-A18F2C07F4F3}" dt="2025-07-04T08:38:18.402" v="271" actId="20577"/>
        <pc:sldMkLst>
          <pc:docMk/>
          <pc:sldMk cId="3241012375" sldId="257"/>
        </pc:sldMkLst>
      </pc:sldChg>
      <pc:sldChg chg="addSp delSp modSp new mod modClrScheme chgLayout modNotesTx">
        <pc:chgData name="Ferrari, Giorgio  /IT" userId="d6c707c9-f075-4623-a23b-16c59040d974" providerId="ADAL" clId="{50DED8A2-2776-4FE5-ADA8-A18F2C07F4F3}" dt="2025-07-04T09:38:00.022" v="805" actId="20577"/>
        <pc:sldMkLst>
          <pc:docMk/>
          <pc:sldMk cId="555449245" sldId="259"/>
        </pc:sldMkLst>
        <pc:spChg chg="del">
          <ac:chgData name="Ferrari, Giorgio  /IT" userId="d6c707c9-f075-4623-a23b-16c59040d974" providerId="ADAL" clId="{50DED8A2-2776-4FE5-ADA8-A18F2C07F4F3}" dt="2025-07-04T08:58:30.900" v="273" actId="700"/>
          <ac:spMkLst>
            <pc:docMk/>
            <pc:sldMk cId="555449245" sldId="259"/>
            <ac:spMk id="2" creationId="{812B4A15-EEA9-969A-2FDF-758E76A7260A}"/>
          </ac:spMkLst>
        </pc:spChg>
        <pc:spChg chg="del">
          <ac:chgData name="Ferrari, Giorgio  /IT" userId="d6c707c9-f075-4623-a23b-16c59040d974" providerId="ADAL" clId="{50DED8A2-2776-4FE5-ADA8-A18F2C07F4F3}" dt="2025-07-04T08:58:30.900" v="273" actId="700"/>
          <ac:spMkLst>
            <pc:docMk/>
            <pc:sldMk cId="555449245" sldId="259"/>
            <ac:spMk id="3" creationId="{DC6634DE-DBFC-8903-3679-CAE73141C69E}"/>
          </ac:spMkLst>
        </pc:spChg>
        <pc:spChg chg="add mod ord">
          <ac:chgData name="Ferrari, Giorgio  /IT" userId="d6c707c9-f075-4623-a23b-16c59040d974" providerId="ADAL" clId="{50DED8A2-2776-4FE5-ADA8-A18F2C07F4F3}" dt="2025-07-04T09:01:46.508" v="361" actId="167"/>
          <ac:spMkLst>
            <pc:docMk/>
            <pc:sldMk cId="555449245" sldId="259"/>
            <ac:spMk id="4" creationId="{4596F9D8-F3AA-2724-57DD-3434E26685A0}"/>
          </ac:spMkLst>
        </pc:spChg>
        <pc:spChg chg="add mod">
          <ac:chgData name="Ferrari, Giorgio  /IT" userId="d6c707c9-f075-4623-a23b-16c59040d974" providerId="ADAL" clId="{50DED8A2-2776-4FE5-ADA8-A18F2C07F4F3}" dt="2025-07-04T09:37:34.334" v="662" actId="20577"/>
          <ac:spMkLst>
            <pc:docMk/>
            <pc:sldMk cId="555449245" sldId="259"/>
            <ac:spMk id="5" creationId="{51E83960-472D-07C7-81A0-D1957358630B}"/>
          </ac:spMkLst>
        </pc:spChg>
        <pc:spChg chg="add mod">
          <ac:chgData name="Ferrari, Giorgio  /IT" userId="d6c707c9-f075-4623-a23b-16c59040d974" providerId="ADAL" clId="{50DED8A2-2776-4FE5-ADA8-A18F2C07F4F3}" dt="2025-07-04T08:59:16.948" v="307" actId="20577"/>
          <ac:spMkLst>
            <pc:docMk/>
            <pc:sldMk cId="555449245" sldId="259"/>
            <ac:spMk id="6" creationId="{E585F50E-1B8A-4009-21AE-0B1F0346BB76}"/>
          </ac:spMkLst>
        </pc:spChg>
        <pc:spChg chg="add mod">
          <ac:chgData name="Ferrari, Giorgio  /IT" userId="d6c707c9-f075-4623-a23b-16c59040d974" providerId="ADAL" clId="{50DED8A2-2776-4FE5-ADA8-A18F2C07F4F3}" dt="2025-07-04T08:59:36.229" v="339" actId="20577"/>
          <ac:spMkLst>
            <pc:docMk/>
            <pc:sldMk cId="555449245" sldId="259"/>
            <ac:spMk id="7" creationId="{C30B13CE-CBE4-506A-46D5-5F8C5DFF2353}"/>
          </ac:spMkLst>
        </pc:spChg>
        <pc:spChg chg="add mod">
          <ac:chgData name="Ferrari, Giorgio  /IT" userId="d6c707c9-f075-4623-a23b-16c59040d974" providerId="ADAL" clId="{50DED8A2-2776-4FE5-ADA8-A18F2C07F4F3}" dt="2025-07-04T09:01:59.332" v="367" actId="1038"/>
          <ac:spMkLst>
            <pc:docMk/>
            <pc:sldMk cId="555449245" sldId="259"/>
            <ac:spMk id="8" creationId="{9D149928-8AD0-D159-75B1-713BC4637B11}"/>
          </ac:spMkLst>
        </pc:spChg>
        <pc:spChg chg="add mod ord">
          <ac:chgData name="Ferrari, Giorgio  /IT" userId="d6c707c9-f075-4623-a23b-16c59040d974" providerId="ADAL" clId="{50DED8A2-2776-4FE5-ADA8-A18F2C07F4F3}" dt="2025-07-04T09:01:51.698" v="362" actId="14100"/>
          <ac:spMkLst>
            <pc:docMk/>
            <pc:sldMk cId="555449245" sldId="259"/>
            <ac:spMk id="9" creationId="{3EA46803-A670-712B-E1A6-AE6F1CD79704}"/>
          </ac:spMkLst>
        </pc:spChg>
      </pc:sldChg>
      <pc:sldChg chg="addSp delSp modSp new mod modNotesTx">
        <pc:chgData name="Ferrari, Giorgio  /IT" userId="d6c707c9-f075-4623-a23b-16c59040d974" providerId="ADAL" clId="{50DED8A2-2776-4FE5-ADA8-A18F2C07F4F3}" dt="2025-07-04T15:21:34.360" v="1730" actId="20577"/>
        <pc:sldMkLst>
          <pc:docMk/>
          <pc:sldMk cId="647992565" sldId="260"/>
        </pc:sldMkLst>
        <pc:spChg chg="add del mod">
          <ac:chgData name="Ferrari, Giorgio  /IT" userId="d6c707c9-f075-4623-a23b-16c59040d974" providerId="ADAL" clId="{50DED8A2-2776-4FE5-ADA8-A18F2C07F4F3}" dt="2025-07-04T14:08:17.029" v="1116" actId="478"/>
          <ac:spMkLst>
            <pc:docMk/>
            <pc:sldMk cId="647992565" sldId="260"/>
            <ac:spMk id="2" creationId="{6842EA5A-8E3D-6FFC-351C-000D22D183BC}"/>
          </ac:spMkLst>
        </pc:spChg>
        <pc:spChg chg="add del mod">
          <ac:chgData name="Ferrari, Giorgio  /IT" userId="d6c707c9-f075-4623-a23b-16c59040d974" providerId="ADAL" clId="{50DED8A2-2776-4FE5-ADA8-A18F2C07F4F3}" dt="2025-07-04T14:08:17.029" v="1116" actId="478"/>
          <ac:spMkLst>
            <pc:docMk/>
            <pc:sldMk cId="647992565" sldId="260"/>
            <ac:spMk id="3" creationId="{AEA1CBBF-FDD6-674D-0154-032FFA2BA73B}"/>
          </ac:spMkLst>
        </pc:spChg>
        <pc:spChg chg="add del mod">
          <ac:chgData name="Ferrari, Giorgio  /IT" userId="d6c707c9-f075-4623-a23b-16c59040d974" providerId="ADAL" clId="{50DED8A2-2776-4FE5-ADA8-A18F2C07F4F3}" dt="2025-07-04T14:08:17.029" v="1116" actId="478"/>
          <ac:spMkLst>
            <pc:docMk/>
            <pc:sldMk cId="647992565" sldId="260"/>
            <ac:spMk id="4" creationId="{DECCB58C-A75B-2991-11F1-7CF0F8CF8506}"/>
          </ac:spMkLst>
        </pc:spChg>
        <pc:spChg chg="add del mod">
          <ac:chgData name="Ferrari, Giorgio  /IT" userId="d6c707c9-f075-4623-a23b-16c59040d974" providerId="ADAL" clId="{50DED8A2-2776-4FE5-ADA8-A18F2C07F4F3}" dt="2025-07-04T14:08:17.029" v="1116" actId="478"/>
          <ac:spMkLst>
            <pc:docMk/>
            <pc:sldMk cId="647992565" sldId="260"/>
            <ac:spMk id="5" creationId="{10C6455D-3631-7744-54D3-08692AF99841}"/>
          </ac:spMkLst>
        </pc:spChg>
        <pc:spChg chg="add del mod">
          <ac:chgData name="Ferrari, Giorgio  /IT" userId="d6c707c9-f075-4623-a23b-16c59040d974" providerId="ADAL" clId="{50DED8A2-2776-4FE5-ADA8-A18F2C07F4F3}" dt="2025-07-04T14:04:50.180" v="1046" actId="478"/>
          <ac:spMkLst>
            <pc:docMk/>
            <pc:sldMk cId="647992565" sldId="260"/>
            <ac:spMk id="6" creationId="{250702E2-048D-7584-7E18-EFDBD1D47EC3}"/>
          </ac:spMkLst>
        </pc:spChg>
        <pc:spChg chg="add del mod">
          <ac:chgData name="Ferrari, Giorgio  /IT" userId="d6c707c9-f075-4623-a23b-16c59040d974" providerId="ADAL" clId="{50DED8A2-2776-4FE5-ADA8-A18F2C07F4F3}" dt="2025-07-04T14:04:49.045" v="1045" actId="478"/>
          <ac:spMkLst>
            <pc:docMk/>
            <pc:sldMk cId="647992565" sldId="260"/>
            <ac:spMk id="7" creationId="{E2F9F5BF-66B6-0BC1-F851-03DB07E747E2}"/>
          </ac:spMkLst>
        </pc:spChg>
        <pc:spChg chg="add mod">
          <ac:chgData name="Ferrari, Giorgio  /IT" userId="d6c707c9-f075-4623-a23b-16c59040d974" providerId="ADAL" clId="{50DED8A2-2776-4FE5-ADA8-A18F2C07F4F3}" dt="2025-07-04T14:09:34.511" v="1167" actId="20577"/>
          <ac:spMkLst>
            <pc:docMk/>
            <pc:sldMk cId="647992565" sldId="260"/>
            <ac:spMk id="8" creationId="{4E124625-8102-0FCB-EC16-40456CEC9C62}"/>
          </ac:spMkLst>
        </pc:spChg>
        <pc:spChg chg="add mod ord">
          <ac:chgData name="Ferrari, Giorgio  /IT" userId="d6c707c9-f075-4623-a23b-16c59040d974" providerId="ADAL" clId="{50DED8A2-2776-4FE5-ADA8-A18F2C07F4F3}" dt="2025-07-04T15:18:54.720" v="1184" actId="167"/>
          <ac:spMkLst>
            <pc:docMk/>
            <pc:sldMk cId="647992565" sldId="260"/>
            <ac:spMk id="9" creationId="{96E6D655-8B8A-481A-94CC-C62C3CE1AE05}"/>
          </ac:spMkLst>
        </pc:spChg>
        <pc:spChg chg="add del mod">
          <ac:chgData name="Ferrari, Giorgio  /IT" userId="d6c707c9-f075-4623-a23b-16c59040d974" providerId="ADAL" clId="{50DED8A2-2776-4FE5-ADA8-A18F2C07F4F3}" dt="2025-07-04T14:08:17.029" v="1116" actId="478"/>
          <ac:spMkLst>
            <pc:docMk/>
            <pc:sldMk cId="647992565" sldId="260"/>
            <ac:spMk id="10" creationId="{7814D86E-81EF-4EE8-D304-D2CDF861FAF1}"/>
          </ac:spMkLst>
        </pc:spChg>
        <pc:spChg chg="add del mod">
          <ac:chgData name="Ferrari, Giorgio  /IT" userId="d6c707c9-f075-4623-a23b-16c59040d974" providerId="ADAL" clId="{50DED8A2-2776-4FE5-ADA8-A18F2C07F4F3}" dt="2025-07-04T14:08:17.029" v="1116" actId="478"/>
          <ac:spMkLst>
            <pc:docMk/>
            <pc:sldMk cId="647992565" sldId="260"/>
            <ac:spMk id="11" creationId="{D2194C3C-D242-6B02-574F-BCC3926D1ED8}"/>
          </ac:spMkLst>
        </pc:spChg>
        <pc:spChg chg="add del mod">
          <ac:chgData name="Ferrari, Giorgio  /IT" userId="d6c707c9-f075-4623-a23b-16c59040d974" providerId="ADAL" clId="{50DED8A2-2776-4FE5-ADA8-A18F2C07F4F3}" dt="2025-07-04T14:08:17.029" v="1116" actId="478"/>
          <ac:spMkLst>
            <pc:docMk/>
            <pc:sldMk cId="647992565" sldId="260"/>
            <ac:spMk id="12" creationId="{641DA4E2-83B8-F721-ECDC-502CE447E1B5}"/>
          </ac:spMkLst>
        </pc:spChg>
        <pc:spChg chg="add del mod">
          <ac:chgData name="Ferrari, Giorgio  /IT" userId="d6c707c9-f075-4623-a23b-16c59040d974" providerId="ADAL" clId="{50DED8A2-2776-4FE5-ADA8-A18F2C07F4F3}" dt="2025-07-04T14:08:17.029" v="1116" actId="478"/>
          <ac:spMkLst>
            <pc:docMk/>
            <pc:sldMk cId="647992565" sldId="260"/>
            <ac:spMk id="13" creationId="{1E36D8CB-2723-5AEF-BA8D-73354B5AF644}"/>
          </ac:spMkLst>
        </pc:spChg>
        <pc:spChg chg="add del mod">
          <ac:chgData name="Ferrari, Giorgio  /IT" userId="d6c707c9-f075-4623-a23b-16c59040d974" providerId="ADAL" clId="{50DED8A2-2776-4FE5-ADA8-A18F2C07F4F3}" dt="2025-07-04T14:08:17.029" v="1116" actId="478"/>
          <ac:spMkLst>
            <pc:docMk/>
            <pc:sldMk cId="647992565" sldId="260"/>
            <ac:spMk id="14" creationId="{C13D2068-F0C2-92DC-1687-65C8E55DC424}"/>
          </ac:spMkLst>
        </pc:spChg>
        <pc:spChg chg="add del mod">
          <ac:chgData name="Ferrari, Giorgio  /IT" userId="d6c707c9-f075-4623-a23b-16c59040d974" providerId="ADAL" clId="{50DED8A2-2776-4FE5-ADA8-A18F2C07F4F3}" dt="2025-07-04T14:04:39.555" v="1043" actId="478"/>
          <ac:spMkLst>
            <pc:docMk/>
            <pc:sldMk cId="647992565" sldId="260"/>
            <ac:spMk id="15" creationId="{036B6063-E5ED-3AF3-4573-367319226A25}"/>
          </ac:spMkLst>
        </pc:spChg>
        <pc:spChg chg="add del mod">
          <ac:chgData name="Ferrari, Giorgio  /IT" userId="d6c707c9-f075-4623-a23b-16c59040d974" providerId="ADAL" clId="{50DED8A2-2776-4FE5-ADA8-A18F2C07F4F3}" dt="2025-07-04T13:39:41.362" v="877" actId="478"/>
          <ac:spMkLst>
            <pc:docMk/>
            <pc:sldMk cId="647992565" sldId="260"/>
            <ac:spMk id="16" creationId="{96239CAD-A345-F88F-58BA-47165BE229EE}"/>
          </ac:spMkLst>
        </pc:spChg>
        <pc:spChg chg="add del mod">
          <ac:chgData name="Ferrari, Giorgio  /IT" userId="d6c707c9-f075-4623-a23b-16c59040d974" providerId="ADAL" clId="{50DED8A2-2776-4FE5-ADA8-A18F2C07F4F3}" dt="2025-07-04T13:39:41.362" v="877" actId="478"/>
          <ac:spMkLst>
            <pc:docMk/>
            <pc:sldMk cId="647992565" sldId="260"/>
            <ac:spMk id="17" creationId="{CDD573EE-0160-46B5-DDF2-45B66FD83E2B}"/>
          </ac:spMkLst>
        </pc:spChg>
        <pc:spChg chg="add del mod">
          <ac:chgData name="Ferrari, Giorgio  /IT" userId="d6c707c9-f075-4623-a23b-16c59040d974" providerId="ADAL" clId="{50DED8A2-2776-4FE5-ADA8-A18F2C07F4F3}" dt="2025-07-04T13:39:41.362" v="877" actId="478"/>
          <ac:spMkLst>
            <pc:docMk/>
            <pc:sldMk cId="647992565" sldId="260"/>
            <ac:spMk id="18" creationId="{88F3DBBD-5018-F371-33D5-7523A3E93731}"/>
          </ac:spMkLst>
        </pc:spChg>
        <pc:spChg chg="add del mod">
          <ac:chgData name="Ferrari, Giorgio  /IT" userId="d6c707c9-f075-4623-a23b-16c59040d974" providerId="ADAL" clId="{50DED8A2-2776-4FE5-ADA8-A18F2C07F4F3}" dt="2025-07-04T13:39:41.362" v="877" actId="478"/>
          <ac:spMkLst>
            <pc:docMk/>
            <pc:sldMk cId="647992565" sldId="260"/>
            <ac:spMk id="19" creationId="{03422616-D979-BA3F-7484-E0B494A99376}"/>
          </ac:spMkLst>
        </pc:spChg>
        <pc:spChg chg="add mod">
          <ac:chgData name="Ferrari, Giorgio  /IT" userId="d6c707c9-f075-4623-a23b-16c59040d974" providerId="ADAL" clId="{50DED8A2-2776-4FE5-ADA8-A18F2C07F4F3}" dt="2025-07-04T14:08:30.763" v="1125" actId="20577"/>
          <ac:spMkLst>
            <pc:docMk/>
            <pc:sldMk cId="647992565" sldId="260"/>
            <ac:spMk id="20" creationId="{3F646D70-90D7-4012-C823-F70CD7565771}"/>
          </ac:spMkLst>
        </pc:spChg>
        <pc:spChg chg="add del mod">
          <ac:chgData name="Ferrari, Giorgio  /IT" userId="d6c707c9-f075-4623-a23b-16c59040d974" providerId="ADAL" clId="{50DED8A2-2776-4FE5-ADA8-A18F2C07F4F3}" dt="2025-07-04T14:08:17.029" v="1116" actId="478"/>
          <ac:spMkLst>
            <pc:docMk/>
            <pc:sldMk cId="647992565" sldId="260"/>
            <ac:spMk id="21" creationId="{A774FDAB-5BE2-D3BB-91DD-E3698BE0DC81}"/>
          </ac:spMkLst>
        </pc:spChg>
        <pc:spChg chg="add del mod">
          <ac:chgData name="Ferrari, Giorgio  /IT" userId="d6c707c9-f075-4623-a23b-16c59040d974" providerId="ADAL" clId="{50DED8A2-2776-4FE5-ADA8-A18F2C07F4F3}" dt="2025-07-04T14:08:17.029" v="1116" actId="478"/>
          <ac:spMkLst>
            <pc:docMk/>
            <pc:sldMk cId="647992565" sldId="260"/>
            <ac:spMk id="22" creationId="{9ECCD525-179A-3EF7-15E4-6086896CFD03}"/>
          </ac:spMkLst>
        </pc:spChg>
        <pc:spChg chg="add del mod">
          <ac:chgData name="Ferrari, Giorgio  /IT" userId="d6c707c9-f075-4623-a23b-16c59040d974" providerId="ADAL" clId="{50DED8A2-2776-4FE5-ADA8-A18F2C07F4F3}" dt="2025-07-04T14:08:17.029" v="1116" actId="478"/>
          <ac:spMkLst>
            <pc:docMk/>
            <pc:sldMk cId="647992565" sldId="260"/>
            <ac:spMk id="23" creationId="{4F5729DF-C965-F700-3432-1B6BC0EBC88E}"/>
          </ac:spMkLst>
        </pc:spChg>
        <pc:spChg chg="add mod">
          <ac:chgData name="Ferrari, Giorgio  /IT" userId="d6c707c9-f075-4623-a23b-16c59040d974" providerId="ADAL" clId="{50DED8A2-2776-4FE5-ADA8-A18F2C07F4F3}" dt="2025-07-04T14:10:24.828" v="1173" actId="20577"/>
          <ac:spMkLst>
            <pc:docMk/>
            <pc:sldMk cId="647992565" sldId="260"/>
            <ac:spMk id="24" creationId="{AE8A1310-558D-C170-F335-EBACBFAEB48E}"/>
          </ac:spMkLst>
        </pc:spChg>
        <pc:spChg chg="add mod">
          <ac:chgData name="Ferrari, Giorgio  /IT" userId="d6c707c9-f075-4623-a23b-16c59040d974" providerId="ADAL" clId="{50DED8A2-2776-4FE5-ADA8-A18F2C07F4F3}" dt="2025-07-04T14:10:14.005" v="1170" actId="20577"/>
          <ac:spMkLst>
            <pc:docMk/>
            <pc:sldMk cId="647992565" sldId="260"/>
            <ac:spMk id="25" creationId="{D29F831C-40DE-CBE9-122B-CA25D09D6508}"/>
          </ac:spMkLst>
        </pc:spChg>
        <pc:spChg chg="add mod">
          <ac:chgData name="Ferrari, Giorgio  /IT" userId="d6c707c9-f075-4623-a23b-16c59040d974" providerId="ADAL" clId="{50DED8A2-2776-4FE5-ADA8-A18F2C07F4F3}" dt="2025-07-04T14:10:27.627" v="1174" actId="20577"/>
          <ac:spMkLst>
            <pc:docMk/>
            <pc:sldMk cId="647992565" sldId="260"/>
            <ac:spMk id="26" creationId="{12DA6F55-CD5E-E16E-6229-419EEAB59C8D}"/>
          </ac:spMkLst>
        </pc:spChg>
        <pc:spChg chg="add mod">
          <ac:chgData name="Ferrari, Giorgio  /IT" userId="d6c707c9-f075-4623-a23b-16c59040d974" providerId="ADAL" clId="{50DED8A2-2776-4FE5-ADA8-A18F2C07F4F3}" dt="2025-07-04T14:10:16.859" v="1171" actId="20577"/>
          <ac:spMkLst>
            <pc:docMk/>
            <pc:sldMk cId="647992565" sldId="260"/>
            <ac:spMk id="27" creationId="{52E0CFD2-2682-8578-5D79-B1C51FA37586}"/>
          </ac:spMkLst>
        </pc:spChg>
        <pc:spChg chg="add mod">
          <ac:chgData name="Ferrari, Giorgio  /IT" userId="d6c707c9-f075-4623-a23b-16c59040d974" providerId="ADAL" clId="{50DED8A2-2776-4FE5-ADA8-A18F2C07F4F3}" dt="2025-07-04T14:10:29.710" v="1175" actId="20577"/>
          <ac:spMkLst>
            <pc:docMk/>
            <pc:sldMk cId="647992565" sldId="260"/>
            <ac:spMk id="28" creationId="{BC23B783-100E-32DC-946D-5C5D2B8FB73F}"/>
          </ac:spMkLst>
        </pc:spChg>
        <pc:spChg chg="add mod">
          <ac:chgData name="Ferrari, Giorgio  /IT" userId="d6c707c9-f075-4623-a23b-16c59040d974" providerId="ADAL" clId="{50DED8A2-2776-4FE5-ADA8-A18F2C07F4F3}" dt="2025-07-04T14:10:20.564" v="1172" actId="20577"/>
          <ac:spMkLst>
            <pc:docMk/>
            <pc:sldMk cId="647992565" sldId="260"/>
            <ac:spMk id="29" creationId="{5FE06437-FEAC-FE49-E5D1-4F21EE40A7AC}"/>
          </ac:spMkLst>
        </pc:spChg>
        <pc:spChg chg="add mod">
          <ac:chgData name="Ferrari, Giorgio  /IT" userId="d6c707c9-f075-4623-a23b-16c59040d974" providerId="ADAL" clId="{50DED8A2-2776-4FE5-ADA8-A18F2C07F4F3}" dt="2025-07-04T14:10:32.063" v="1176" actId="20577"/>
          <ac:spMkLst>
            <pc:docMk/>
            <pc:sldMk cId="647992565" sldId="260"/>
            <ac:spMk id="30" creationId="{BA34D5E5-73F1-F4DC-387B-E3483A1BD416}"/>
          </ac:spMkLst>
        </pc:spChg>
        <pc:spChg chg="add mod">
          <ac:chgData name="Ferrari, Giorgio  /IT" userId="d6c707c9-f075-4623-a23b-16c59040d974" providerId="ADAL" clId="{50DED8A2-2776-4FE5-ADA8-A18F2C07F4F3}" dt="2025-07-04T15:19:06.471" v="1188" actId="1076"/>
          <ac:spMkLst>
            <pc:docMk/>
            <pc:sldMk cId="647992565" sldId="260"/>
            <ac:spMk id="31" creationId="{74C2815C-C0B8-81E9-6312-C763982EEB01}"/>
          </ac:spMkLst>
        </pc:spChg>
        <pc:spChg chg="add mod">
          <ac:chgData name="Ferrari, Giorgio  /IT" userId="d6c707c9-f075-4623-a23b-16c59040d974" providerId="ADAL" clId="{50DED8A2-2776-4FE5-ADA8-A18F2C07F4F3}" dt="2025-07-04T15:19:11.404" v="1189" actId="1076"/>
          <ac:spMkLst>
            <pc:docMk/>
            <pc:sldMk cId="647992565" sldId="260"/>
            <ac:spMk id="32" creationId="{2F19BF88-2310-D269-A703-75C49912BB04}"/>
          </ac:spMkLst>
        </pc:spChg>
        <pc:spChg chg="add mod ord">
          <ac:chgData name="Ferrari, Giorgio  /IT" userId="d6c707c9-f075-4623-a23b-16c59040d974" providerId="ADAL" clId="{50DED8A2-2776-4FE5-ADA8-A18F2C07F4F3}" dt="2025-07-04T15:19:04.076" v="1187" actId="14100"/>
          <ac:spMkLst>
            <pc:docMk/>
            <pc:sldMk cId="647992565" sldId="260"/>
            <ac:spMk id="33" creationId="{784282A9-0732-1922-0F50-00E7AD04EC0E}"/>
          </ac:spMkLst>
        </pc:spChg>
      </pc:sldChg>
      <pc:sldChg chg="addSp delSp modSp new mod modNotesTx">
        <pc:chgData name="Ferrari, Giorgio  /IT" userId="d6c707c9-f075-4623-a23b-16c59040d974" providerId="ADAL" clId="{50DED8A2-2776-4FE5-ADA8-A18F2C07F4F3}" dt="2025-07-04T16:15:19.175" v="2802" actId="20577"/>
        <pc:sldMkLst>
          <pc:docMk/>
          <pc:sldMk cId="2753989390" sldId="261"/>
        </pc:sldMkLst>
        <pc:spChg chg="add mod">
          <ac:chgData name="Ferrari, Giorgio  /IT" userId="d6c707c9-f075-4623-a23b-16c59040d974" providerId="ADAL" clId="{50DED8A2-2776-4FE5-ADA8-A18F2C07F4F3}" dt="2025-07-04T15:57:23.484" v="1912" actId="20577"/>
          <ac:spMkLst>
            <pc:docMk/>
            <pc:sldMk cId="2753989390" sldId="261"/>
            <ac:spMk id="2" creationId="{F8D32088-A48B-8415-883A-0570487142C8}"/>
          </ac:spMkLst>
        </pc:spChg>
        <pc:spChg chg="add mod ord">
          <ac:chgData name="Ferrari, Giorgio  /IT" userId="d6c707c9-f075-4623-a23b-16c59040d974" providerId="ADAL" clId="{50DED8A2-2776-4FE5-ADA8-A18F2C07F4F3}" dt="2025-07-04T16:08:59.493" v="2252" actId="1076"/>
          <ac:spMkLst>
            <pc:docMk/>
            <pc:sldMk cId="2753989390" sldId="261"/>
            <ac:spMk id="3" creationId="{3F5D6EEB-A398-B657-1A10-F6527BB3CE4E}"/>
          </ac:spMkLst>
        </pc:spChg>
        <pc:spChg chg="add mod">
          <ac:chgData name="Ferrari, Giorgio  /IT" userId="d6c707c9-f075-4623-a23b-16c59040d974" providerId="ADAL" clId="{50DED8A2-2776-4FE5-ADA8-A18F2C07F4F3}" dt="2025-07-04T16:02:08.155" v="2115" actId="14100"/>
          <ac:spMkLst>
            <pc:docMk/>
            <pc:sldMk cId="2753989390" sldId="261"/>
            <ac:spMk id="4" creationId="{77C0EA16-0404-18BF-15D7-1B82B53E763C}"/>
          </ac:spMkLst>
        </pc:spChg>
        <pc:spChg chg="add del mod">
          <ac:chgData name="Ferrari, Giorgio  /IT" userId="d6c707c9-f075-4623-a23b-16c59040d974" providerId="ADAL" clId="{50DED8A2-2776-4FE5-ADA8-A18F2C07F4F3}" dt="2025-07-04T15:55:53.167" v="1894" actId="478"/>
          <ac:spMkLst>
            <pc:docMk/>
            <pc:sldMk cId="2753989390" sldId="261"/>
            <ac:spMk id="5" creationId="{01D1A1D3-5C8D-9ED1-45F0-2C3724C209F5}"/>
          </ac:spMkLst>
        </pc:spChg>
        <pc:spChg chg="add mod">
          <ac:chgData name="Ferrari, Giorgio  /IT" userId="d6c707c9-f075-4623-a23b-16c59040d974" providerId="ADAL" clId="{50DED8A2-2776-4FE5-ADA8-A18F2C07F4F3}" dt="2025-07-04T16:09:51.899" v="2259" actId="14100"/>
          <ac:spMkLst>
            <pc:docMk/>
            <pc:sldMk cId="2753989390" sldId="261"/>
            <ac:spMk id="6" creationId="{984FACDE-0C63-79E2-DD46-339F207C62CD}"/>
          </ac:spMkLst>
        </pc:spChg>
        <pc:spChg chg="add mod">
          <ac:chgData name="Ferrari, Giorgio  /IT" userId="d6c707c9-f075-4623-a23b-16c59040d974" providerId="ADAL" clId="{50DED8A2-2776-4FE5-ADA8-A18F2C07F4F3}" dt="2025-07-04T16:00:49.092" v="2079" actId="14100"/>
          <ac:spMkLst>
            <pc:docMk/>
            <pc:sldMk cId="2753989390" sldId="261"/>
            <ac:spMk id="7" creationId="{D941CC51-1DF3-7233-5F01-4B97F1AFB544}"/>
          </ac:spMkLst>
        </pc:spChg>
        <pc:spChg chg="add mod">
          <ac:chgData name="Ferrari, Giorgio  /IT" userId="d6c707c9-f075-4623-a23b-16c59040d974" providerId="ADAL" clId="{50DED8A2-2776-4FE5-ADA8-A18F2C07F4F3}" dt="2025-07-04T16:05:26.797" v="2180" actId="20577"/>
          <ac:spMkLst>
            <pc:docMk/>
            <pc:sldMk cId="2753989390" sldId="261"/>
            <ac:spMk id="8" creationId="{31192B6F-A73F-B2D3-C56F-73CE7342472E}"/>
          </ac:spMkLst>
        </pc:spChg>
        <pc:spChg chg="add mod">
          <ac:chgData name="Ferrari, Giorgio  /IT" userId="d6c707c9-f075-4623-a23b-16c59040d974" providerId="ADAL" clId="{50DED8A2-2776-4FE5-ADA8-A18F2C07F4F3}" dt="2025-07-04T16:06:53.265" v="2247" actId="20577"/>
          <ac:spMkLst>
            <pc:docMk/>
            <pc:sldMk cId="2753989390" sldId="261"/>
            <ac:spMk id="9" creationId="{EFC2CD62-D243-11DC-7458-6E0DBE2E3C77}"/>
          </ac:spMkLst>
        </pc:spChg>
        <pc:spChg chg="add del mod">
          <ac:chgData name="Ferrari, Giorgio  /IT" userId="d6c707c9-f075-4623-a23b-16c59040d974" providerId="ADAL" clId="{50DED8A2-2776-4FE5-ADA8-A18F2C07F4F3}" dt="2025-07-04T15:59:05.680" v="1996" actId="478"/>
          <ac:spMkLst>
            <pc:docMk/>
            <pc:sldMk cId="2753989390" sldId="261"/>
            <ac:spMk id="10" creationId="{779D45B3-B673-A303-7C8E-113CD5AE2C6B}"/>
          </ac:spMkLst>
        </pc:spChg>
        <pc:spChg chg="add mod">
          <ac:chgData name="Ferrari, Giorgio  /IT" userId="d6c707c9-f075-4623-a23b-16c59040d974" providerId="ADAL" clId="{50DED8A2-2776-4FE5-ADA8-A18F2C07F4F3}" dt="2025-07-04T16:06:48.846" v="2237" actId="20577"/>
          <ac:spMkLst>
            <pc:docMk/>
            <pc:sldMk cId="2753989390" sldId="261"/>
            <ac:spMk id="11" creationId="{D05D71C3-265D-6427-A531-41F371E96AC4}"/>
          </ac:spMkLst>
        </pc:spChg>
        <pc:spChg chg="add mod">
          <ac:chgData name="Ferrari, Giorgio  /IT" userId="d6c707c9-f075-4623-a23b-16c59040d974" providerId="ADAL" clId="{50DED8A2-2776-4FE5-ADA8-A18F2C07F4F3}" dt="2025-07-04T16:06:15.428" v="2222" actId="1035"/>
          <ac:spMkLst>
            <pc:docMk/>
            <pc:sldMk cId="2753989390" sldId="261"/>
            <ac:spMk id="12" creationId="{6AE23BD3-50A9-105F-CE59-5A5D234E11F6}"/>
          </ac:spMkLst>
        </pc:spChg>
        <pc:spChg chg="add mod">
          <ac:chgData name="Ferrari, Giorgio  /IT" userId="d6c707c9-f075-4623-a23b-16c59040d974" providerId="ADAL" clId="{50DED8A2-2776-4FE5-ADA8-A18F2C07F4F3}" dt="2025-07-04T16:05:44.823" v="2203" actId="1035"/>
          <ac:spMkLst>
            <pc:docMk/>
            <pc:sldMk cId="2753989390" sldId="261"/>
            <ac:spMk id="13" creationId="{8EBBFDF6-999A-C70E-EFC8-7879E081B040}"/>
          </ac:spMkLst>
        </pc:spChg>
        <pc:spChg chg="add mod">
          <ac:chgData name="Ferrari, Giorgio  /IT" userId="d6c707c9-f075-4623-a23b-16c59040d974" providerId="ADAL" clId="{50DED8A2-2776-4FE5-ADA8-A18F2C07F4F3}" dt="2025-07-04T16:05:44.823" v="2203" actId="1035"/>
          <ac:spMkLst>
            <pc:docMk/>
            <pc:sldMk cId="2753989390" sldId="261"/>
            <ac:spMk id="14" creationId="{32F07F63-118F-04CE-D940-9E9E982F25F4}"/>
          </ac:spMkLst>
        </pc:spChg>
        <pc:spChg chg="add mod">
          <ac:chgData name="Ferrari, Giorgio  /IT" userId="d6c707c9-f075-4623-a23b-16c59040d974" providerId="ADAL" clId="{50DED8A2-2776-4FE5-ADA8-A18F2C07F4F3}" dt="2025-07-04T16:05:44.823" v="2203" actId="1035"/>
          <ac:spMkLst>
            <pc:docMk/>
            <pc:sldMk cId="2753989390" sldId="261"/>
            <ac:spMk id="15" creationId="{D6E399C8-34B3-3ABB-D52F-B9FB2E811809}"/>
          </ac:spMkLst>
        </pc:spChg>
        <pc:spChg chg="add mod">
          <ac:chgData name="Ferrari, Giorgio  /IT" userId="d6c707c9-f075-4623-a23b-16c59040d974" providerId="ADAL" clId="{50DED8A2-2776-4FE5-ADA8-A18F2C07F4F3}" dt="2025-07-04T16:05:44.823" v="2203" actId="1035"/>
          <ac:spMkLst>
            <pc:docMk/>
            <pc:sldMk cId="2753989390" sldId="261"/>
            <ac:spMk id="16" creationId="{74218BB0-001F-C3D0-8301-955FB2FC882A}"/>
          </ac:spMkLst>
        </pc:spChg>
        <pc:spChg chg="add del">
          <ac:chgData name="Ferrari, Giorgio  /IT" userId="d6c707c9-f075-4623-a23b-16c59040d974" providerId="ADAL" clId="{50DED8A2-2776-4FE5-ADA8-A18F2C07F4F3}" dt="2025-07-04T16:02:50.202" v="2120" actId="478"/>
          <ac:spMkLst>
            <pc:docMk/>
            <pc:sldMk cId="2753989390" sldId="261"/>
            <ac:spMk id="17" creationId="{CF96D3F9-CE62-2A9C-5AE9-A565F0609A33}"/>
          </ac:spMkLst>
        </pc:spChg>
        <pc:spChg chg="add mod">
          <ac:chgData name="Ferrari, Giorgio  /IT" userId="d6c707c9-f075-4623-a23b-16c59040d974" providerId="ADAL" clId="{50DED8A2-2776-4FE5-ADA8-A18F2C07F4F3}" dt="2025-07-04T16:03:03.144" v="2131" actId="14100"/>
          <ac:spMkLst>
            <pc:docMk/>
            <pc:sldMk cId="2753989390" sldId="261"/>
            <ac:spMk id="18" creationId="{186F6E15-E9B2-0D9B-260D-AD8C3840B34A}"/>
          </ac:spMkLst>
        </pc:spChg>
        <pc:spChg chg="add mod">
          <ac:chgData name="Ferrari, Giorgio  /IT" userId="d6c707c9-f075-4623-a23b-16c59040d974" providerId="ADAL" clId="{50DED8A2-2776-4FE5-ADA8-A18F2C07F4F3}" dt="2025-07-04T16:04:42.100" v="2161" actId="20577"/>
          <ac:spMkLst>
            <pc:docMk/>
            <pc:sldMk cId="2753989390" sldId="261"/>
            <ac:spMk id="21" creationId="{64DD6B2C-BFEF-A829-D842-19DB9B7E1685}"/>
          </ac:spMkLst>
        </pc:spChg>
        <pc:spChg chg="add mod">
          <ac:chgData name="Ferrari, Giorgio  /IT" userId="d6c707c9-f075-4623-a23b-16c59040d974" providerId="ADAL" clId="{50DED8A2-2776-4FE5-ADA8-A18F2C07F4F3}" dt="2025-07-04T16:04:46.258" v="2163" actId="20577"/>
          <ac:spMkLst>
            <pc:docMk/>
            <pc:sldMk cId="2753989390" sldId="261"/>
            <ac:spMk id="23" creationId="{7F4869EA-ACBC-C98B-6DA8-CFEB12669E47}"/>
          </ac:spMkLst>
        </pc:spChg>
        <pc:spChg chg="add mod">
          <ac:chgData name="Ferrari, Giorgio  /IT" userId="d6c707c9-f075-4623-a23b-16c59040d974" providerId="ADAL" clId="{50DED8A2-2776-4FE5-ADA8-A18F2C07F4F3}" dt="2025-07-04T16:04:49.511" v="2165" actId="20577"/>
          <ac:spMkLst>
            <pc:docMk/>
            <pc:sldMk cId="2753989390" sldId="261"/>
            <ac:spMk id="25" creationId="{2B0F3F84-F191-1659-EE77-173484FAA373}"/>
          </ac:spMkLst>
        </pc:spChg>
        <pc:spChg chg="add mod">
          <ac:chgData name="Ferrari, Giorgio  /IT" userId="d6c707c9-f075-4623-a23b-16c59040d974" providerId="ADAL" clId="{50DED8A2-2776-4FE5-ADA8-A18F2C07F4F3}" dt="2025-07-04T16:04:52.326" v="2167" actId="20577"/>
          <ac:spMkLst>
            <pc:docMk/>
            <pc:sldMk cId="2753989390" sldId="261"/>
            <ac:spMk id="27" creationId="{F56BE347-0E77-14E1-1801-0FA7438326C0}"/>
          </ac:spMkLst>
        </pc:spChg>
        <pc:spChg chg="add mod">
          <ac:chgData name="Ferrari, Giorgio  /IT" userId="d6c707c9-f075-4623-a23b-16c59040d974" providerId="ADAL" clId="{50DED8A2-2776-4FE5-ADA8-A18F2C07F4F3}" dt="2025-07-04T16:04:55.281" v="2169" actId="20577"/>
          <ac:spMkLst>
            <pc:docMk/>
            <pc:sldMk cId="2753989390" sldId="261"/>
            <ac:spMk id="29" creationId="{2E0CA77A-6C38-2BEC-03AD-44C9518A7E97}"/>
          </ac:spMkLst>
        </pc:spChg>
        <pc:spChg chg="add mod">
          <ac:chgData name="Ferrari, Giorgio  /IT" userId="d6c707c9-f075-4623-a23b-16c59040d974" providerId="ADAL" clId="{50DED8A2-2776-4FE5-ADA8-A18F2C07F4F3}" dt="2025-07-04T16:04:58.160" v="2171" actId="20577"/>
          <ac:spMkLst>
            <pc:docMk/>
            <pc:sldMk cId="2753989390" sldId="261"/>
            <ac:spMk id="31" creationId="{F0031BD4-8F09-8784-6FA7-FF80AF2DD20C}"/>
          </ac:spMkLst>
        </pc:spChg>
        <pc:spChg chg="add mod">
          <ac:chgData name="Ferrari, Giorgio  /IT" userId="d6c707c9-f075-4623-a23b-16c59040d974" providerId="ADAL" clId="{50DED8A2-2776-4FE5-ADA8-A18F2C07F4F3}" dt="2025-07-04T16:05:00.756" v="2173" actId="20577"/>
          <ac:spMkLst>
            <pc:docMk/>
            <pc:sldMk cId="2753989390" sldId="261"/>
            <ac:spMk id="33" creationId="{6BCB61B9-1BD4-9BC3-8EA4-6255F01AAB9E}"/>
          </ac:spMkLst>
        </pc:spChg>
        <pc:spChg chg="add mod">
          <ac:chgData name="Ferrari, Giorgio  /IT" userId="d6c707c9-f075-4623-a23b-16c59040d974" providerId="ADAL" clId="{50DED8A2-2776-4FE5-ADA8-A18F2C07F4F3}" dt="2025-07-04T16:05:03.391" v="2175" actId="20577"/>
          <ac:spMkLst>
            <pc:docMk/>
            <pc:sldMk cId="2753989390" sldId="261"/>
            <ac:spMk id="35" creationId="{80E1F40B-ACAD-898A-1882-A1EA5CD3103F}"/>
          </ac:spMkLst>
        </pc:spChg>
        <pc:spChg chg="add mod">
          <ac:chgData name="Ferrari, Giorgio  /IT" userId="d6c707c9-f075-4623-a23b-16c59040d974" providerId="ADAL" clId="{50DED8A2-2776-4FE5-ADA8-A18F2C07F4F3}" dt="2025-07-04T16:05:05.819" v="2176" actId="20577"/>
          <ac:spMkLst>
            <pc:docMk/>
            <pc:sldMk cId="2753989390" sldId="261"/>
            <ac:spMk id="37" creationId="{FACA465D-211F-BD2F-A138-E3453808BAC0}"/>
          </ac:spMkLst>
        </pc:spChg>
        <pc:spChg chg="add mod">
          <ac:chgData name="Ferrari, Giorgio  /IT" userId="d6c707c9-f075-4623-a23b-16c59040d974" providerId="ADAL" clId="{50DED8A2-2776-4FE5-ADA8-A18F2C07F4F3}" dt="2025-07-04T16:05:56.782" v="2206" actId="20577"/>
          <ac:spMkLst>
            <pc:docMk/>
            <pc:sldMk cId="2753989390" sldId="261"/>
            <ac:spMk id="47" creationId="{3A9AA8F5-D2D5-2CFB-B76F-AD001E83EE54}"/>
          </ac:spMkLst>
        </pc:spChg>
        <pc:spChg chg="add mod">
          <ac:chgData name="Ferrari, Giorgio  /IT" userId="d6c707c9-f075-4623-a23b-16c59040d974" providerId="ADAL" clId="{50DED8A2-2776-4FE5-ADA8-A18F2C07F4F3}" dt="2025-07-04T16:10:19.041" v="2272" actId="207"/>
          <ac:spMkLst>
            <pc:docMk/>
            <pc:sldMk cId="2753989390" sldId="261"/>
            <ac:spMk id="48" creationId="{8CA0DC94-74EE-B00D-14D1-A4193D9B1123}"/>
          </ac:spMkLst>
        </pc:spChg>
        <pc:spChg chg="add mod">
          <ac:chgData name="Ferrari, Giorgio  /IT" userId="d6c707c9-f075-4623-a23b-16c59040d974" providerId="ADAL" clId="{50DED8A2-2776-4FE5-ADA8-A18F2C07F4F3}" dt="2025-07-04T16:09:54.309" v="2261" actId="20577"/>
          <ac:spMkLst>
            <pc:docMk/>
            <pc:sldMk cId="2753989390" sldId="261"/>
            <ac:spMk id="49" creationId="{F442E69A-8D0D-CCEC-7B83-9637EAAC2BB5}"/>
          </ac:spMkLst>
        </pc:spChg>
        <pc:spChg chg="add mod">
          <ac:chgData name="Ferrari, Giorgio  /IT" userId="d6c707c9-f075-4623-a23b-16c59040d974" providerId="ADAL" clId="{50DED8A2-2776-4FE5-ADA8-A18F2C07F4F3}" dt="2025-07-04T16:09:57.734" v="2263" actId="20577"/>
          <ac:spMkLst>
            <pc:docMk/>
            <pc:sldMk cId="2753989390" sldId="261"/>
            <ac:spMk id="51" creationId="{22873784-7ED7-9DBC-01EA-6273CF1F4C0F}"/>
          </ac:spMkLst>
        </pc:spChg>
        <pc:spChg chg="add mod">
          <ac:chgData name="Ferrari, Giorgio  /IT" userId="d6c707c9-f075-4623-a23b-16c59040d974" providerId="ADAL" clId="{50DED8A2-2776-4FE5-ADA8-A18F2C07F4F3}" dt="2025-07-04T16:10:55.782" v="2281" actId="20577"/>
          <ac:spMkLst>
            <pc:docMk/>
            <pc:sldMk cId="2753989390" sldId="261"/>
            <ac:spMk id="53" creationId="{3AFBC2CC-C2F7-9E83-9836-E4E3A323E3E3}"/>
          </ac:spMkLst>
        </pc:spChg>
        <pc:cxnChg chg="add mod">
          <ac:chgData name="Ferrari, Giorgio  /IT" userId="d6c707c9-f075-4623-a23b-16c59040d974" providerId="ADAL" clId="{50DED8A2-2776-4FE5-ADA8-A18F2C07F4F3}" dt="2025-07-04T16:04:37.712" v="2159" actId="14100"/>
          <ac:cxnSpMkLst>
            <pc:docMk/>
            <pc:sldMk cId="2753989390" sldId="261"/>
            <ac:cxnSpMk id="20" creationId="{AF2597F0-A95F-C905-C412-82C810FDE892}"/>
          </ac:cxnSpMkLst>
        </pc:cxnChg>
        <pc:cxnChg chg="add mod">
          <ac:chgData name="Ferrari, Giorgio  /IT" userId="d6c707c9-f075-4623-a23b-16c59040d974" providerId="ADAL" clId="{50DED8A2-2776-4FE5-ADA8-A18F2C07F4F3}" dt="2025-07-04T16:04:34.521" v="2158" actId="14100"/>
          <ac:cxnSpMkLst>
            <pc:docMk/>
            <pc:sldMk cId="2753989390" sldId="261"/>
            <ac:cxnSpMk id="22" creationId="{76369D7F-8DBD-FB43-4A5F-58ACDEC26E8D}"/>
          </ac:cxnSpMkLst>
        </pc:cxnChg>
        <pc:cxnChg chg="add mod">
          <ac:chgData name="Ferrari, Giorgio  /IT" userId="d6c707c9-f075-4623-a23b-16c59040d974" providerId="ADAL" clId="{50DED8A2-2776-4FE5-ADA8-A18F2C07F4F3}" dt="2025-07-04T16:04:32.281" v="2157" actId="14100"/>
          <ac:cxnSpMkLst>
            <pc:docMk/>
            <pc:sldMk cId="2753989390" sldId="261"/>
            <ac:cxnSpMk id="24" creationId="{6239FE8D-630A-9FE5-2668-06CB940846CD}"/>
          </ac:cxnSpMkLst>
        </pc:cxnChg>
        <pc:cxnChg chg="add mod">
          <ac:chgData name="Ferrari, Giorgio  /IT" userId="d6c707c9-f075-4623-a23b-16c59040d974" providerId="ADAL" clId="{50DED8A2-2776-4FE5-ADA8-A18F2C07F4F3}" dt="2025-07-04T16:04:29.971" v="2156" actId="14100"/>
          <ac:cxnSpMkLst>
            <pc:docMk/>
            <pc:sldMk cId="2753989390" sldId="261"/>
            <ac:cxnSpMk id="26" creationId="{FFC3E797-1416-5676-A378-AFB65155D905}"/>
          </ac:cxnSpMkLst>
        </pc:cxnChg>
        <pc:cxnChg chg="add mod">
          <ac:chgData name="Ferrari, Giorgio  /IT" userId="d6c707c9-f075-4623-a23b-16c59040d974" providerId="ADAL" clId="{50DED8A2-2776-4FE5-ADA8-A18F2C07F4F3}" dt="2025-07-04T16:03:41.745" v="2141" actId="1076"/>
          <ac:cxnSpMkLst>
            <pc:docMk/>
            <pc:sldMk cId="2753989390" sldId="261"/>
            <ac:cxnSpMk id="28" creationId="{B31F6EBC-91B0-E94A-6CF7-E1EE21DAD44D}"/>
          </ac:cxnSpMkLst>
        </pc:cxnChg>
        <pc:cxnChg chg="add mod">
          <ac:chgData name="Ferrari, Giorgio  /IT" userId="d6c707c9-f075-4623-a23b-16c59040d974" providerId="ADAL" clId="{50DED8A2-2776-4FE5-ADA8-A18F2C07F4F3}" dt="2025-07-04T16:04:26.776" v="2155" actId="14100"/>
          <ac:cxnSpMkLst>
            <pc:docMk/>
            <pc:sldMk cId="2753989390" sldId="261"/>
            <ac:cxnSpMk id="30" creationId="{A90CE4F3-4084-6B80-1518-19FD65B08CDD}"/>
          </ac:cxnSpMkLst>
        </pc:cxnChg>
        <pc:cxnChg chg="add mod">
          <ac:chgData name="Ferrari, Giorgio  /IT" userId="d6c707c9-f075-4623-a23b-16c59040d974" providerId="ADAL" clId="{50DED8A2-2776-4FE5-ADA8-A18F2C07F4F3}" dt="2025-07-04T16:04:23.353" v="2154" actId="14100"/>
          <ac:cxnSpMkLst>
            <pc:docMk/>
            <pc:sldMk cId="2753989390" sldId="261"/>
            <ac:cxnSpMk id="32" creationId="{B1015AB5-2A3F-C0E3-3246-9E036498215C}"/>
          </ac:cxnSpMkLst>
        </pc:cxnChg>
        <pc:cxnChg chg="add mod">
          <ac:chgData name="Ferrari, Giorgio  /IT" userId="d6c707c9-f075-4623-a23b-16c59040d974" providerId="ADAL" clId="{50DED8A2-2776-4FE5-ADA8-A18F2C07F4F3}" dt="2025-07-04T16:04:03.479" v="2147" actId="1076"/>
          <ac:cxnSpMkLst>
            <pc:docMk/>
            <pc:sldMk cId="2753989390" sldId="261"/>
            <ac:cxnSpMk id="34" creationId="{1D6AC8A4-8301-CB54-EF85-F36691F7220D}"/>
          </ac:cxnSpMkLst>
        </pc:cxnChg>
        <pc:cxnChg chg="add mod">
          <ac:chgData name="Ferrari, Giorgio  /IT" userId="d6c707c9-f075-4623-a23b-16c59040d974" providerId="ADAL" clId="{50DED8A2-2776-4FE5-ADA8-A18F2C07F4F3}" dt="2025-07-04T16:04:20.196" v="2153" actId="14100"/>
          <ac:cxnSpMkLst>
            <pc:docMk/>
            <pc:sldMk cId="2753989390" sldId="261"/>
            <ac:cxnSpMk id="36" creationId="{7F10A28E-F3CA-5461-7E6F-71A7A4D41EA9}"/>
          </ac:cxnSpMkLst>
        </pc:cxnChg>
        <pc:cxnChg chg="add mod">
          <ac:chgData name="Ferrari, Giorgio  /IT" userId="d6c707c9-f075-4623-a23b-16c59040d974" providerId="ADAL" clId="{50DED8A2-2776-4FE5-ADA8-A18F2C07F4F3}" dt="2025-07-04T16:04:16.947" v="2152" actId="14100"/>
          <ac:cxnSpMkLst>
            <pc:docMk/>
            <pc:sldMk cId="2753989390" sldId="261"/>
            <ac:cxnSpMk id="38" creationId="{4653E7D4-0199-0F1B-1AF6-AB166638FCAD}"/>
          </ac:cxnSpMkLst>
        </pc:cxnChg>
        <pc:cxnChg chg="add mod">
          <ac:chgData name="Ferrari, Giorgio  /IT" userId="d6c707c9-f075-4623-a23b-16c59040d974" providerId="ADAL" clId="{50DED8A2-2776-4FE5-ADA8-A18F2C07F4F3}" dt="2025-07-04T16:09:40.276" v="2256" actId="1076"/>
          <ac:cxnSpMkLst>
            <pc:docMk/>
            <pc:sldMk cId="2753989390" sldId="261"/>
            <ac:cxnSpMk id="50" creationId="{D034F8D8-7D48-9DE1-4851-811575AAE069}"/>
          </ac:cxnSpMkLst>
        </pc:cxnChg>
        <pc:cxnChg chg="add mod">
          <ac:chgData name="Ferrari, Giorgio  /IT" userId="d6c707c9-f075-4623-a23b-16c59040d974" providerId="ADAL" clId="{50DED8A2-2776-4FE5-ADA8-A18F2C07F4F3}" dt="2025-07-04T16:09:46.372" v="2258" actId="1076"/>
          <ac:cxnSpMkLst>
            <pc:docMk/>
            <pc:sldMk cId="2753989390" sldId="261"/>
            <ac:cxnSpMk id="52" creationId="{C0B77AB6-F4C0-8265-7B86-D3795C399D79}"/>
          </ac:cxnSpMkLst>
        </pc:cxnChg>
      </pc:sldChg>
      <pc:sldChg chg="addSp modSp new mod modNotesTx">
        <pc:chgData name="Ferrari, Giorgio  /IT" userId="d6c707c9-f075-4623-a23b-16c59040d974" providerId="ADAL" clId="{50DED8A2-2776-4FE5-ADA8-A18F2C07F4F3}" dt="2025-07-04T17:39:01.942" v="3980" actId="6549"/>
        <pc:sldMkLst>
          <pc:docMk/>
          <pc:sldMk cId="1455974927" sldId="262"/>
        </pc:sldMkLst>
        <pc:spChg chg="add mod">
          <ac:chgData name="Ferrari, Giorgio  /IT" userId="d6c707c9-f075-4623-a23b-16c59040d974" providerId="ADAL" clId="{50DED8A2-2776-4FE5-ADA8-A18F2C07F4F3}" dt="2025-07-04T17:10:21.767" v="2820" actId="20577"/>
          <ac:spMkLst>
            <pc:docMk/>
            <pc:sldMk cId="1455974927" sldId="262"/>
            <ac:spMk id="2" creationId="{B670D424-C163-24F1-A737-C1D5B4586093}"/>
          </ac:spMkLst>
        </pc:spChg>
        <pc:spChg chg="add mod ord">
          <ac:chgData name="Ferrari, Giorgio  /IT" userId="d6c707c9-f075-4623-a23b-16c59040d974" providerId="ADAL" clId="{50DED8A2-2776-4FE5-ADA8-A18F2C07F4F3}" dt="2025-07-04T17:10:46.069" v="2827" actId="167"/>
          <ac:spMkLst>
            <pc:docMk/>
            <pc:sldMk cId="1455974927" sldId="262"/>
            <ac:spMk id="3" creationId="{C9BDBA74-86AE-D236-E9B7-90D5D6D4B976}"/>
          </ac:spMkLst>
        </pc:spChg>
        <pc:spChg chg="add mod">
          <ac:chgData name="Ferrari, Giorgio  /IT" userId="d6c707c9-f075-4623-a23b-16c59040d974" providerId="ADAL" clId="{50DED8A2-2776-4FE5-ADA8-A18F2C07F4F3}" dt="2025-07-04T17:12:02.965" v="2868" actId="20577"/>
          <ac:spMkLst>
            <pc:docMk/>
            <pc:sldMk cId="1455974927" sldId="262"/>
            <ac:spMk id="4" creationId="{F9A4373A-3DC9-2655-9A96-C8CF3E272003}"/>
          </ac:spMkLst>
        </pc:spChg>
        <pc:spChg chg="add mod ord">
          <ac:chgData name="Ferrari, Giorgio  /IT" userId="d6c707c9-f075-4623-a23b-16c59040d974" providerId="ADAL" clId="{50DED8A2-2776-4FE5-ADA8-A18F2C07F4F3}" dt="2025-07-04T17:11:50.927" v="2858" actId="20577"/>
          <ac:spMkLst>
            <pc:docMk/>
            <pc:sldMk cId="1455974927" sldId="262"/>
            <ac:spMk id="5" creationId="{F20E25B0-B988-E6AE-3ABD-CB87896D85F6}"/>
          </ac:spMkLst>
        </pc:spChg>
        <pc:spChg chg="add mod">
          <ac:chgData name="Ferrari, Giorgio  /IT" userId="d6c707c9-f075-4623-a23b-16c59040d974" providerId="ADAL" clId="{50DED8A2-2776-4FE5-ADA8-A18F2C07F4F3}" dt="2025-07-04T17:12:07.508" v="2876" actId="20577"/>
          <ac:spMkLst>
            <pc:docMk/>
            <pc:sldMk cId="1455974927" sldId="262"/>
            <ac:spMk id="6" creationId="{4F49856D-4A4C-A37A-D3FA-EBF5F00EB5E7}"/>
          </ac:spMkLst>
        </pc:spChg>
        <pc:spChg chg="add mod">
          <ac:chgData name="Ferrari, Giorgio  /IT" userId="d6c707c9-f075-4623-a23b-16c59040d974" providerId="ADAL" clId="{50DED8A2-2776-4FE5-ADA8-A18F2C07F4F3}" dt="2025-07-04T17:12:11.819" v="2884" actId="20577"/>
          <ac:spMkLst>
            <pc:docMk/>
            <pc:sldMk cId="1455974927" sldId="262"/>
            <ac:spMk id="7" creationId="{27F1ABD0-42AA-357C-2486-7D335285E8DD}"/>
          </ac:spMkLst>
        </pc:spChg>
        <pc:spChg chg="add mod">
          <ac:chgData name="Ferrari, Giorgio  /IT" userId="d6c707c9-f075-4623-a23b-16c59040d974" providerId="ADAL" clId="{50DED8A2-2776-4FE5-ADA8-A18F2C07F4F3}" dt="2025-07-04T17:12:16.835" v="2892" actId="20577"/>
          <ac:spMkLst>
            <pc:docMk/>
            <pc:sldMk cId="1455974927" sldId="262"/>
            <ac:spMk id="8" creationId="{72E75B27-539F-3E93-25DA-6F0988BB5C6A}"/>
          </ac:spMkLst>
        </pc:spChg>
        <pc:spChg chg="add mod">
          <ac:chgData name="Ferrari, Giorgio  /IT" userId="d6c707c9-f075-4623-a23b-16c59040d974" providerId="ADAL" clId="{50DED8A2-2776-4FE5-ADA8-A18F2C07F4F3}" dt="2025-07-04T17:12:21.878" v="2900" actId="20577"/>
          <ac:spMkLst>
            <pc:docMk/>
            <pc:sldMk cId="1455974927" sldId="262"/>
            <ac:spMk id="9" creationId="{B55CEABF-2158-D382-8F3E-9D5019AA43DC}"/>
          </ac:spMkLst>
        </pc:spChg>
        <pc:spChg chg="add mod">
          <ac:chgData name="Ferrari, Giorgio  /IT" userId="d6c707c9-f075-4623-a23b-16c59040d974" providerId="ADAL" clId="{50DED8A2-2776-4FE5-ADA8-A18F2C07F4F3}" dt="2025-07-04T17:12:27.146" v="2908" actId="20577"/>
          <ac:spMkLst>
            <pc:docMk/>
            <pc:sldMk cId="1455974927" sldId="262"/>
            <ac:spMk id="10" creationId="{7137456D-75EB-DCF4-D76F-A32DA720281C}"/>
          </ac:spMkLst>
        </pc:spChg>
        <pc:spChg chg="add mod">
          <ac:chgData name="Ferrari, Giorgio  /IT" userId="d6c707c9-f075-4623-a23b-16c59040d974" providerId="ADAL" clId="{50DED8A2-2776-4FE5-ADA8-A18F2C07F4F3}" dt="2025-07-04T17:12:49.941" v="2916" actId="20577"/>
          <ac:spMkLst>
            <pc:docMk/>
            <pc:sldMk cId="1455974927" sldId="262"/>
            <ac:spMk id="11" creationId="{99EFEC78-1C3B-6D49-7ECC-A97A2F75EFB0}"/>
          </ac:spMkLst>
        </pc:spChg>
        <pc:spChg chg="add mod">
          <ac:chgData name="Ferrari, Giorgio  /IT" userId="d6c707c9-f075-4623-a23b-16c59040d974" providerId="ADAL" clId="{50DED8A2-2776-4FE5-ADA8-A18F2C07F4F3}" dt="2025-07-04T17:12:55.060" v="2924" actId="20577"/>
          <ac:spMkLst>
            <pc:docMk/>
            <pc:sldMk cId="1455974927" sldId="262"/>
            <ac:spMk id="12" creationId="{EC19C9CD-B9B2-7A98-4D68-419121DA5C2A}"/>
          </ac:spMkLst>
        </pc:spChg>
        <pc:spChg chg="add mod">
          <ac:chgData name="Ferrari, Giorgio  /IT" userId="d6c707c9-f075-4623-a23b-16c59040d974" providerId="ADAL" clId="{50DED8A2-2776-4FE5-ADA8-A18F2C07F4F3}" dt="2025-07-04T17:13:00.541" v="2934" actId="20577"/>
          <ac:spMkLst>
            <pc:docMk/>
            <pc:sldMk cId="1455974927" sldId="262"/>
            <ac:spMk id="13" creationId="{4710938C-43E5-30F9-0917-55FD825FD70A}"/>
          </ac:spMkLst>
        </pc:spChg>
        <pc:spChg chg="add mod">
          <ac:chgData name="Ferrari, Giorgio  /IT" userId="d6c707c9-f075-4623-a23b-16c59040d974" providerId="ADAL" clId="{50DED8A2-2776-4FE5-ADA8-A18F2C07F4F3}" dt="2025-07-04T17:13:04.880" v="2943" actId="20577"/>
          <ac:spMkLst>
            <pc:docMk/>
            <pc:sldMk cId="1455974927" sldId="262"/>
            <ac:spMk id="14" creationId="{2B91C891-4E69-5369-D09E-6340C679ECF1}"/>
          </ac:spMkLst>
        </pc:spChg>
        <pc:spChg chg="add mod">
          <ac:chgData name="Ferrari, Giorgio  /IT" userId="d6c707c9-f075-4623-a23b-16c59040d974" providerId="ADAL" clId="{50DED8A2-2776-4FE5-ADA8-A18F2C07F4F3}" dt="2025-07-04T17:13:09.515" v="2952" actId="20577"/>
          <ac:spMkLst>
            <pc:docMk/>
            <pc:sldMk cId="1455974927" sldId="262"/>
            <ac:spMk id="15" creationId="{1E63784D-3A15-7897-9E38-1C6423125D08}"/>
          </ac:spMkLst>
        </pc:spChg>
        <pc:spChg chg="add mod">
          <ac:chgData name="Ferrari, Giorgio  /IT" userId="d6c707c9-f075-4623-a23b-16c59040d974" providerId="ADAL" clId="{50DED8A2-2776-4FE5-ADA8-A18F2C07F4F3}" dt="2025-07-04T17:13:13.999" v="2961" actId="20577"/>
          <ac:spMkLst>
            <pc:docMk/>
            <pc:sldMk cId="1455974927" sldId="262"/>
            <ac:spMk id="16" creationId="{09B8A2EE-4EF4-5514-B880-135AC241E080}"/>
          </ac:spMkLst>
        </pc:spChg>
        <pc:spChg chg="add mod">
          <ac:chgData name="Ferrari, Giorgio  /IT" userId="d6c707c9-f075-4623-a23b-16c59040d974" providerId="ADAL" clId="{50DED8A2-2776-4FE5-ADA8-A18F2C07F4F3}" dt="2025-07-04T17:11:46.230" v="2857" actId="20577"/>
          <ac:spMkLst>
            <pc:docMk/>
            <pc:sldMk cId="1455974927" sldId="262"/>
            <ac:spMk id="17" creationId="{766B5144-99D5-B966-877B-4E2C2DE1DBD1}"/>
          </ac:spMkLst>
        </pc:spChg>
      </pc:sldChg>
      <pc:sldChg chg="addSp delSp modSp new mod modNotesTx">
        <pc:chgData name="Ferrari, Giorgio  /IT" userId="d6c707c9-f075-4623-a23b-16c59040d974" providerId="ADAL" clId="{50DED8A2-2776-4FE5-ADA8-A18F2C07F4F3}" dt="2025-07-04T18:04:00.685" v="4203"/>
        <pc:sldMkLst>
          <pc:docMk/>
          <pc:sldMk cId="3190868717" sldId="263"/>
        </pc:sldMkLst>
        <pc:spChg chg="add mod">
          <ac:chgData name="Ferrari, Giorgio  /IT" userId="d6c707c9-f075-4623-a23b-16c59040d974" providerId="ADAL" clId="{50DED8A2-2776-4FE5-ADA8-A18F2C07F4F3}" dt="2025-07-04T17:57:53.780" v="3982"/>
          <ac:spMkLst>
            <pc:docMk/>
            <pc:sldMk cId="3190868717" sldId="263"/>
            <ac:spMk id="2" creationId="{6696AD7E-906A-B0B7-6B8D-0A0237D60B45}"/>
          </ac:spMkLst>
        </pc:spChg>
        <pc:spChg chg="add mod">
          <ac:chgData name="Ferrari, Giorgio  /IT" userId="d6c707c9-f075-4623-a23b-16c59040d974" providerId="ADAL" clId="{50DED8A2-2776-4FE5-ADA8-A18F2C07F4F3}" dt="2025-07-04T17:58:04.120" v="3990" actId="20577"/>
          <ac:spMkLst>
            <pc:docMk/>
            <pc:sldMk cId="3190868717" sldId="263"/>
            <ac:spMk id="3" creationId="{C20D2B69-5EBE-07C9-8574-FCDB16705941}"/>
          </ac:spMkLst>
        </pc:spChg>
        <pc:spChg chg="add mod">
          <ac:chgData name="Ferrari, Giorgio  /IT" userId="d6c707c9-f075-4623-a23b-16c59040d974" providerId="ADAL" clId="{50DED8A2-2776-4FE5-ADA8-A18F2C07F4F3}" dt="2025-07-04T17:58:22.397" v="3991"/>
          <ac:spMkLst>
            <pc:docMk/>
            <pc:sldMk cId="3190868717" sldId="263"/>
            <ac:spMk id="4" creationId="{0B5ACB2C-B93F-4D21-A6F2-74BDA4EEA953}"/>
          </ac:spMkLst>
        </pc:spChg>
        <pc:spChg chg="add mod">
          <ac:chgData name="Ferrari, Giorgio  /IT" userId="d6c707c9-f075-4623-a23b-16c59040d974" providerId="ADAL" clId="{50DED8A2-2776-4FE5-ADA8-A18F2C07F4F3}" dt="2025-07-04T17:58:38.526" v="4000" actId="20577"/>
          <ac:spMkLst>
            <pc:docMk/>
            <pc:sldMk cId="3190868717" sldId="263"/>
            <ac:spMk id="5" creationId="{FBAEB067-57D1-932B-921D-6EEF637B90FF}"/>
          </ac:spMkLst>
        </pc:spChg>
        <pc:spChg chg="add mod">
          <ac:chgData name="Ferrari, Giorgio  /IT" userId="d6c707c9-f075-4623-a23b-16c59040d974" providerId="ADAL" clId="{50DED8A2-2776-4FE5-ADA8-A18F2C07F4F3}" dt="2025-07-04T17:58:43.924" v="4012" actId="20577"/>
          <ac:spMkLst>
            <pc:docMk/>
            <pc:sldMk cId="3190868717" sldId="263"/>
            <ac:spMk id="6" creationId="{CEC14581-8466-D9FC-F126-72DAB0BD521D}"/>
          </ac:spMkLst>
        </pc:spChg>
        <pc:spChg chg="add mod">
          <ac:chgData name="Ferrari, Giorgio  /IT" userId="d6c707c9-f075-4623-a23b-16c59040d974" providerId="ADAL" clId="{50DED8A2-2776-4FE5-ADA8-A18F2C07F4F3}" dt="2025-07-04T17:58:48.047" v="4028" actId="20577"/>
          <ac:spMkLst>
            <pc:docMk/>
            <pc:sldMk cId="3190868717" sldId="263"/>
            <ac:spMk id="7" creationId="{56F87696-6AC9-FC0F-2113-310040A1230C}"/>
          </ac:spMkLst>
        </pc:spChg>
        <pc:spChg chg="add mod">
          <ac:chgData name="Ferrari, Giorgio  /IT" userId="d6c707c9-f075-4623-a23b-16c59040d974" providerId="ADAL" clId="{50DED8A2-2776-4FE5-ADA8-A18F2C07F4F3}" dt="2025-07-04T17:58:57.906" v="4043" actId="20577"/>
          <ac:spMkLst>
            <pc:docMk/>
            <pc:sldMk cId="3190868717" sldId="263"/>
            <ac:spMk id="8" creationId="{54D0BFB0-6223-1877-C016-DED35064ED32}"/>
          </ac:spMkLst>
        </pc:spChg>
        <pc:spChg chg="add del mod">
          <ac:chgData name="Ferrari, Giorgio  /IT" userId="d6c707c9-f075-4623-a23b-16c59040d974" providerId="ADAL" clId="{50DED8A2-2776-4FE5-ADA8-A18F2C07F4F3}" dt="2025-07-04T18:01:05.026" v="4182" actId="478"/>
          <ac:spMkLst>
            <pc:docMk/>
            <pc:sldMk cId="3190868717" sldId="263"/>
            <ac:spMk id="9" creationId="{45BDBCFD-99ED-000D-327A-DF8332950AD3}"/>
          </ac:spMkLst>
        </pc:spChg>
        <pc:spChg chg="add mod">
          <ac:chgData name="Ferrari, Giorgio  /IT" userId="d6c707c9-f075-4623-a23b-16c59040d974" providerId="ADAL" clId="{50DED8A2-2776-4FE5-ADA8-A18F2C07F4F3}" dt="2025-07-04T17:59:18.551" v="4051" actId="20577"/>
          <ac:spMkLst>
            <pc:docMk/>
            <pc:sldMk cId="3190868717" sldId="263"/>
            <ac:spMk id="10" creationId="{3E8E2D9E-A9AE-E633-C794-4C79818A8B6F}"/>
          </ac:spMkLst>
        </pc:spChg>
        <pc:spChg chg="add mod">
          <ac:chgData name="Ferrari, Giorgio  /IT" userId="d6c707c9-f075-4623-a23b-16c59040d974" providerId="ADAL" clId="{50DED8A2-2776-4FE5-ADA8-A18F2C07F4F3}" dt="2025-07-04T17:59:25.013" v="4052"/>
          <ac:spMkLst>
            <pc:docMk/>
            <pc:sldMk cId="3190868717" sldId="263"/>
            <ac:spMk id="11" creationId="{40EACA1A-233E-79FB-42E7-FBDFCB048EAD}"/>
          </ac:spMkLst>
        </pc:spChg>
        <pc:spChg chg="add mod">
          <ac:chgData name="Ferrari, Giorgio  /IT" userId="d6c707c9-f075-4623-a23b-16c59040d974" providerId="ADAL" clId="{50DED8A2-2776-4FE5-ADA8-A18F2C07F4F3}" dt="2025-07-04T17:59:25.013" v="4052"/>
          <ac:spMkLst>
            <pc:docMk/>
            <pc:sldMk cId="3190868717" sldId="263"/>
            <ac:spMk id="12" creationId="{C23A93C7-816D-59AB-8A0F-C1E277204602}"/>
          </ac:spMkLst>
        </pc:spChg>
        <pc:spChg chg="add mod">
          <ac:chgData name="Ferrari, Giorgio  /IT" userId="d6c707c9-f075-4623-a23b-16c59040d974" providerId="ADAL" clId="{50DED8A2-2776-4FE5-ADA8-A18F2C07F4F3}" dt="2025-07-04T17:59:25.013" v="4052"/>
          <ac:spMkLst>
            <pc:docMk/>
            <pc:sldMk cId="3190868717" sldId="263"/>
            <ac:spMk id="13" creationId="{64B078C3-0F1E-2D84-E09C-0522EC72EB47}"/>
          </ac:spMkLst>
        </pc:spChg>
        <pc:spChg chg="add mod">
          <ac:chgData name="Ferrari, Giorgio  /IT" userId="d6c707c9-f075-4623-a23b-16c59040d974" providerId="ADAL" clId="{50DED8A2-2776-4FE5-ADA8-A18F2C07F4F3}" dt="2025-07-04T17:59:25.013" v="4052"/>
          <ac:spMkLst>
            <pc:docMk/>
            <pc:sldMk cId="3190868717" sldId="263"/>
            <ac:spMk id="14" creationId="{37A9844B-9506-665F-72F8-BA73A5F8B082}"/>
          </ac:spMkLst>
        </pc:spChg>
        <pc:spChg chg="add mod">
          <ac:chgData name="Ferrari, Giorgio  /IT" userId="d6c707c9-f075-4623-a23b-16c59040d974" providerId="ADAL" clId="{50DED8A2-2776-4FE5-ADA8-A18F2C07F4F3}" dt="2025-07-04T17:59:25.013" v="4052"/>
          <ac:spMkLst>
            <pc:docMk/>
            <pc:sldMk cId="3190868717" sldId="263"/>
            <ac:spMk id="15" creationId="{013C8519-E04B-9B26-6EEF-8A9B3E0CF20F}"/>
          </ac:spMkLst>
        </pc:spChg>
        <pc:spChg chg="add mod">
          <ac:chgData name="Ferrari, Giorgio  /IT" userId="d6c707c9-f075-4623-a23b-16c59040d974" providerId="ADAL" clId="{50DED8A2-2776-4FE5-ADA8-A18F2C07F4F3}" dt="2025-07-04T17:59:25.013" v="4052"/>
          <ac:spMkLst>
            <pc:docMk/>
            <pc:sldMk cId="3190868717" sldId="263"/>
            <ac:spMk id="16" creationId="{D47EBF96-1282-4D0E-424C-2BBAE517E1C4}"/>
          </ac:spMkLst>
        </pc:spChg>
        <pc:spChg chg="add mod">
          <ac:chgData name="Ferrari, Giorgio  /IT" userId="d6c707c9-f075-4623-a23b-16c59040d974" providerId="ADAL" clId="{50DED8A2-2776-4FE5-ADA8-A18F2C07F4F3}" dt="2025-07-04T17:59:25.013" v="4052"/>
          <ac:spMkLst>
            <pc:docMk/>
            <pc:sldMk cId="3190868717" sldId="263"/>
            <ac:spMk id="17" creationId="{E2B5511C-CA80-CD63-17EF-8A61CAE3FC82}"/>
          </ac:spMkLst>
        </pc:spChg>
        <pc:spChg chg="add mod">
          <ac:chgData name="Ferrari, Giorgio  /IT" userId="d6c707c9-f075-4623-a23b-16c59040d974" providerId="ADAL" clId="{50DED8A2-2776-4FE5-ADA8-A18F2C07F4F3}" dt="2025-07-04T17:59:50.675" v="4118" actId="20577"/>
          <ac:spMkLst>
            <pc:docMk/>
            <pc:sldMk cId="3190868717" sldId="263"/>
            <ac:spMk id="18" creationId="{62C8411C-F9D0-0391-00BF-B5DFFC15F13B}"/>
          </ac:spMkLst>
        </pc:spChg>
        <pc:spChg chg="add mod">
          <ac:chgData name="Ferrari, Giorgio  /IT" userId="d6c707c9-f075-4623-a23b-16c59040d974" providerId="ADAL" clId="{50DED8A2-2776-4FE5-ADA8-A18F2C07F4F3}" dt="2025-07-04T18:00:16.452" v="4131" actId="20577"/>
          <ac:spMkLst>
            <pc:docMk/>
            <pc:sldMk cId="3190868717" sldId="263"/>
            <ac:spMk id="19" creationId="{23F3305D-1261-EF2D-98E3-29D3FEB76D62}"/>
          </ac:spMkLst>
        </pc:spChg>
        <pc:spChg chg="add mod">
          <ac:chgData name="Ferrari, Giorgio  /IT" userId="d6c707c9-f075-4623-a23b-16c59040d974" providerId="ADAL" clId="{50DED8A2-2776-4FE5-ADA8-A18F2C07F4F3}" dt="2025-07-04T18:01:01.617" v="4181" actId="404"/>
          <ac:spMkLst>
            <pc:docMk/>
            <pc:sldMk cId="3190868717" sldId="263"/>
            <ac:spMk id="20" creationId="{E36A3728-F3E5-E90D-6492-8096491AB570}"/>
          </ac:spMkLst>
        </pc:spChg>
        <pc:spChg chg="add mod">
          <ac:chgData name="Ferrari, Giorgio  /IT" userId="d6c707c9-f075-4623-a23b-16c59040d974" providerId="ADAL" clId="{50DED8A2-2776-4FE5-ADA8-A18F2C07F4F3}" dt="2025-07-04T18:01:29.774" v="4187" actId="13822"/>
          <ac:spMkLst>
            <pc:docMk/>
            <pc:sldMk cId="3190868717" sldId="263"/>
            <ac:spMk id="23" creationId="{5AA3EA5B-C209-4ED9-1990-9DC2C8EEAD27}"/>
          </ac:spMkLst>
        </pc:spChg>
        <pc:spChg chg="add mod">
          <ac:chgData name="Ferrari, Giorgio  /IT" userId="d6c707c9-f075-4623-a23b-16c59040d974" providerId="ADAL" clId="{50DED8A2-2776-4FE5-ADA8-A18F2C07F4F3}" dt="2025-07-04T18:01:53.322" v="4202" actId="20577"/>
          <ac:spMkLst>
            <pc:docMk/>
            <pc:sldMk cId="3190868717" sldId="263"/>
            <ac:spMk id="24" creationId="{3090644A-0A62-14E5-3E7F-A9BC5DB3BDF0}"/>
          </ac:spMkLst>
        </pc:spChg>
        <pc:cxnChg chg="add mod">
          <ac:chgData name="Ferrari, Giorgio  /IT" userId="d6c707c9-f075-4623-a23b-16c59040d974" providerId="ADAL" clId="{50DED8A2-2776-4FE5-ADA8-A18F2C07F4F3}" dt="2025-07-04T18:01:19.921" v="4185" actId="1582"/>
          <ac:cxnSpMkLst>
            <pc:docMk/>
            <pc:sldMk cId="3190868717" sldId="263"/>
            <ac:cxnSpMk id="22" creationId="{83566CDA-22A5-4F22-6893-C16F0F631FA1}"/>
          </ac:cxnSpMkLst>
        </pc:cxnChg>
      </pc:sldChg>
      <pc:sldChg chg="new del">
        <pc:chgData name="Ferrari, Giorgio  /IT" userId="d6c707c9-f075-4623-a23b-16c59040d974" providerId="ADAL" clId="{50DED8A2-2776-4FE5-ADA8-A18F2C07F4F3}" dt="2025-07-04T18:16:28.980" v="4205" actId="47"/>
        <pc:sldMkLst>
          <pc:docMk/>
          <pc:sldMk cId="474849831" sldId="264"/>
        </pc:sldMkLst>
      </pc:sldChg>
      <pc:sldChg chg="addSp delSp modSp add mod modNotesTx">
        <pc:chgData name="Ferrari, Giorgio  /IT" userId="d6c707c9-f075-4623-a23b-16c59040d974" providerId="ADAL" clId="{50DED8A2-2776-4FE5-ADA8-A18F2C07F4F3}" dt="2025-07-04T18:39:24.858" v="4418" actId="20577"/>
        <pc:sldMkLst>
          <pc:docMk/>
          <pc:sldMk cId="3856212205" sldId="264"/>
        </pc:sldMkLst>
        <pc:spChg chg="del mod">
          <ac:chgData name="Ferrari, Giorgio  /IT" userId="d6c707c9-f075-4623-a23b-16c59040d974" providerId="ADAL" clId="{50DED8A2-2776-4FE5-ADA8-A18F2C07F4F3}" dt="2025-07-04T18:37:06.691" v="4226" actId="478"/>
          <ac:spMkLst>
            <pc:docMk/>
            <pc:sldMk cId="3856212205" sldId="264"/>
            <ac:spMk id="2" creationId="{5ED984AD-D6F3-A538-7C1B-C9DF0069CDAC}"/>
          </ac:spMkLst>
        </pc:spChg>
        <pc:spChg chg="mod">
          <ac:chgData name="Ferrari, Giorgio  /IT" userId="d6c707c9-f075-4623-a23b-16c59040d974" providerId="ADAL" clId="{50DED8A2-2776-4FE5-ADA8-A18F2C07F4F3}" dt="2025-07-04T18:36:42.462" v="4217" actId="20577"/>
          <ac:spMkLst>
            <pc:docMk/>
            <pc:sldMk cId="3856212205" sldId="264"/>
            <ac:spMk id="3" creationId="{D2AB6D0D-682A-9E07-5067-89BD49B2D29D}"/>
          </ac:spMkLst>
        </pc:spChg>
        <pc:spChg chg="del">
          <ac:chgData name="Ferrari, Giorgio  /IT" userId="d6c707c9-f075-4623-a23b-16c59040d974" providerId="ADAL" clId="{50DED8A2-2776-4FE5-ADA8-A18F2C07F4F3}" dt="2025-07-04T18:36:27.799" v="4208" actId="478"/>
          <ac:spMkLst>
            <pc:docMk/>
            <pc:sldMk cId="3856212205" sldId="264"/>
            <ac:spMk id="4" creationId="{9BAEF84B-4248-2D06-FD9C-828E7D96FCD3}"/>
          </ac:spMkLst>
        </pc:spChg>
        <pc:spChg chg="mod">
          <ac:chgData name="Ferrari, Giorgio  /IT" userId="d6c707c9-f075-4623-a23b-16c59040d974" providerId="ADAL" clId="{50DED8A2-2776-4FE5-ADA8-A18F2C07F4F3}" dt="2025-07-04T18:37:27.050" v="4242" actId="20577"/>
          <ac:spMkLst>
            <pc:docMk/>
            <pc:sldMk cId="3856212205" sldId="264"/>
            <ac:spMk id="7" creationId="{185D4B04-1376-87CD-FBAB-D8929EADADCD}"/>
          </ac:spMkLst>
        </pc:spChg>
        <pc:spChg chg="del mod">
          <ac:chgData name="Ferrari, Giorgio  /IT" userId="d6c707c9-f075-4623-a23b-16c59040d974" providerId="ADAL" clId="{50DED8A2-2776-4FE5-ADA8-A18F2C07F4F3}" dt="2025-07-04T18:36:46.533" v="4218" actId="478"/>
          <ac:spMkLst>
            <pc:docMk/>
            <pc:sldMk cId="3856212205" sldId="264"/>
            <ac:spMk id="8" creationId="{E4154B58-AF03-7171-400C-01F6A459A7A4}"/>
          </ac:spMkLst>
        </pc:spChg>
        <pc:spChg chg="del mod">
          <ac:chgData name="Ferrari, Giorgio  /IT" userId="d6c707c9-f075-4623-a23b-16c59040d974" providerId="ADAL" clId="{50DED8A2-2776-4FE5-ADA8-A18F2C07F4F3}" dt="2025-07-04T18:36:47.181" v="4219" actId="478"/>
          <ac:spMkLst>
            <pc:docMk/>
            <pc:sldMk cId="3856212205" sldId="264"/>
            <ac:spMk id="9" creationId="{8AD1C97E-F979-E865-AE0F-E5DEC1752C18}"/>
          </ac:spMkLst>
        </pc:spChg>
        <pc:spChg chg="del mod">
          <ac:chgData name="Ferrari, Giorgio  /IT" userId="d6c707c9-f075-4623-a23b-16c59040d974" providerId="ADAL" clId="{50DED8A2-2776-4FE5-ADA8-A18F2C07F4F3}" dt="2025-07-04T18:36:47.640" v="4220" actId="478"/>
          <ac:spMkLst>
            <pc:docMk/>
            <pc:sldMk cId="3856212205" sldId="264"/>
            <ac:spMk id="10" creationId="{00CD5F62-556B-95CF-F449-F868879AF164}"/>
          </ac:spMkLst>
        </pc:spChg>
        <pc:spChg chg="mod">
          <ac:chgData name="Ferrari, Giorgio  /IT" userId="d6c707c9-f075-4623-a23b-16c59040d974" providerId="ADAL" clId="{50DED8A2-2776-4FE5-ADA8-A18F2C07F4F3}" dt="2025-07-04T18:37:04.914" v="4225" actId="693"/>
          <ac:spMkLst>
            <pc:docMk/>
            <pc:sldMk cId="3856212205" sldId="264"/>
            <ac:spMk id="20" creationId="{7A4EA065-B529-7057-58D5-0270C3CD790F}"/>
          </ac:spMkLst>
        </pc:spChg>
        <pc:cxnChg chg="add mod">
          <ac:chgData name="Ferrari, Giorgio  /IT" userId="d6c707c9-f075-4623-a23b-16c59040d974" providerId="ADAL" clId="{50DED8A2-2776-4FE5-ADA8-A18F2C07F4F3}" dt="2025-07-04T18:37:20.681" v="4228" actId="1582"/>
          <ac:cxnSpMkLst>
            <pc:docMk/>
            <pc:sldMk cId="3856212205" sldId="264"/>
            <ac:cxnSpMk id="11" creationId="{D865C70C-71AF-79D0-6BBC-9179543E92CC}"/>
          </ac:cxnSpMkLst>
        </pc:cxnChg>
      </pc:sldChg>
      <pc:sldChg chg="addSp modSp add mod modNotesTx">
        <pc:chgData name="Ferrari, Giorgio  /IT" userId="d6c707c9-f075-4623-a23b-16c59040d974" providerId="ADAL" clId="{50DED8A2-2776-4FE5-ADA8-A18F2C07F4F3}" dt="2025-07-04T18:48:54.284" v="4541"/>
        <pc:sldMkLst>
          <pc:docMk/>
          <pc:sldMk cId="4276355919" sldId="265"/>
        </pc:sldMkLst>
        <pc:spChg chg="mod">
          <ac:chgData name="Ferrari, Giorgio  /IT" userId="d6c707c9-f075-4623-a23b-16c59040d974" providerId="ADAL" clId="{50DED8A2-2776-4FE5-ADA8-A18F2C07F4F3}" dt="2025-07-04T18:48:06.790" v="4540" actId="20577"/>
          <ac:spMkLst>
            <pc:docMk/>
            <pc:sldMk cId="4276355919" sldId="265"/>
            <ac:spMk id="2" creationId="{5ED984AD-D6F3-A538-7C1B-C9DF0069CDAC}"/>
          </ac:spMkLst>
        </pc:spChg>
        <pc:spChg chg="mod">
          <ac:chgData name="Ferrari, Giorgio  /IT" userId="d6c707c9-f075-4623-a23b-16c59040d974" providerId="ADAL" clId="{50DED8A2-2776-4FE5-ADA8-A18F2C07F4F3}" dt="2025-07-04T18:47:51.043" v="4524" actId="20577"/>
          <ac:spMkLst>
            <pc:docMk/>
            <pc:sldMk cId="4276355919" sldId="265"/>
            <ac:spMk id="3" creationId="{D2AB6D0D-682A-9E07-5067-89BD49B2D29D}"/>
          </ac:spMkLst>
        </pc:spChg>
        <pc:spChg chg="mod">
          <ac:chgData name="Ferrari, Giorgio  /IT" userId="d6c707c9-f075-4623-a23b-16c59040d974" providerId="ADAL" clId="{50DED8A2-2776-4FE5-ADA8-A18F2C07F4F3}" dt="2025-07-04T18:48:00.774" v="4531" actId="20577"/>
          <ac:spMkLst>
            <pc:docMk/>
            <pc:sldMk cId="4276355919" sldId="265"/>
            <ac:spMk id="4" creationId="{9BAEF84B-4248-2D06-FD9C-828E7D96FCD3}"/>
          </ac:spMkLst>
        </pc:spChg>
        <pc:spChg chg="add mod">
          <ac:chgData name="Ferrari, Giorgio  /IT" userId="d6c707c9-f075-4623-a23b-16c59040d974" providerId="ADAL" clId="{50DED8A2-2776-4FE5-ADA8-A18F2C07F4F3}" dt="2025-07-04T18:47:04.620" v="4472" actId="20577"/>
          <ac:spMkLst>
            <pc:docMk/>
            <pc:sldMk cId="4276355919" sldId="265"/>
            <ac:spMk id="6" creationId="{1C0DB0CE-D1E2-40CB-176E-43C3A6F425B9}"/>
          </ac:spMkLst>
        </pc:spChg>
        <pc:spChg chg="mod">
          <ac:chgData name="Ferrari, Giorgio  /IT" userId="d6c707c9-f075-4623-a23b-16c59040d974" providerId="ADAL" clId="{50DED8A2-2776-4FE5-ADA8-A18F2C07F4F3}" dt="2025-07-04T18:47:24.276" v="4486" actId="20577"/>
          <ac:spMkLst>
            <pc:docMk/>
            <pc:sldMk cId="4276355919" sldId="265"/>
            <ac:spMk id="7" creationId="{185D4B04-1376-87CD-FBAB-D8929EADADCD}"/>
          </ac:spMkLst>
        </pc:spChg>
        <pc:spChg chg="mod">
          <ac:chgData name="Ferrari, Giorgio  /IT" userId="d6c707c9-f075-4623-a23b-16c59040d974" providerId="ADAL" clId="{50DED8A2-2776-4FE5-ADA8-A18F2C07F4F3}" dt="2025-07-04T18:47:30.127" v="4496" actId="20577"/>
          <ac:spMkLst>
            <pc:docMk/>
            <pc:sldMk cId="4276355919" sldId="265"/>
            <ac:spMk id="8" creationId="{E4154B58-AF03-7171-400C-01F6A459A7A4}"/>
          </ac:spMkLst>
        </pc:spChg>
        <pc:spChg chg="mod">
          <ac:chgData name="Ferrari, Giorgio  /IT" userId="d6c707c9-f075-4623-a23b-16c59040d974" providerId="ADAL" clId="{50DED8A2-2776-4FE5-ADA8-A18F2C07F4F3}" dt="2025-07-04T18:47:34.851" v="4508" actId="20577"/>
          <ac:spMkLst>
            <pc:docMk/>
            <pc:sldMk cId="4276355919" sldId="265"/>
            <ac:spMk id="9" creationId="{8AD1C97E-F979-E865-AE0F-E5DEC1752C18}"/>
          </ac:spMkLst>
        </pc:spChg>
        <pc:spChg chg="mod">
          <ac:chgData name="Ferrari, Giorgio  /IT" userId="d6c707c9-f075-4623-a23b-16c59040d974" providerId="ADAL" clId="{50DED8A2-2776-4FE5-ADA8-A18F2C07F4F3}" dt="2025-07-04T18:47:44.028" v="4515" actId="20577"/>
          <ac:spMkLst>
            <pc:docMk/>
            <pc:sldMk cId="4276355919" sldId="265"/>
            <ac:spMk id="10" creationId="{00CD5F62-556B-95CF-F449-F868879AF164}"/>
          </ac:spMkLst>
        </pc:spChg>
        <pc:spChg chg="mod">
          <ac:chgData name="Ferrari, Giorgio  /IT" userId="d6c707c9-f075-4623-a23b-16c59040d974" providerId="ADAL" clId="{50DED8A2-2776-4FE5-ADA8-A18F2C07F4F3}" dt="2025-07-04T18:47:16.259" v="4474" actId="120"/>
          <ac:spMkLst>
            <pc:docMk/>
            <pc:sldMk cId="4276355919" sldId="265"/>
            <ac:spMk id="20" creationId="{7A4EA065-B529-7057-58D5-0270C3CD790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31237-B017-4CDC-8853-C46CC07EE009}" type="datetimeFigureOut">
              <a:rPr lang="it-IT" smtClean="0"/>
              <a:t>05/07/2025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24E47-B662-4BF7-A646-1D70E9CFE1B0}" type="slidenum">
              <a:rPr lang="it-IT" smtClean="0"/>
              <a:t>‹N›</a:t>
            </a:fld>
            <a:endParaRPr lang="it-IT"/>
          </a:p>
        </p:txBody>
      </p:sp>
    </p:spTree>
    <p:extLst>
      <p:ext uri="{BB962C8B-B14F-4D97-AF65-F5344CB8AC3E}">
        <p14:creationId xmlns:p14="http://schemas.microsoft.com/office/powerpoint/2010/main" val="1742012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SCHERMATA MAIN MENU.</a:t>
            </a:r>
          </a:p>
          <a:p>
            <a:endParaRPr lang="it-IT" dirty="0"/>
          </a:p>
          <a:p>
            <a:r>
              <a:rPr lang="it-IT" dirty="0"/>
              <a:t>C’è un contenitore padre globale che occupa tutta l’altezza e tutta la larghezza dello schermo, aderendo perfettamente ai bordi dello schermo, per garantire che su ogni risoluzione l’interfaccia venga contenuta interamente dentro una schermata andare mai fuori dai bordi. </a:t>
            </a:r>
          </a:p>
          <a:p>
            <a:endParaRPr lang="it-IT" dirty="0"/>
          </a:p>
          <a:p>
            <a:r>
              <a:rPr lang="it-IT" dirty="0"/>
              <a:t>HEADER: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dice «MAIN MENU».</a:t>
            </a:r>
          </a:p>
          <a:p>
            <a:endParaRPr lang="it-IT" dirty="0"/>
          </a:p>
          <a:p>
            <a:r>
              <a:rPr lang="it-IT" dirty="0"/>
              <a:t>Centrata nello schermo c’è un box con un bordo visibile e coerente con lo stile globale del gioco. C’è un </a:t>
            </a:r>
            <a:r>
              <a:rPr lang="it-IT" dirty="0" err="1"/>
              <a:t>padding</a:t>
            </a:r>
            <a:r>
              <a:rPr lang="it-IT" dirty="0"/>
              <a:t> interno di 5 pixels su tutti e 4 i lati e un </a:t>
            </a:r>
            <a:r>
              <a:rPr lang="it-IT" dirty="0" err="1"/>
              <a:t>padding</a:t>
            </a:r>
            <a:r>
              <a:rPr lang="it-IT" dirty="0"/>
              <a:t> esterno di 10 pixels su tutti e 4 i lati. </a:t>
            </a:r>
          </a:p>
          <a:p>
            <a:r>
              <a:rPr lang="it-IT" dirty="0"/>
              <a:t>All’interno del box ci sono 6 box rettangolari che sono dei pulsanti. I pulsanti sono equidistanti fra di loro, allineati verticalmente. </a:t>
            </a:r>
          </a:p>
          <a:p>
            <a:r>
              <a:rPr lang="it-IT" dirty="0"/>
              <a:t> </a:t>
            </a:r>
          </a:p>
          <a:p>
            <a:r>
              <a:rPr lang="it-IT" dirty="0"/>
              <a:t>Il pulsante1 è il primo in alto e contiene il testo NUOVA PARTITA. </a:t>
            </a:r>
          </a:p>
          <a:p>
            <a:r>
              <a:rPr lang="it-IT" dirty="0"/>
              <a:t>Il pulsante2 è il secondo a partire dall’alto e contiene il testo CARICA PARTITA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pulsante3 è il terzo a partire dall’alto e contiene il testo OPZIONI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pulsante4 è il quarto a partire dall’alto e contiene il testo HALL OF FAME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pulsante5 è il quinto a partire dall’alto e contiene il testo CREDITS</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pulsante6 è il sesto a partire dall’alto e contiene il testo ESCI DAL GIOCO</a:t>
            </a:r>
          </a:p>
          <a:p>
            <a:endParaRPr lang="it-IT" dirty="0"/>
          </a:p>
          <a:p>
            <a:r>
              <a:rPr lang="it-IT" dirty="0"/>
              <a:t>SFONDO: Lo sfondo presenta un effetto animato molto semplice e coerente con il tema generale del gioco. </a:t>
            </a:r>
          </a:p>
          <a:p>
            <a:endParaRPr lang="it-IT" dirty="0"/>
          </a:p>
          <a:p>
            <a:r>
              <a:rPr lang="it-IT" dirty="0"/>
              <a:t>LOGICA DELLA SCHERMATA: </a:t>
            </a:r>
          </a:p>
          <a:p>
            <a:endParaRPr lang="it-IT" dirty="0"/>
          </a:p>
          <a:p>
            <a:r>
              <a:rPr lang="it-IT" dirty="0"/>
              <a:t>Quando il giocatore clicca su NUOVA PARTITA viene indirizzato alla schermata di creazione di un clone del file </a:t>
            </a:r>
            <a:r>
              <a:rPr lang="it-IT" dirty="0" err="1"/>
              <a:t>giocatore.json</a:t>
            </a:r>
            <a:r>
              <a:rPr lang="it-IT" dirty="0"/>
              <a:t> che rappresenta il </a:t>
            </a:r>
          </a:p>
        </p:txBody>
      </p:sp>
      <p:sp>
        <p:nvSpPr>
          <p:cNvPr id="4" name="Segnaposto numero diapositiva 3"/>
          <p:cNvSpPr>
            <a:spLocks noGrp="1"/>
          </p:cNvSpPr>
          <p:nvPr>
            <p:ph type="sldNum" sz="quarter" idx="5"/>
          </p:nvPr>
        </p:nvSpPr>
        <p:spPr/>
        <p:txBody>
          <a:bodyPr/>
          <a:lstStyle/>
          <a:p>
            <a:fld id="{46724E47-B662-4BF7-A646-1D70E9CFE1B0}" type="slidenum">
              <a:rPr lang="it-IT" smtClean="0"/>
              <a:t>1</a:t>
            </a:fld>
            <a:endParaRPr lang="it-IT"/>
          </a:p>
        </p:txBody>
      </p:sp>
    </p:spTree>
    <p:extLst>
      <p:ext uri="{BB962C8B-B14F-4D97-AF65-F5344CB8AC3E}">
        <p14:creationId xmlns:p14="http://schemas.microsoft.com/office/powerpoint/2010/main" val="286310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Basandomi sullo stile delle descrizioni fornite, ecco la descrizione della schermata mostrata:</a:t>
            </a:r>
          </a:p>
          <a:p>
            <a:r>
              <a:rPr lang="it-IT" b="1" dirty="0"/>
              <a:t>SCHERMATA NOME SCENARIO.</a:t>
            </a:r>
            <a:endParaRPr lang="it-IT" dirty="0"/>
          </a:p>
          <a:p>
            <a:r>
              <a:rPr lang="it-IT" dirty="0"/>
              <a:t>C'è un contenitore padre globale che occupa tutta l'altezza e tutta la larghezza dello schermo, aderendo perfettamente ai bordi dello schermo, per garantire che su ogni risoluzione l'interfaccia venga contenuta interamente dentro una schermata senza andare mai fuori dai bordi.</a:t>
            </a:r>
          </a:p>
          <a:p>
            <a:r>
              <a:rPr lang="it-IT" b="1" dirty="0"/>
              <a:t>HEADER:</a:t>
            </a:r>
            <a:r>
              <a:rPr lang="it-IT" dirty="0"/>
              <a:t>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prende il NOME DELLO SCENARIO dal file .</a:t>
            </a:r>
            <a:r>
              <a:rPr lang="it-IT" dirty="0" err="1"/>
              <a:t>json</a:t>
            </a:r>
            <a:r>
              <a:rPr lang="it-IT" dirty="0"/>
              <a:t> associato allo scenario, nel campo </a:t>
            </a:r>
            <a:r>
              <a:rPr lang="it-IT" dirty="0" err="1"/>
              <a:t>titolo_scenario</a:t>
            </a:r>
            <a:endParaRPr lang="it-IT" dirty="0"/>
          </a:p>
          <a:p>
            <a:r>
              <a:rPr lang="it-IT" b="1" dirty="0"/>
              <a:t>CORPO DELLA SCHERMATA:</a:t>
            </a:r>
            <a:r>
              <a:rPr lang="it-IT" dirty="0"/>
              <a:t> Il corpo della schermata è diviso in tre colonne verticali affiancate. La colonna di SINISTRA occupa circa il 33% della larghezza complessiva della schermata e contiene due box sovrapposti verticalmente. Il box superiore è destinato ad accogliere un'immagine in formato quadrato 1:1 dello scenario, recuperata dinamicamente dal campo </a:t>
            </a:r>
            <a:r>
              <a:rPr lang="it-IT" dirty="0" err="1"/>
              <a:t>path_immagine_scenario</a:t>
            </a:r>
            <a:r>
              <a:rPr lang="it-IT" dirty="0"/>
              <a:t> del file .</a:t>
            </a:r>
            <a:r>
              <a:rPr lang="it-IT" dirty="0" err="1"/>
              <a:t>json</a:t>
            </a:r>
            <a:r>
              <a:rPr lang="it-IT" dirty="0"/>
              <a:t> associato all'id corrispondente della schermata attualmente visualizzata. Questo box occupa circa il 60% in altezza della colonna e presenta un </a:t>
            </a:r>
            <a:r>
              <a:rPr lang="it-IT" dirty="0" err="1"/>
              <a:t>padding</a:t>
            </a:r>
            <a:r>
              <a:rPr lang="it-IT" dirty="0"/>
              <a:t> esterno di 10 pixels su tutti e quattro i lati.</a:t>
            </a:r>
          </a:p>
          <a:p>
            <a:r>
              <a:rPr lang="it-IT" dirty="0"/>
              <a:t>Sotto al box dell'immagine è presente un box rettangolare destinato ad accogliere la descrizione narrativa estesa dello scenario di 150-200 parole, recuperata dinamicamente dal campo </a:t>
            </a:r>
            <a:r>
              <a:rPr lang="it-IT" dirty="0" err="1"/>
              <a:t>narrativa_scenario</a:t>
            </a:r>
            <a:r>
              <a:rPr lang="it-IT" dirty="0"/>
              <a:t> del file .</a:t>
            </a:r>
            <a:r>
              <a:rPr lang="it-IT" dirty="0" err="1"/>
              <a:t>json</a:t>
            </a:r>
            <a:r>
              <a:rPr lang="it-IT" dirty="0"/>
              <a:t> associato. Questo box occupa circa il 40% in altezza della colonna ed è largo quanto il box dell'immagine soprastante. Il box presenta un </a:t>
            </a:r>
            <a:r>
              <a:rPr lang="it-IT" dirty="0" err="1"/>
              <a:t>padding</a:t>
            </a:r>
            <a:r>
              <a:rPr lang="it-IT" dirty="0"/>
              <a:t> di 10 pixels su tutti e quattro i lati e diventa scrollabile verticalmente se il testo supera le dimensioni di contenimento.</a:t>
            </a:r>
          </a:p>
          <a:p>
            <a:r>
              <a:rPr lang="it-IT" dirty="0"/>
              <a:t>La colonna CENTRALE occupa circa il 33% della larghezza complessiva della schermata. Nella parte superiore c'è un box rettangolare contenente una breve narrativa di 50 parole sull'impatto della scelta, recuperata dinamicamente dal campo </a:t>
            </a:r>
            <a:r>
              <a:rPr lang="it-IT" dirty="0" err="1"/>
              <a:t>narrativa_impatto</a:t>
            </a:r>
            <a:r>
              <a:rPr lang="it-IT" dirty="0"/>
              <a:t> del file .</a:t>
            </a:r>
            <a:r>
              <a:rPr lang="it-IT" dirty="0" err="1"/>
              <a:t>json</a:t>
            </a:r>
            <a:r>
              <a:rPr lang="it-IT" dirty="0"/>
              <a:t> associato. Questo box presenta un </a:t>
            </a:r>
            <a:r>
              <a:rPr lang="it-IT" dirty="0" err="1"/>
              <a:t>padding</a:t>
            </a:r>
            <a:r>
              <a:rPr lang="it-IT" dirty="0"/>
              <a:t> di 10 pixels su tutti i lati.</a:t>
            </a:r>
          </a:p>
          <a:p>
            <a:r>
              <a:rPr lang="it-IT" dirty="0"/>
              <a:t>Sotto al box narrativo centrale è presente un contenitore con bordo tratteggiato che contiene 5 pulsanti rettangolari equidistanti fra di loro, allineati verticalmente. I pulsanti sono: Il pulsante1 contiene il testo recuperato dinamicamente dal campo testo_scelta1 del file .</a:t>
            </a:r>
            <a:r>
              <a:rPr lang="it-IT" dirty="0" err="1"/>
              <a:t>json</a:t>
            </a:r>
            <a:r>
              <a:rPr lang="it-IT" dirty="0"/>
              <a:t> associato. Il pulsante2 contiene il testo recuperato dinamicamente dal campo testo_scelta2 del file .</a:t>
            </a:r>
            <a:r>
              <a:rPr lang="it-IT" dirty="0" err="1"/>
              <a:t>json</a:t>
            </a:r>
            <a:r>
              <a:rPr lang="it-IT" dirty="0"/>
              <a:t> associato. Il pulsante3 contiene il testo recuperato dinamicamente dal campo testo_scelta3 del file .</a:t>
            </a:r>
            <a:r>
              <a:rPr lang="it-IT" dirty="0" err="1"/>
              <a:t>json</a:t>
            </a:r>
            <a:r>
              <a:rPr lang="it-IT" dirty="0"/>
              <a:t> associato. Il pulsante4 contiene il testo recuperato dinamicamente dal campo testo_scelta4 del file .</a:t>
            </a:r>
            <a:r>
              <a:rPr lang="it-IT" dirty="0" err="1"/>
              <a:t>json</a:t>
            </a:r>
            <a:r>
              <a:rPr lang="it-IT" dirty="0"/>
              <a:t> associato. Il pulsante5 contiene il testo recuperato dinamicamente dal campo testo_scelta5 del file .</a:t>
            </a:r>
            <a:r>
              <a:rPr lang="it-IT" dirty="0" err="1"/>
              <a:t>json</a:t>
            </a:r>
            <a:r>
              <a:rPr lang="it-IT" dirty="0"/>
              <a:t> associato. Questi pulsanti rappresentano le scelte a disposizione del giocatore per rispondere allo scenario attuale. Devono essere tutte ugualmente plausibili ma con impatto diverso sulle metriche. </a:t>
            </a:r>
          </a:p>
          <a:p>
            <a:r>
              <a:rPr lang="it-IT" dirty="0"/>
              <a:t>La colonna di DESTRA occupa circa il 33% della larghezza complessiva della schermata. Nella parte superiore è presente un contenitore che occupa circa l'80% dell'altezza della colonna, contenente 12 etichette rettangolari allineate verticalmente. Ogni etichetta presenta sulla sinistra il nome della metrica (Metrica 1, Metrica 2, fino a Metrica 12) recuperato dinamicamente dai campi nome_metrica1, nome_metrica2, etc. del file .</a:t>
            </a:r>
            <a:r>
              <a:rPr lang="it-IT" dirty="0" err="1"/>
              <a:t>json</a:t>
            </a:r>
            <a:r>
              <a:rPr lang="it-IT" dirty="0"/>
              <a:t> del giocatore, e sulla destra una barra di progresso orizzontale che visualizza il valore corrente della metrica corrispondente, anch’esso recuperato dal file .</a:t>
            </a:r>
            <a:r>
              <a:rPr lang="it-IT" dirty="0" err="1"/>
              <a:t>json</a:t>
            </a:r>
            <a:r>
              <a:rPr lang="it-IT" dirty="0"/>
              <a:t> del giocatore. </a:t>
            </a:r>
          </a:p>
          <a:p>
            <a:r>
              <a:rPr lang="it-IT" dirty="0"/>
              <a:t>Nella parte inferiore della colonna destra sono presenti due pulsanti rettangolari affiancati orizzontalmente: il pulsante HOME sulla sinistra e il pulsante OPTIONS sulla destra. Entrambi i pulsanti occupano la metà della larghezza disponibile della colonna con un </a:t>
            </a:r>
            <a:r>
              <a:rPr lang="it-IT" dirty="0" err="1"/>
              <a:t>padding</a:t>
            </a:r>
            <a:r>
              <a:rPr lang="it-IT" dirty="0"/>
              <a:t> di 5 pixels fra di loro.</a:t>
            </a:r>
          </a:p>
          <a:p>
            <a:r>
              <a:rPr lang="it-IT" b="1" dirty="0"/>
              <a:t>SFONDO:</a:t>
            </a:r>
            <a:r>
              <a:rPr lang="it-IT" dirty="0"/>
              <a:t> Lo sfondo presenta un effetto animato molto semplice e coerente con il tema generale del gioco.</a:t>
            </a:r>
          </a:p>
          <a:p>
            <a:r>
              <a:rPr lang="it-IT" b="1" dirty="0"/>
              <a:t>STILE:</a:t>
            </a:r>
            <a:r>
              <a:rPr lang="it-IT" dirty="0"/>
              <a:t> L'intero stile della schermata deve essere coerente con lo stile globale del gioco in cui viene utilizzata.</a:t>
            </a:r>
          </a:p>
          <a:p>
            <a:r>
              <a:rPr lang="it-IT" b="1" dirty="0"/>
              <a:t>LOGICA DELLA SCHERMATA:</a:t>
            </a:r>
            <a:r>
              <a:rPr lang="it-IT" dirty="0"/>
              <a:t> Questa schermata rappresenta un momento decisionale del gioco dove il giocatore deve scegliere fra 5 opzioni diverse che influenzeranno le sue metriche di gioco. I valori delle metriche vengono aggiornati in tempo reale nel file </a:t>
            </a:r>
            <a:r>
              <a:rPr lang="it-IT" dirty="0" err="1"/>
              <a:t>giocatore.json</a:t>
            </a:r>
            <a:r>
              <a:rPr lang="it-IT" dirty="0"/>
              <a:t> in base alle scelte effettuate. Non appena il giocatore compie la sua scelta, le metriche vengono aggiornate in modo fluido e viene caricato lo scenario successivo. </a:t>
            </a:r>
          </a:p>
          <a:p>
            <a:endParaRPr lang="it-IT" dirty="0"/>
          </a:p>
        </p:txBody>
      </p:sp>
      <p:sp>
        <p:nvSpPr>
          <p:cNvPr id="4" name="Segnaposto numero diapositiva 3"/>
          <p:cNvSpPr>
            <a:spLocks noGrp="1"/>
          </p:cNvSpPr>
          <p:nvPr>
            <p:ph type="sldNum" sz="quarter" idx="5"/>
          </p:nvPr>
        </p:nvSpPr>
        <p:spPr/>
        <p:txBody>
          <a:bodyPr/>
          <a:lstStyle/>
          <a:p>
            <a:fld id="{46724E47-B662-4BF7-A646-1D70E9CFE1B0}" type="slidenum">
              <a:rPr lang="it-IT" smtClean="0"/>
              <a:t>10</a:t>
            </a:fld>
            <a:endParaRPr lang="it-IT"/>
          </a:p>
        </p:txBody>
      </p:sp>
    </p:spTree>
    <p:extLst>
      <p:ext uri="{BB962C8B-B14F-4D97-AF65-F5344CB8AC3E}">
        <p14:creationId xmlns:p14="http://schemas.microsoft.com/office/powerpoint/2010/main" val="1468037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SCHERMATA OPZIONI.</a:t>
            </a:r>
          </a:p>
          <a:p>
            <a:r>
              <a:rPr lang="it-IT" dirty="0"/>
              <a:t>C'è un contenitore padre globale che occupa tutta l'altezza e tutta la larghezza dello schermo, aderendo perfettamente ai bordi dello schermo, per garantire che su ogni risoluzione l'interfaccia venga contenuta interamente dentro una schermata andare mai fuori dai bordi.</a:t>
            </a:r>
          </a:p>
          <a:p>
            <a:r>
              <a:rPr lang="it-IT" dirty="0"/>
              <a:t>HEADER: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dice «OPZIONI».</a:t>
            </a:r>
          </a:p>
          <a:p>
            <a:r>
              <a:rPr lang="it-IT" dirty="0"/>
              <a:t>CORPO DELLA SCHERMATA: Centrata nello schermo c'è un box con un bordo visibile e coerente con lo stile globale del gioco. C'è un </a:t>
            </a:r>
            <a:r>
              <a:rPr lang="it-IT" dirty="0" err="1"/>
              <a:t>padding</a:t>
            </a:r>
            <a:r>
              <a:rPr lang="it-IT" dirty="0"/>
              <a:t> interno di 15 pixels su tutti e 4 i lati e un </a:t>
            </a:r>
            <a:r>
              <a:rPr lang="it-IT" dirty="0" err="1"/>
              <a:t>padding</a:t>
            </a:r>
            <a:r>
              <a:rPr lang="it-IT" dirty="0"/>
              <a:t> esterno di 10 pixels su tutti e 4 i lati.</a:t>
            </a:r>
          </a:p>
          <a:p>
            <a:r>
              <a:rPr lang="it-IT" dirty="0"/>
              <a:t>All'interno del box principale ci sono due colonne verticali affiancate. La colonna di sinistra contiene 4 etichette rettangolari allineate verticalmente, organizzate in modo da essere spaziate in modo simmetrico fra di loro e dai bordi del box che le contiene. Queste etichette contengono il testo seguente dall'alto verso il basso: LINGUA VOLUME AUDIO</a:t>
            </a:r>
            <a:br>
              <a:rPr lang="it-IT" dirty="0"/>
            </a:br>
            <a:r>
              <a:rPr lang="it-IT" dirty="0"/>
              <a:t>DIMENSIONE TESTO TEMA PREFERITO</a:t>
            </a:r>
          </a:p>
          <a:p>
            <a:r>
              <a:rPr lang="it-IT" dirty="0"/>
              <a:t>Nella colonna di destra sono posizionati i controlli corrispondenti alle etichette di sinistra:</a:t>
            </a:r>
          </a:p>
          <a:p>
            <a:pPr>
              <a:buFont typeface="Arial" panose="020B0604020202020204" pitchFamily="34" charset="0"/>
              <a:buChar char="•"/>
            </a:pPr>
            <a:r>
              <a:rPr lang="it-IT" dirty="0"/>
              <a:t>Accanto all'etichetta LINGUA c'è un menu a tendina con testo esplicativo "Menu a tendina per le lingue disponibili"</a:t>
            </a:r>
          </a:p>
          <a:p>
            <a:pPr>
              <a:buFont typeface="Arial" panose="020B0604020202020204" pitchFamily="34" charset="0"/>
              <a:buChar char="•"/>
            </a:pPr>
            <a:r>
              <a:rPr lang="it-IT" dirty="0"/>
              <a:t>Accanto all'etichetta VOLUME AUDIO c'è uno slider orizzontale con cursore mobile per regolare il livello del volume</a:t>
            </a:r>
          </a:p>
          <a:p>
            <a:pPr>
              <a:buFont typeface="Arial" panose="020B0604020202020204" pitchFamily="34" charset="0"/>
              <a:buChar char="•"/>
            </a:pPr>
            <a:r>
              <a:rPr lang="it-IT" dirty="0"/>
              <a:t>Accanto all'etichetta DIMENSIONE TESTO c'è un menu a tendina con testo esplicativo "Menu a tendina per le dimensioni disponibili"</a:t>
            </a:r>
          </a:p>
          <a:p>
            <a:pPr>
              <a:buFont typeface="Arial" panose="020B0604020202020204" pitchFamily="34" charset="0"/>
              <a:buChar char="•"/>
            </a:pPr>
            <a:r>
              <a:rPr lang="it-IT" dirty="0"/>
              <a:t>Accanto all'etichetta TEMA PREFERITO c'è un menu a tendina con testo esplicativo "Menu a tendina per tema dark, medium, light"</a:t>
            </a:r>
          </a:p>
          <a:p>
            <a:r>
              <a:rPr lang="it-IT" dirty="0"/>
              <a:t>Al centro del box, tra le opzioni audio e dimensione testo, è presente un piccolo box rettangolare contenente l'icona "audio" con sfondo colorato distintivo.</a:t>
            </a:r>
          </a:p>
          <a:p>
            <a:r>
              <a:rPr lang="it-IT" dirty="0"/>
              <a:t>Nella parte inferiore del box principale è posizionato un pulsante rettangolare centrato contenente il testo "INDIETRO", che una volta cliccato salva tutte le modifiche apportate nelle impostazioni e riporta il giocatore alla schermata precedente.</a:t>
            </a:r>
          </a:p>
          <a:p>
            <a:r>
              <a:rPr lang="it-IT" dirty="0"/>
              <a:t>SFONDO: Lo sfondo presenta un effetto animato molto semplice e coerente con il tema generale del gioco.</a:t>
            </a:r>
          </a:p>
          <a:p>
            <a:r>
              <a:rPr lang="it-IT" dirty="0"/>
              <a:t>STILE: L'intero stile della schermata deve essere coerente con lo stile globale del gioco in cui viene utilizzata.</a:t>
            </a:r>
          </a:p>
          <a:p>
            <a:r>
              <a:rPr lang="it-IT" dirty="0"/>
              <a:t>LOGICA DELLA SCHERMATA: Le impostazioni modificate in questa schermata vengono salvate nel file </a:t>
            </a:r>
            <a:r>
              <a:rPr lang="it-IT" dirty="0" err="1"/>
              <a:t>giocatore.json</a:t>
            </a:r>
            <a:r>
              <a:rPr lang="it-IT" dirty="0"/>
              <a:t> nelle sezioni dedicate alle preferenze utente. Quando il giocatore clicca "INDIETRO", tutte le modifiche vengono applicate permanentemente al profilo di gioco.</a:t>
            </a:r>
          </a:p>
          <a:p>
            <a:endParaRPr lang="it-IT" dirty="0"/>
          </a:p>
        </p:txBody>
      </p:sp>
      <p:sp>
        <p:nvSpPr>
          <p:cNvPr id="4" name="Segnaposto numero diapositiva 3"/>
          <p:cNvSpPr>
            <a:spLocks noGrp="1"/>
          </p:cNvSpPr>
          <p:nvPr>
            <p:ph type="sldNum" sz="quarter" idx="5"/>
          </p:nvPr>
        </p:nvSpPr>
        <p:spPr/>
        <p:txBody>
          <a:bodyPr/>
          <a:lstStyle/>
          <a:p>
            <a:fld id="{46724E47-B662-4BF7-A646-1D70E9CFE1B0}" type="slidenum">
              <a:rPr lang="it-IT" smtClean="0"/>
              <a:t>11</a:t>
            </a:fld>
            <a:endParaRPr lang="it-IT"/>
          </a:p>
        </p:txBody>
      </p:sp>
    </p:spTree>
    <p:extLst>
      <p:ext uri="{BB962C8B-B14F-4D97-AF65-F5344CB8AC3E}">
        <p14:creationId xmlns:p14="http://schemas.microsoft.com/office/powerpoint/2010/main" val="1246317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Basandomi sullo stile delle descrizioni fornite nel documento, ecco la descrizione della schermata mostrata nell'immagine:</a:t>
            </a:r>
          </a:p>
          <a:p>
            <a:r>
              <a:rPr lang="it-IT" b="1" dirty="0"/>
              <a:t>SCHERMATA DI GIOCO PRINCIPALE CON TITOLO SEPARATO.</a:t>
            </a:r>
            <a:endParaRPr lang="it-IT" dirty="0"/>
          </a:p>
          <a:p>
            <a:r>
              <a:rPr lang="it-IT" dirty="0"/>
              <a:t>C'è un contenitore padre globale che occupa tutta l'altezza e tutta la larghezza dello schermo, aderendo perfettamente ai bordi dello schermo, per garantire che su ogni risoluzione l'interfaccia venga contenuta interamente dentro una schermata senza mai uscire dai bordi.</a:t>
            </a:r>
          </a:p>
          <a:p>
            <a:r>
              <a:rPr lang="it-IT" b="1" dirty="0"/>
              <a:t>HEADER:</a:t>
            </a:r>
            <a:r>
              <a:rPr lang="it-IT" dirty="0"/>
              <a:t> La parte superiore sinistra è occupata da un box rettangolare dedicato al titolo della schermata. Il box occupa circa il 20% della larghezza della schermata e circa il 5% dell'altezza totale, lasciando uno spazio di circa 10 pixels esternamente su tutti e quattro i lati, per distanziarlo dai bordi dello schermo e dagli elementi sottostanti. Il contenuto testuale dell'</a:t>
            </a:r>
            <a:r>
              <a:rPr lang="it-IT" dirty="0" err="1"/>
              <a:t>header</a:t>
            </a:r>
            <a:r>
              <a:rPr lang="it-IT" dirty="0"/>
              <a:t> dice «TITOLO» e viene recuperato dinamicamente dal campo </a:t>
            </a:r>
            <a:r>
              <a:rPr lang="it-IT" dirty="0" err="1"/>
              <a:t>titolo_schermata</a:t>
            </a:r>
            <a:r>
              <a:rPr lang="it-IT" dirty="0"/>
              <a:t> del file di dati .</a:t>
            </a:r>
            <a:r>
              <a:rPr lang="it-IT" dirty="0" err="1"/>
              <a:t>json</a:t>
            </a:r>
            <a:r>
              <a:rPr lang="it-IT" dirty="0"/>
              <a:t> associato all'id corrispondente della schermata attualmente visualizzata.</a:t>
            </a:r>
          </a:p>
          <a:p>
            <a:r>
              <a:rPr lang="it-IT" b="1" dirty="0"/>
              <a:t>CORPO DELLA SCHERMATA:</a:t>
            </a:r>
            <a:r>
              <a:rPr lang="it-IT" dirty="0"/>
              <a:t> Il corpo della schermata è diviso in due colonne verticali affiancate. La colonna di SINISTRA occupa circa il 20% della larghezza complessiva della schermata ed è suddivisa in tre sezioni verticali.</a:t>
            </a:r>
          </a:p>
          <a:p>
            <a:r>
              <a:rPr lang="it-IT" dirty="0"/>
              <a:t>La sezione superiore, posizionata sotto al box del titolo, contiene un riquadro rettangolare destinato ad accogliere la descrizione narrativa della situazione di gioco, recuperata in modo dinamico dal file di dati .</a:t>
            </a:r>
            <a:r>
              <a:rPr lang="it-IT" dirty="0" err="1"/>
              <a:t>json</a:t>
            </a:r>
            <a:r>
              <a:rPr lang="it-IT" dirty="0"/>
              <a:t> associato all'id corrispondente della schermata attualmente visualizzata. Questo box occupa circa il 60% in altezza della colonna sinistra ed è posizionato con un </a:t>
            </a:r>
            <a:r>
              <a:rPr lang="it-IT" dirty="0" err="1"/>
              <a:t>padding</a:t>
            </a:r>
            <a:r>
              <a:rPr lang="it-IT" dirty="0"/>
              <a:t> di 10 pixels su tutti e quattro i lati. Il box della narrativa diventa scrollabile verticalmente se il testo supera le dimensioni di contenimento del box.</a:t>
            </a:r>
          </a:p>
          <a:p>
            <a:r>
              <a:rPr lang="it-IT" dirty="0"/>
              <a:t>Sotto al riquadro narrativo è presente un box contenitore tratteggiato che occupa il restante 30% della colonna sinistra. All'interno di questo contenitore ci sono 2 pulsanti rettangolari allineati verticalmente e equidistanti fra di loro:</a:t>
            </a:r>
          </a:p>
          <a:p>
            <a:r>
              <a:rPr lang="it-IT" dirty="0"/>
              <a:t>Il pulsante1 è il primo in alto e contiene il testo recuperato dinamicamente dal campo testo_pulsante1 del file .</a:t>
            </a:r>
            <a:r>
              <a:rPr lang="it-IT" dirty="0" err="1"/>
              <a:t>json</a:t>
            </a:r>
            <a:r>
              <a:rPr lang="it-IT" dirty="0"/>
              <a:t> associato</a:t>
            </a:r>
          </a:p>
          <a:p>
            <a:r>
              <a:rPr lang="it-IT" dirty="0"/>
              <a:t>Il pulsante2 è il secondo a partire dall'alto e contiene il testo recuperato dinamicamente dal campo testo_pulsante2 del file .</a:t>
            </a:r>
            <a:r>
              <a:rPr lang="it-IT" dirty="0" err="1"/>
              <a:t>json</a:t>
            </a:r>
            <a:r>
              <a:rPr lang="it-IT" dirty="0"/>
              <a:t> associato</a:t>
            </a:r>
          </a:p>
          <a:p>
            <a:r>
              <a:rPr lang="it-IT" dirty="0"/>
              <a:t>Nella colonna di DESTRA, che occupa circa il 80% della larghezza complessiva della schermata, è posizionato un riquadro in formato 16:9 destinato ad accogliere una immagine della scena, che verrà presa dal percorso indicato nel campo </a:t>
            </a:r>
            <a:r>
              <a:rPr lang="it-IT" dirty="0" err="1"/>
              <a:t>path_immagine</a:t>
            </a:r>
            <a:r>
              <a:rPr lang="it-IT" dirty="0"/>
              <a:t> del file .</a:t>
            </a:r>
            <a:r>
              <a:rPr lang="it-IT" dirty="0" err="1"/>
              <a:t>json</a:t>
            </a:r>
            <a:r>
              <a:rPr lang="it-IT" dirty="0"/>
              <a:t> associato all'id corrispondente della schermata attualmente visualizzata. Questo riquadro è allineato superiormente con il box della narrativa nella colonna sinistra e occupa circa l'80% in altezza della schermata, presentando uno spazio esterno di </a:t>
            </a:r>
            <a:r>
              <a:rPr lang="it-IT" dirty="0" err="1"/>
              <a:t>padding</a:t>
            </a:r>
            <a:r>
              <a:rPr lang="it-IT" dirty="0"/>
              <a:t> di 10 pixels su tutti e quattro i lati.</a:t>
            </a:r>
          </a:p>
          <a:p>
            <a:r>
              <a:rPr lang="it-IT" dirty="0"/>
              <a:t>Sotto al riquadro dell'immagine è presente un box contenitore largo esattamente come il box dell'immagine. Il bordo inferiore del contenitore è allineato con il bordo inferiore dello schermo e con il bordo inferiore del contenitore dei pulsanti nella colonna sinistra. All'interno di questo contenitore ci sono 4 pulsanti rettangolari equidistanti fra di loro, posizionati orizzontalmente:</a:t>
            </a:r>
          </a:p>
          <a:p>
            <a:r>
              <a:rPr lang="it-IT" dirty="0"/>
              <a:t>Il pulsante_menu1 contiene il testo "PERSONAGGIO"</a:t>
            </a:r>
          </a:p>
          <a:p>
            <a:r>
              <a:rPr lang="it-IT" dirty="0"/>
              <a:t>Il pulsante_menu2 contiene il testo "INFLUENZA"</a:t>
            </a:r>
          </a:p>
          <a:p>
            <a:r>
              <a:rPr lang="it-IT" dirty="0"/>
              <a:t>Il pulsante_menu3 contiene il testo "HOME"</a:t>
            </a:r>
          </a:p>
          <a:p>
            <a:r>
              <a:rPr lang="it-IT" dirty="0"/>
              <a:t>Il pulsante_menu4 contiene il testo "OPZIONI"</a:t>
            </a:r>
          </a:p>
          <a:p>
            <a:r>
              <a:rPr lang="it-IT" b="1" dirty="0"/>
              <a:t>SFONDO:</a:t>
            </a:r>
            <a:r>
              <a:rPr lang="it-IT" dirty="0"/>
              <a:t> Lo sfondo presenta un effetto animato molto semplice e coerente con il tema generale del gioco.</a:t>
            </a:r>
          </a:p>
          <a:p>
            <a:r>
              <a:rPr lang="it-IT" b="1" dirty="0"/>
              <a:t>STILE:</a:t>
            </a:r>
            <a:r>
              <a:rPr lang="it-IT" dirty="0"/>
              <a:t> L'intero stile della schermata deve essere coerente con lo stile globale del gioco in cui viene utilizzata.</a:t>
            </a:r>
          </a:p>
          <a:p>
            <a:r>
              <a:rPr lang="it-IT" b="1" dirty="0"/>
              <a:t>LOGICA DELLA SCHERMATA:</a:t>
            </a:r>
            <a:r>
              <a:rPr lang="it-IT" dirty="0"/>
              <a:t> La schermata rappresenta l'interfaccia principale di gioco dove il giocatore può visualizzare il titolo della sezione corrente, leggere la narrativa della storia, vedere l'immagine della scena attuale, interagire con le opzioni di gioco tramite i pulsanti laterali e navigare attraverso i menu principali tramite i pulsanti inferiori. Tutti i contenuti testuali e le immagini vengono caricati dinamicamente dal file .</a:t>
            </a:r>
            <a:r>
              <a:rPr lang="it-IT" dirty="0" err="1"/>
              <a:t>json</a:t>
            </a:r>
            <a:r>
              <a:rPr lang="it-IT" dirty="0"/>
              <a:t> associato all'id della schermata corrente.</a:t>
            </a:r>
          </a:p>
          <a:p>
            <a:endParaRPr lang="it-IT" dirty="0"/>
          </a:p>
        </p:txBody>
      </p:sp>
      <p:sp>
        <p:nvSpPr>
          <p:cNvPr id="4" name="Segnaposto numero diapositiva 3"/>
          <p:cNvSpPr>
            <a:spLocks noGrp="1"/>
          </p:cNvSpPr>
          <p:nvPr>
            <p:ph type="sldNum" sz="quarter" idx="5"/>
          </p:nvPr>
        </p:nvSpPr>
        <p:spPr/>
        <p:txBody>
          <a:bodyPr/>
          <a:lstStyle/>
          <a:p>
            <a:fld id="{E6E1E249-A6BD-4189-9665-0A39BFEF32D7}" type="slidenum">
              <a:rPr lang="it-IT" smtClean="0"/>
              <a:t>12</a:t>
            </a:fld>
            <a:endParaRPr lang="it-IT"/>
          </a:p>
        </p:txBody>
      </p:sp>
    </p:spTree>
    <p:extLst>
      <p:ext uri="{BB962C8B-B14F-4D97-AF65-F5344CB8AC3E}">
        <p14:creationId xmlns:p14="http://schemas.microsoft.com/office/powerpoint/2010/main" val="620224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SCHERMATA CREDITS.</a:t>
            </a:r>
          </a:p>
          <a:p>
            <a:r>
              <a:rPr lang="it-IT" dirty="0"/>
              <a:t>C'è un contenitore padre globale che occupa tutta l'altezza e tutta la larghezza dello schermo, aderendo perfettamente ai bordi dello schermo, per garantire che su ogni risoluzione l'interfaccia venga contenuta interamente dentro una schermata andare mai fuori dai bordi.</a:t>
            </a:r>
          </a:p>
          <a:p>
            <a:r>
              <a:rPr lang="it-IT" dirty="0"/>
              <a:t>HEADER: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dice «CREDITS».</a:t>
            </a:r>
          </a:p>
          <a:p>
            <a:r>
              <a:rPr lang="it-IT" dirty="0"/>
              <a:t>CORPO DELLA SCHERMATA: Il corpo della schermata è diviso in due colonne verticali affiancate. La colonna di SINISTRA occupa circa il 40% della larghezza complessiva della schermata, mentre la colonna di DESTRA occupa il restante 60%.</a:t>
            </a:r>
          </a:p>
          <a:p>
            <a:r>
              <a:rPr lang="it-IT" dirty="0"/>
              <a:t>Nella colonna di sinistra sono posizionate 5 etichette rettangolari con bordo visibile, allineate verticalmente e spaziate in modo simmetrico fra di loro e dai bordi del contenitore. Dall'alto verso il basso, le etichette contengono i seguenti testi:</a:t>
            </a:r>
          </a:p>
          <a:p>
            <a:pPr>
              <a:buFont typeface="Arial" panose="020B0604020202020204" pitchFamily="34" charset="0"/>
              <a:buChar char="•"/>
            </a:pPr>
            <a:r>
              <a:rPr lang="it-IT" dirty="0"/>
              <a:t>IDEATO DA:</a:t>
            </a:r>
          </a:p>
          <a:p>
            <a:pPr>
              <a:buFont typeface="Arial" panose="020B0604020202020204" pitchFamily="34" charset="0"/>
              <a:buChar char="•"/>
            </a:pPr>
            <a:r>
              <a:rPr lang="it-IT" dirty="0"/>
              <a:t>MUSICA DI:</a:t>
            </a:r>
          </a:p>
          <a:p>
            <a:pPr>
              <a:buFont typeface="Arial" panose="020B0604020202020204" pitchFamily="34" charset="0"/>
              <a:buChar char="•"/>
            </a:pPr>
            <a:r>
              <a:rPr lang="it-IT" dirty="0"/>
              <a:t>IMMAGINI DI:</a:t>
            </a:r>
          </a:p>
          <a:p>
            <a:pPr>
              <a:buFont typeface="Arial" panose="020B0604020202020204" pitchFamily="34" charset="0"/>
              <a:buChar char="•"/>
            </a:pPr>
            <a:r>
              <a:rPr lang="it-IT" dirty="0"/>
              <a:t>SCRIPT:</a:t>
            </a:r>
          </a:p>
          <a:p>
            <a:pPr>
              <a:buFont typeface="Arial" panose="020B0604020202020204" pitchFamily="34" charset="0"/>
              <a:buChar char="•"/>
            </a:pPr>
            <a:r>
              <a:rPr lang="it-IT" dirty="0"/>
              <a:t>TESTI DI:</a:t>
            </a:r>
          </a:p>
          <a:p>
            <a:r>
              <a:rPr lang="it-IT" dirty="0"/>
              <a:t>Sotto alle etichette informative, nella parte inferiore della colonna sinistra, è posizionato un pulsante rettangolare con bordo visibile contenente il testo «INDIETRO». Il pulsante è largo quanto le etichette superiori e presenta un </a:t>
            </a:r>
            <a:r>
              <a:rPr lang="it-IT" dirty="0" err="1"/>
              <a:t>padding</a:t>
            </a:r>
            <a:r>
              <a:rPr lang="it-IT" dirty="0"/>
              <a:t> esterno di 10 pixels su tutti e quattro i lati per distanziarlo dagli elementi circostanti.</a:t>
            </a:r>
          </a:p>
          <a:p>
            <a:r>
              <a:rPr lang="it-IT" dirty="0"/>
              <a:t>Nella colonna di destra è presente un riquadro rettangolare di grandi dimensioni con bordo visibile, che occupa la maggior parte dello spazio disponibile nella metà destra dello schermo. Il riquadro presenta un </a:t>
            </a:r>
            <a:r>
              <a:rPr lang="it-IT" dirty="0" err="1"/>
              <a:t>padding</a:t>
            </a:r>
            <a:r>
              <a:rPr lang="it-IT" dirty="0"/>
              <a:t> esterno di 10 pixels su tutti e quattro i lati per distanziarlo dai bordi dello schermo e dalla colonna sinistra. All'interno del riquadro è presente il testo segnaposto «Qui ci va l'immagine del programmatore del gioco», che indica dove verrà inserita dinamicamente l'immagine del creatore del gioco, recuperata dal percorso indicato nel campo corrispondente del file .</a:t>
            </a:r>
            <a:r>
              <a:rPr lang="it-IT" dirty="0" err="1"/>
              <a:t>json</a:t>
            </a:r>
            <a:r>
              <a:rPr lang="it-IT" dirty="0"/>
              <a:t> associato alla schermata credits.</a:t>
            </a:r>
          </a:p>
          <a:p>
            <a:r>
              <a:rPr lang="it-IT" dirty="0"/>
              <a:t>SFONDO: Lo sfondo presenta un effetto animato molto semplice e coerente con il tema generale del gioco.</a:t>
            </a:r>
          </a:p>
          <a:p>
            <a:r>
              <a:rPr lang="it-IT" dirty="0"/>
              <a:t>STILE: L'intero stile della schermata deve essere coerente con lo stile globale del gioco in cui viene utilizzata.</a:t>
            </a:r>
          </a:p>
          <a:p>
            <a:endParaRPr lang="it-IT" dirty="0"/>
          </a:p>
        </p:txBody>
      </p:sp>
      <p:sp>
        <p:nvSpPr>
          <p:cNvPr id="4" name="Segnaposto numero diapositiva 3"/>
          <p:cNvSpPr>
            <a:spLocks noGrp="1"/>
          </p:cNvSpPr>
          <p:nvPr>
            <p:ph type="sldNum" sz="quarter" idx="5"/>
          </p:nvPr>
        </p:nvSpPr>
        <p:spPr/>
        <p:txBody>
          <a:bodyPr/>
          <a:lstStyle/>
          <a:p>
            <a:fld id="{46724E47-B662-4BF7-A646-1D70E9CFE1B0}" type="slidenum">
              <a:rPr lang="it-IT" smtClean="0"/>
              <a:t>2</a:t>
            </a:fld>
            <a:endParaRPr lang="it-IT"/>
          </a:p>
        </p:txBody>
      </p:sp>
    </p:spTree>
    <p:extLst>
      <p:ext uri="{BB962C8B-B14F-4D97-AF65-F5344CB8AC3E}">
        <p14:creationId xmlns:p14="http://schemas.microsoft.com/office/powerpoint/2010/main" val="2447782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Osservando l'immagine fornita, posso formulare la seguente descrizione seguendo lo stesso stile delle descrizioni che hai fornito:</a:t>
            </a:r>
          </a:p>
          <a:p>
            <a:r>
              <a:rPr lang="it-IT" b="1" dirty="0"/>
              <a:t>SCHERMATA CARICAMENTO/SPLASH SCREEN.</a:t>
            </a:r>
            <a:endParaRPr lang="it-IT" dirty="0"/>
          </a:p>
          <a:p>
            <a:r>
              <a:rPr lang="it-IT" dirty="0"/>
              <a:t>C'è un contenitore padre globale che occupa tutta l'altezza e tutta la larghezza dello schermo, aderendo perfettamente ai bordi dello schermo, per garantire che su ogni risoluzione l'interfaccia venga contenuta interamente dentro una schermata senza mai andare fuori dai bordi.</a:t>
            </a:r>
          </a:p>
          <a:p>
            <a:r>
              <a:rPr lang="it-IT" b="1" dirty="0"/>
              <a:t>CORPO DELLA SCHERMATA:</a:t>
            </a:r>
            <a:r>
              <a:rPr lang="it-IT" dirty="0"/>
              <a:t> Centrato verticalmente e orizzontalmente nello schermo c'è un riquadro rettangolare principale con bordo visibile e coerente con lo stile globale del gioco. Questo riquadro occupa circa il 60% della larghezza totale dello schermo e circa il 50% dell'altezza totale. Il riquadro è l’immagine in proporzione 1:1 del logo di gioco</a:t>
            </a:r>
          </a:p>
          <a:p>
            <a:r>
              <a:rPr lang="it-IT" dirty="0"/>
              <a:t>Sotto al riquadro principale, con uno spazio di separazione di circa 30 pixels, è posizionata una barra di caricamento orizzontale. La barra ha una larghezza equivalente a quella del riquadro superiore e presenta un colore di riempimento blu che indica il progresso del caricamento. La barra ha uno spessore di circa 15-20 pixels in altezza.</a:t>
            </a:r>
          </a:p>
          <a:p>
            <a:r>
              <a:rPr lang="it-IT" dirty="0"/>
              <a:t>Nella parte inferiore della schermata, centrato orizzontalmente e posizionato a circa il 20% dall'alto rispetto al bordo inferiore dello schermo, è presente un pulsante rettangolare che contiene il testo «GIOCA!». Il pulsante ha una larghezza di circa il 30% della larghezza totale dello schermo e presenta un bordo visibile coerente con lo stile globale del gioco.</a:t>
            </a:r>
          </a:p>
          <a:p>
            <a:r>
              <a:rPr lang="it-IT" b="1" dirty="0"/>
              <a:t>SFONDO:</a:t>
            </a:r>
            <a:r>
              <a:rPr lang="it-IT" dirty="0"/>
              <a:t> Lo sfondo presenta un colore uniforme e neutro, coerente con il tema generale del gioco.</a:t>
            </a:r>
          </a:p>
          <a:p>
            <a:r>
              <a:rPr lang="it-IT" b="1" dirty="0"/>
              <a:t>STILE:</a:t>
            </a:r>
            <a:r>
              <a:rPr lang="it-IT" dirty="0"/>
              <a:t> L'intero stile della schermata deve essere coerente con lo stile globale del gioco in cui viene utilizzata, mantenendo proporzioni e spaziature armoniose per garantire un'esperienza visiva pulita e professionale.</a:t>
            </a:r>
          </a:p>
          <a:p>
            <a:r>
              <a:rPr lang="it-IT" b="1" dirty="0"/>
              <a:t>LOGICA DELLA SCHERMATA:</a:t>
            </a:r>
            <a:r>
              <a:rPr lang="it-IT" dirty="0"/>
              <a:t> Questa schermata rappresenta il punto di ingresso iniziale del gioco, dove viene mostrato il logo e viene gestito il caricamento delle risorse necessarie prima di procedere al menu principale o direttamente al gameplay. Il pulsante GIOCA compare dopo 6 secondi, il tempo dedicato per il riempimento progressivo della barra. </a:t>
            </a:r>
          </a:p>
          <a:p>
            <a:endParaRPr lang="it-IT" dirty="0"/>
          </a:p>
        </p:txBody>
      </p:sp>
      <p:sp>
        <p:nvSpPr>
          <p:cNvPr id="4" name="Segnaposto numero diapositiva 3"/>
          <p:cNvSpPr>
            <a:spLocks noGrp="1"/>
          </p:cNvSpPr>
          <p:nvPr>
            <p:ph type="sldNum" sz="quarter" idx="5"/>
          </p:nvPr>
        </p:nvSpPr>
        <p:spPr/>
        <p:txBody>
          <a:bodyPr/>
          <a:lstStyle/>
          <a:p>
            <a:fld id="{46724E47-B662-4BF7-A646-1D70E9CFE1B0}" type="slidenum">
              <a:rPr lang="it-IT" smtClean="0"/>
              <a:t>3</a:t>
            </a:fld>
            <a:endParaRPr lang="it-IT"/>
          </a:p>
        </p:txBody>
      </p:sp>
    </p:spTree>
    <p:extLst>
      <p:ext uri="{BB962C8B-B14F-4D97-AF65-F5344CB8AC3E}">
        <p14:creationId xmlns:p14="http://schemas.microsoft.com/office/powerpoint/2010/main" val="1694220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SCHERMATA CREAZIONE PERSONAGGIO.</a:t>
            </a:r>
          </a:p>
          <a:p>
            <a:endParaRPr lang="it-IT" dirty="0"/>
          </a:p>
          <a:p>
            <a:r>
              <a:rPr lang="it-IT" dirty="0"/>
              <a:t>C’è un contenitore padre globale che occupa tutta l’altezza e tutta la larghezza dello schermo, aderendo perfettamente ai bordi dello schermo, per garantire che su ogni risoluzione l’interfaccia venga contenuta interamente dentro una schermata andare mai fuori dai bordi. </a:t>
            </a:r>
          </a:p>
          <a:p>
            <a:endParaRPr lang="it-IT" dirty="0"/>
          </a:p>
          <a:p>
            <a:r>
              <a:rPr lang="it-IT" dirty="0"/>
              <a:t>HEADER: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dice «CREA IL TUO PERSONAGGIO».</a:t>
            </a:r>
          </a:p>
          <a:p>
            <a:endParaRPr lang="it-IT" dirty="0"/>
          </a:p>
          <a:p>
            <a:r>
              <a:rPr lang="it-IT" dirty="0"/>
              <a:t>CORPO DELLA SCHERMATA:</a:t>
            </a:r>
          </a:p>
          <a:p>
            <a:r>
              <a:rPr lang="it-IT" dirty="0"/>
              <a:t>Il corpo della schermata è occupato da due box identici e simmetrici, con il bordo non visibile, che presentano un </a:t>
            </a:r>
            <a:r>
              <a:rPr lang="it-IT" dirty="0" err="1"/>
              <a:t>padding</a:t>
            </a:r>
            <a:r>
              <a:rPr lang="it-IT" dirty="0"/>
              <a:t> interno ed esterno di 15 pixels su tutti e 4 i lati. </a:t>
            </a:r>
          </a:p>
          <a:p>
            <a:r>
              <a:rPr lang="it-IT" dirty="0"/>
              <a:t>Il box di sinistra contiene 6 etichette rettangolari allineate verticalmente sul lato sinistro del contenitore, organizzate in modo da essere spaziate in modo simmetrico fra di loro e dai bordi superiore, sinistro e inferiore del box che le contiene. Queste etichette contengono il testo seguente dall’alto verso il basso: </a:t>
            </a:r>
          </a:p>
          <a:p>
            <a:r>
              <a:rPr lang="it-IT" dirty="0"/>
              <a:t>IL TUO NOME</a:t>
            </a:r>
          </a:p>
          <a:p>
            <a:r>
              <a:rPr lang="it-IT" dirty="0"/>
              <a:t>Il nome di ATTRIBUTO 1 preso dinamicamente da un file dati .</a:t>
            </a:r>
            <a:r>
              <a:rPr lang="it-IT" dirty="0" err="1"/>
              <a:t>json</a:t>
            </a:r>
            <a:r>
              <a:rPr lang="it-IT" dirty="0"/>
              <a:t> che rappresenta l’oggetto di stato del gioco, che useremo per salvare i progressi del giocatore</a:t>
            </a:r>
          </a:p>
          <a:p>
            <a:r>
              <a:rPr lang="it-IT" dirty="0"/>
              <a:t>Il nome di ATTRIBUTO 2 preso dinamicamente da un file dati .</a:t>
            </a:r>
            <a:r>
              <a:rPr lang="it-IT" dirty="0" err="1"/>
              <a:t>json</a:t>
            </a:r>
            <a:r>
              <a:rPr lang="it-IT" dirty="0"/>
              <a:t> che rappresenta l’oggetto di stato del gioco, che useremo per salvare i progressi del giocatore</a:t>
            </a:r>
          </a:p>
          <a:p>
            <a:r>
              <a:rPr lang="it-IT" dirty="0"/>
              <a:t>Il nome di ATTRIBUTO 3 preso dinamicamente da un file dati .</a:t>
            </a:r>
            <a:r>
              <a:rPr lang="it-IT" dirty="0" err="1"/>
              <a:t>json</a:t>
            </a:r>
            <a:r>
              <a:rPr lang="it-IT" dirty="0"/>
              <a:t> che rappresenta l’oggetto di stato del gioco, che useremo per salvare i progressi del giocatore</a:t>
            </a:r>
          </a:p>
          <a:p>
            <a:r>
              <a:rPr lang="it-IT" dirty="0"/>
              <a:t>Il nome di ATTRIBUTO 4 preso dinamicamente da un file dati .</a:t>
            </a:r>
            <a:r>
              <a:rPr lang="it-IT" dirty="0" err="1"/>
              <a:t>json</a:t>
            </a:r>
            <a:r>
              <a:rPr lang="it-IT" dirty="0"/>
              <a:t> che rappresenta l’oggetto di stato del gioco, che useremo per salvare i progressi del giocatore</a:t>
            </a:r>
          </a:p>
          <a:p>
            <a:r>
              <a:rPr lang="it-IT" dirty="0"/>
              <a:t>Il nome di ATTRIBUTO 5 preso dinamicamente da un file dati .</a:t>
            </a:r>
            <a:r>
              <a:rPr lang="it-IT" dirty="0" err="1"/>
              <a:t>json</a:t>
            </a:r>
            <a:r>
              <a:rPr lang="it-IT" dirty="0"/>
              <a:t> che rappresenta l’oggetto di stato del gioco, che useremo per salvare i progressi del giocatore</a:t>
            </a:r>
          </a:p>
          <a:p>
            <a:endParaRPr lang="it-IT" dirty="0"/>
          </a:p>
          <a:p>
            <a:r>
              <a:rPr lang="it-IT" dirty="0"/>
              <a:t>Accanto all’etichetta IL TUO NOME c’è un campo libero dove il giocatore può cliccare per digitare il suo nome, che rappresenterà il nome del salvataggio automatico che da questo momento in poi costituirà l’oggetto di stato della partita attuale e che potrà essere richiamato nelle sessioni di gioco successive, mantenendo tutte le statistiche di gioco maturate durante le sessioni di gioco precedenti. </a:t>
            </a:r>
          </a:p>
          <a:p>
            <a:endParaRPr lang="it-IT" dirty="0"/>
          </a:p>
          <a:p>
            <a:r>
              <a:rPr lang="it-IT" dirty="0"/>
              <a:t>Accanto ad ogni etichetta ATTRIBUTO invece sarà posizionato uno slider con il cursore che parte da 0 per tutti gli attributi e può arrivare fino a 100. Evita di inserire i numeri precisi sugli slider altrimenti la schermata rischia di diventare troppo densa di informazioni e quindi troppo caotica.</a:t>
            </a:r>
          </a:p>
          <a:p>
            <a:r>
              <a:rPr lang="it-IT" dirty="0"/>
              <a:t> </a:t>
            </a:r>
          </a:p>
          <a:p>
            <a:r>
              <a:rPr lang="it-IT" dirty="0"/>
              <a:t>Sotto al box sinistro c’è un altro box invisibile di forma rettangolare che contiene l’etichetta PUNTI DISPONIBILI con accanto un numero che si aggiorna dinamicamente man mano che il giocatore muove gli slider. Quando i punti sono arrivati a zero, il giocatore non può più far avanzare gli slider, ma fino a quando il giocatore non ha cliccato sul pulsante CREA, può sempre ripensarci e modificare la posizione degli sliders. Se lo slider si muove verso destra, vengono sottratti punti al totale disponibile. Se lo slider si muove verso sinistra, vengono </a:t>
            </a:r>
            <a:r>
              <a:rPr lang="it-IT" dirty="0" err="1"/>
              <a:t>riaggiunti</a:t>
            </a:r>
            <a:r>
              <a:rPr lang="it-IT" dirty="0"/>
              <a:t> i punti al totale disponibile. </a:t>
            </a:r>
          </a:p>
          <a:p>
            <a:endParaRPr lang="it-IT" dirty="0"/>
          </a:p>
          <a:p>
            <a:r>
              <a:rPr lang="it-IT" dirty="0"/>
              <a:t>Nella metà destra del corpo della schermata ci sono due box invisibili, identici e simmetrici ai box presenti nella metà di sinistra. Il box superiore contiene 6 etichette affiancate da 6 sliders. Ogni etichetta prende il proprio testo direttamente dal file .</a:t>
            </a:r>
            <a:r>
              <a:rPr lang="it-IT" dirty="0" err="1"/>
              <a:t>json</a:t>
            </a:r>
            <a:r>
              <a:rPr lang="it-IT" dirty="0"/>
              <a:t> dell’oggetto giocatore</a:t>
            </a:r>
          </a:p>
          <a:p>
            <a:endParaRPr lang="it-IT" dirty="0"/>
          </a:p>
          <a:p>
            <a:r>
              <a:rPr lang="it-IT" dirty="0"/>
              <a:t>Il nome di ATTRIBUTO 6 preso dinamicamente da un file dati .</a:t>
            </a:r>
            <a:r>
              <a:rPr lang="it-IT" dirty="0" err="1"/>
              <a:t>json</a:t>
            </a:r>
            <a:r>
              <a:rPr lang="it-IT" dirty="0"/>
              <a:t> che rappresenta l’oggetto di stato del gioco, che useremo per salvare i progressi del giocatore</a:t>
            </a:r>
          </a:p>
          <a:p>
            <a:r>
              <a:rPr lang="it-IT" dirty="0"/>
              <a:t>Il nome di ATTRIBUTO 7 preso dinamicamente da un file dati .</a:t>
            </a:r>
            <a:r>
              <a:rPr lang="it-IT" dirty="0" err="1"/>
              <a:t>json</a:t>
            </a:r>
            <a:r>
              <a:rPr lang="it-IT" dirty="0"/>
              <a:t> che rappresenta l’oggetto di stato del gioco, che useremo per salvare i progressi del giocatore</a:t>
            </a:r>
          </a:p>
          <a:p>
            <a:r>
              <a:rPr lang="it-IT" dirty="0"/>
              <a:t>Il nome di ATTRIBUTO 8 preso dinamicamente da un file dati .</a:t>
            </a:r>
            <a:r>
              <a:rPr lang="it-IT" dirty="0" err="1"/>
              <a:t>json</a:t>
            </a:r>
            <a:r>
              <a:rPr lang="it-IT" dirty="0"/>
              <a:t> che rappresenta l’oggetto di stato del gioco, che useremo per salvare i progressi del giocatore</a:t>
            </a:r>
          </a:p>
          <a:p>
            <a:r>
              <a:rPr lang="it-IT" dirty="0"/>
              <a:t>Il nome di ATTRIBUTO 9 preso dinamicamente da un file dati .</a:t>
            </a:r>
            <a:r>
              <a:rPr lang="it-IT" dirty="0" err="1"/>
              <a:t>json</a:t>
            </a:r>
            <a:r>
              <a:rPr lang="it-IT" dirty="0"/>
              <a:t> che rappresenta l’oggetto di stato del gioco, che useremo per salvare i progressi del giocatore</a:t>
            </a:r>
          </a:p>
          <a:p>
            <a:r>
              <a:rPr lang="it-IT" dirty="0"/>
              <a:t>Il nome di ATTRIBUTO 10 preso dinamicamente da un file dati .</a:t>
            </a:r>
            <a:r>
              <a:rPr lang="it-IT" dirty="0" err="1"/>
              <a:t>json</a:t>
            </a:r>
            <a:r>
              <a:rPr lang="it-IT" dirty="0"/>
              <a:t> che rappresenta l’oggetto di stato del gioco, che useremo per salvare i progressi del giocatore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nome di ATTRIBUTO 11 preso dinamicamente da un file dati .</a:t>
            </a:r>
            <a:r>
              <a:rPr lang="it-IT" dirty="0" err="1"/>
              <a:t>json</a:t>
            </a:r>
            <a:r>
              <a:rPr lang="it-IT" dirty="0"/>
              <a:t> che rappresenta l’oggetto di stato del gioco, che useremo per salvare i progressi del giocatore</a:t>
            </a:r>
          </a:p>
          <a:p>
            <a:endParaRPr lang="it-IT" dirty="0"/>
          </a:p>
          <a:p>
            <a:r>
              <a:rPr lang="it-IT" dirty="0"/>
              <a:t>Il box invisibile inferiore, identico a quello presente nella metà sinistra dello schermo, contiene 3 pulsanti rettangolari equidistanti fra di loro: HOME PAGE che una volta cliccato non effettua nessuna modifica nel file </a:t>
            </a:r>
            <a:r>
              <a:rPr lang="it-IT" dirty="0" err="1"/>
              <a:t>giocatore.json</a:t>
            </a:r>
            <a:r>
              <a:rPr lang="it-IT" dirty="0"/>
              <a:t> e rimanda il giocatore alla schermata principale del </a:t>
            </a:r>
            <a:r>
              <a:rPr lang="it-IT" dirty="0" err="1"/>
              <a:t>main</a:t>
            </a:r>
            <a:r>
              <a:rPr lang="it-IT" dirty="0"/>
              <a:t> menu. </a:t>
            </a:r>
          </a:p>
          <a:p>
            <a:r>
              <a:rPr lang="it-IT" dirty="0"/>
              <a:t>Il pulsante CREA che salva tutti i dati inseriti dal giocatore in questa schermata nei campi corrispondenti del file </a:t>
            </a:r>
            <a:r>
              <a:rPr lang="it-IT" dirty="0" err="1"/>
              <a:t>giocatore.json</a:t>
            </a:r>
            <a:r>
              <a:rPr lang="it-IT" dirty="0"/>
              <a:t> e invia il flusso alla prossima schermata di equipaggiamento. </a:t>
            </a:r>
          </a:p>
          <a:p>
            <a:r>
              <a:rPr lang="it-IT" dirty="0"/>
              <a:t>Il pulsante ANNULLA che resetta tutti gli slider e il campo del nome ai valori di default per permettere al giocatore di ripartire da zero senza salvare niente in </a:t>
            </a:r>
            <a:r>
              <a:rPr lang="it-IT" dirty="0" err="1"/>
              <a:t>giocatore.json</a:t>
            </a:r>
            <a:endParaRPr lang="it-IT" dirty="0"/>
          </a:p>
          <a:p>
            <a:endParaRPr lang="it-IT" dirty="0"/>
          </a:p>
          <a:p>
            <a:r>
              <a:rPr lang="it-IT" dirty="0"/>
              <a:t>SFONDO: Lo sfondo presenta un effetto animato molto semplice e coerente con il tema generale del gioco. </a:t>
            </a:r>
          </a:p>
          <a:p>
            <a:endParaRPr lang="it-IT" dirty="0"/>
          </a:p>
          <a:p>
            <a:r>
              <a:rPr lang="it-IT" dirty="0"/>
              <a:t>STILE: L’intero stile della schermata deve essere coerente con lo stile globale del gioco in cui viene utilizzata. </a:t>
            </a:r>
          </a:p>
          <a:p>
            <a:endParaRPr lang="it-IT" dirty="0"/>
          </a:p>
          <a:p>
            <a:r>
              <a:rPr lang="it-IT" dirty="0"/>
              <a:t>LOGICA DELLA SCHERMATA: </a:t>
            </a:r>
          </a:p>
          <a:p>
            <a:r>
              <a:rPr lang="it-IT" dirty="0"/>
              <a:t>Nel programma esiste un </a:t>
            </a:r>
            <a:r>
              <a:rPr lang="it-IT" dirty="0" err="1"/>
              <a:t>gile</a:t>
            </a:r>
            <a:r>
              <a:rPr lang="it-IT" dirty="0"/>
              <a:t> chiamato </a:t>
            </a:r>
            <a:r>
              <a:rPr lang="it-IT" dirty="0" err="1"/>
              <a:t>giocatore.json</a:t>
            </a:r>
            <a:r>
              <a:rPr lang="it-IT" dirty="0"/>
              <a:t> che è l’oggetto di stato globale del gioco. Questo file deve contenere le preferenze del giocatore in termini di opzioni (lingua, audio) e una serie di campi inizialmente vuoti che vengono riempiti durante la creazione e lo sviluppo della partita. Quando il giocatore </a:t>
            </a:r>
          </a:p>
        </p:txBody>
      </p:sp>
      <p:sp>
        <p:nvSpPr>
          <p:cNvPr id="4" name="Segnaposto numero diapositiva 3"/>
          <p:cNvSpPr>
            <a:spLocks noGrp="1"/>
          </p:cNvSpPr>
          <p:nvPr>
            <p:ph type="sldNum" sz="quarter" idx="5"/>
          </p:nvPr>
        </p:nvSpPr>
        <p:spPr/>
        <p:txBody>
          <a:bodyPr/>
          <a:lstStyle/>
          <a:p>
            <a:fld id="{46724E47-B662-4BF7-A646-1D70E9CFE1B0}" type="slidenum">
              <a:rPr lang="it-IT" smtClean="0"/>
              <a:t>4</a:t>
            </a:fld>
            <a:endParaRPr lang="it-IT"/>
          </a:p>
        </p:txBody>
      </p:sp>
    </p:spTree>
    <p:extLst>
      <p:ext uri="{BB962C8B-B14F-4D97-AF65-F5344CB8AC3E}">
        <p14:creationId xmlns:p14="http://schemas.microsoft.com/office/powerpoint/2010/main" val="1579904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C’è un contenitore padre globale che occupa tutta l’altezza e tutta la larghezza dello schermo, aderendo perfettamente ai bordi dello schermo, per garantire che su ogni risoluzione l’interfaccia venga contenuta interamente dentro una schermata andare mai fuori dai bordi. </a:t>
            </a:r>
          </a:p>
          <a:p>
            <a:endParaRPr lang="it-IT" dirty="0"/>
          </a:p>
          <a:p>
            <a:r>
              <a:rPr lang="it-IT" dirty="0"/>
              <a:t>HEADER: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viene preso dal campo </a:t>
            </a:r>
            <a:r>
              <a:rPr lang="it-IT" dirty="0" err="1"/>
              <a:t>titolo_schermata</a:t>
            </a:r>
            <a:r>
              <a:rPr lang="it-IT" dirty="0"/>
              <a:t> del file di dati .</a:t>
            </a:r>
            <a:r>
              <a:rPr lang="it-IT" dirty="0" err="1"/>
              <a:t>json</a:t>
            </a:r>
            <a:r>
              <a:rPr lang="it-IT" dirty="0"/>
              <a:t> associato all’id corrispondente della schermata attualmente visualizzata. </a:t>
            </a:r>
          </a:p>
          <a:p>
            <a:endParaRPr lang="it-IT" dirty="0"/>
          </a:p>
          <a:p>
            <a:r>
              <a:rPr lang="it-IT" dirty="0"/>
              <a:t>CORPO DELLA SCHERMATA: Il corpo della schermata è diviso in due colonne verticali affiancate, esattamente identiche. Ciascuna occupa esattamente la metà della larghezza complessiva della schermata. Nella colonna di SINISTRA è posizionato un riquadro in formato 16:9 destinato ad accogliere una immagine, che </a:t>
            </a:r>
            <a:r>
              <a:rPr lang="it-IT" dirty="0" err="1"/>
              <a:t>verra</a:t>
            </a:r>
            <a:r>
              <a:rPr lang="it-IT" dirty="0"/>
              <a:t> presa dal percorso indicato nel campo </a:t>
            </a:r>
            <a:r>
              <a:rPr lang="it-IT" dirty="0" err="1"/>
              <a:t>path_immagine</a:t>
            </a:r>
            <a:r>
              <a:rPr lang="it-IT" dirty="0"/>
              <a:t> del file .</a:t>
            </a:r>
            <a:r>
              <a:rPr lang="it-IT" dirty="0" err="1"/>
              <a:t>json</a:t>
            </a:r>
            <a:r>
              <a:rPr lang="it-IT" dirty="0"/>
              <a:t> associato all’id corrispondente della schermata attualmente visualizzata. Questo riquadro occupa circa il 70% in altezza della schermata e presenta uno spazio esterno di </a:t>
            </a:r>
            <a:r>
              <a:rPr lang="it-IT" dirty="0" err="1"/>
              <a:t>padding</a:t>
            </a:r>
            <a:r>
              <a:rPr lang="it-IT" dirty="0"/>
              <a:t> di 10 pixels su tutti e quattro i lati, per distanziarlo dal bordo sinistro dello schermo sulla sinistra, dall’</a:t>
            </a:r>
            <a:r>
              <a:rPr lang="it-IT" dirty="0" err="1"/>
              <a:t>header</a:t>
            </a:r>
            <a:r>
              <a:rPr lang="it-IT" dirty="0"/>
              <a:t> in alto, dal riquadro narrativo in basso e dalla metà destra sul lato destro. </a:t>
            </a:r>
          </a:p>
          <a:p>
            <a:r>
              <a:rPr lang="it-IT" dirty="0"/>
              <a:t>Sotto al riquadro dell’immagine è presente un box rettangolare destinato ad accogliere la descrizione narrativa della situazione di gioco, recuperata in modo dinamico dal file di dati .</a:t>
            </a:r>
            <a:r>
              <a:rPr lang="it-IT" dirty="0" err="1"/>
              <a:t>json</a:t>
            </a:r>
            <a:r>
              <a:rPr lang="it-IT" dirty="0"/>
              <a:t> associato all’id corrispondente della schermata attualmente visualizzata. Questo box occupa circa il 30% in altezza dello schermo ed è largo esattamente quanto il box dell’</a:t>
            </a:r>
            <a:r>
              <a:rPr lang="it-IT" dirty="0" err="1"/>
              <a:t>immagin</a:t>
            </a:r>
            <a:r>
              <a:rPr lang="it-IT" dirty="0"/>
              <a:t>, entrambi larghi quanto la metà esatta dello schermo. Intorno al box c’è un </a:t>
            </a:r>
            <a:r>
              <a:rPr lang="it-IT" dirty="0" err="1"/>
              <a:t>padding</a:t>
            </a:r>
            <a:r>
              <a:rPr lang="it-IT" dirty="0"/>
              <a:t> di 10 pixels su tutti e quattro i lati, per distanziarlo in alto dal box dell’immagine, a sinistra dal bordo sinistro dello schermo, in basso dal bordo inferiore dello schermo e a destra dalla metà destra. Il box della narrativa diventa scrollabile verticalmente se il testo supera le dimensioni di contenimento del box. </a:t>
            </a:r>
          </a:p>
          <a:p>
            <a:endParaRPr lang="it-IT" dirty="0"/>
          </a:p>
          <a:p>
            <a:r>
              <a:rPr lang="it-IT" dirty="0"/>
              <a:t>Nella metà destra dello schermo c’è un box allineato superiormente e inferiormente con il box che contiene l’immagine. Questo box è invisibile, non ha bordi. C’è un </a:t>
            </a:r>
            <a:r>
              <a:rPr lang="it-IT" dirty="0" err="1"/>
              <a:t>padding</a:t>
            </a:r>
            <a:r>
              <a:rPr lang="it-IT" dirty="0"/>
              <a:t> interno di 5 pixels su tutti e 4 i lati e un </a:t>
            </a:r>
            <a:r>
              <a:rPr lang="it-IT" dirty="0" err="1"/>
              <a:t>padding</a:t>
            </a:r>
            <a:r>
              <a:rPr lang="it-IT" dirty="0"/>
              <a:t> esterno di 10 pixels su tutti e 4 i lati. </a:t>
            </a:r>
          </a:p>
          <a:p>
            <a:r>
              <a:rPr lang="it-IT" dirty="0"/>
              <a:t>All’interno del box ci sono 4 box rettangolari che sono dei pulsanti. Ogni pulsante contiene un testo recuperato dinamicamente dal file dati .</a:t>
            </a:r>
            <a:r>
              <a:rPr lang="it-IT" dirty="0" err="1"/>
              <a:t>json</a:t>
            </a:r>
            <a:r>
              <a:rPr lang="it-IT" dirty="0"/>
              <a:t> associato all’id della schermata attualmente visualizzata. Ogni pulsante occupa tutta la larghezza della metà destra dello schermo, meno un </a:t>
            </a:r>
            <a:r>
              <a:rPr lang="it-IT" dirty="0" err="1"/>
              <a:t>padding</a:t>
            </a:r>
            <a:r>
              <a:rPr lang="it-IT" dirty="0"/>
              <a:t> di 10 pixels su tutti i 4 lati, per distanziarlo dagli elementi circostanti e dal bordo dello schermo. </a:t>
            </a:r>
          </a:p>
          <a:p>
            <a:r>
              <a:rPr lang="it-IT" dirty="0"/>
              <a:t>Il pulsante1 è il primo in alto e contiene il testo recuperato dinamicamente dal campo testo_pulsante1 del file .</a:t>
            </a:r>
            <a:r>
              <a:rPr lang="it-IT" dirty="0" err="1"/>
              <a:t>json</a:t>
            </a:r>
            <a:r>
              <a:rPr lang="it-IT" dirty="0"/>
              <a:t> associato. </a:t>
            </a:r>
          </a:p>
          <a:p>
            <a:r>
              <a:rPr lang="it-IT" dirty="0"/>
              <a:t>Il pulsante2 è il secondo a partire dall’alto e contiene il testo recuperato dinamicamente dal campo testo_pulsante2 del file .</a:t>
            </a:r>
            <a:r>
              <a:rPr lang="it-IT" dirty="0" err="1"/>
              <a:t>json</a:t>
            </a:r>
            <a:r>
              <a:rPr lang="it-IT" dirty="0"/>
              <a:t> associato. Il pulsante2 ha 0 pixels di </a:t>
            </a:r>
            <a:r>
              <a:rPr lang="it-IT" dirty="0" err="1"/>
              <a:t>padding</a:t>
            </a:r>
            <a:r>
              <a:rPr lang="it-IT" dirty="0"/>
              <a:t> in alto e 10 pixels sul lato sinistro, 10 pixels sul lato destro, 10 pixels sul lato inferiore.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pulsante3 è il terzo a partire dall’alto e contiene il testo recuperato dinamicamente dal campo testo_pulsante3 del file .</a:t>
            </a:r>
            <a:r>
              <a:rPr lang="it-IT" dirty="0" err="1"/>
              <a:t>json</a:t>
            </a:r>
            <a:r>
              <a:rPr lang="it-IT" dirty="0"/>
              <a:t> associato. Il pulsante3 ha 0 pixels di </a:t>
            </a:r>
            <a:r>
              <a:rPr lang="it-IT" dirty="0" err="1"/>
              <a:t>padding</a:t>
            </a:r>
            <a:r>
              <a:rPr lang="it-IT" dirty="0"/>
              <a:t> in alto e 10 pixels sul lato sinistro, 10 pixels sul lato destro, 10 pixels sul lato inferiore.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pulsante4 è il quarto a partire dall’alto e contiene il testo recuperato dinamicamente dal campo testo_pulsante4 del file .</a:t>
            </a:r>
            <a:r>
              <a:rPr lang="it-IT" dirty="0" err="1"/>
              <a:t>json</a:t>
            </a:r>
            <a:r>
              <a:rPr lang="it-IT" dirty="0"/>
              <a:t> associato. Il pulsante4 ha 0 pixels di </a:t>
            </a:r>
            <a:r>
              <a:rPr lang="it-IT" dirty="0" err="1"/>
              <a:t>padding</a:t>
            </a:r>
            <a:r>
              <a:rPr lang="it-IT" dirty="0"/>
              <a:t> in alto e 10 pixels sul lato sinistro, 10 pixels sul lato destro, 10 pixels sul lato inferiore.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r>
              <a:rPr lang="it-IT" dirty="0"/>
              <a:t>Sotto a pulsante4 c’è un box contenitore largo esattamente come i pulsanti testuali sopra. Il bordo inferiore del contenitore è allineato con il bordo inferiore del box narrativo nella metà sinistra. Il bordo superiore del contenitore è </a:t>
            </a:r>
            <a:r>
              <a:rPr lang="it-IT" dirty="0" err="1"/>
              <a:t>allinato</a:t>
            </a:r>
            <a:r>
              <a:rPr lang="it-IT" dirty="0"/>
              <a:t> con il bordo superiore del box narrativo sulla sinistra. C’è un </a:t>
            </a:r>
            <a:r>
              <a:rPr lang="it-IT" dirty="0" err="1"/>
              <a:t>padding</a:t>
            </a:r>
            <a:r>
              <a:rPr lang="it-IT" dirty="0"/>
              <a:t> interno di 5 pixels su tutti e quattro i lati e un </a:t>
            </a:r>
            <a:r>
              <a:rPr lang="it-IT" dirty="0" err="1"/>
              <a:t>padding</a:t>
            </a:r>
            <a:r>
              <a:rPr lang="it-IT" dirty="0"/>
              <a:t> esterno di 10 pixels sul lato destro e sul lato sinistro. </a:t>
            </a:r>
          </a:p>
          <a:p>
            <a:endParaRPr lang="it-IT" dirty="0"/>
          </a:p>
          <a:p>
            <a:r>
              <a:rPr lang="it-IT" dirty="0"/>
              <a:t>Dentro a questo contenitore, ci sono 5 pulsanti quadrati equidistanti fra di loro in modo tale da essere posizionati in modo equidistante fra di loro e dai bordi circostanti del contenitore dentro cui sono posizionati. Ogni pulsante quadrato è occupato internamente da una icona. </a:t>
            </a:r>
          </a:p>
          <a:p>
            <a:r>
              <a:rPr lang="it-IT" dirty="0"/>
              <a:t>Da sinistra a destra: il pulsante_quadrato1 contiene l’icona «Hero», il pulsante_quadrato2 contiene l’icona «World», il pulsante_quadrato3 contiene l’icona «Journal», il pulsante_quadrato4 contiene l’icona opzioni, il pulsante_quadrato5 contiene l’icona home.</a:t>
            </a:r>
          </a:p>
          <a:p>
            <a:endParaRPr lang="it-IT" dirty="0"/>
          </a:p>
          <a:p>
            <a:r>
              <a:rPr lang="it-IT" dirty="0"/>
              <a:t> </a:t>
            </a:r>
          </a:p>
        </p:txBody>
      </p:sp>
      <p:sp>
        <p:nvSpPr>
          <p:cNvPr id="4" name="Segnaposto numero diapositiva 3"/>
          <p:cNvSpPr>
            <a:spLocks noGrp="1"/>
          </p:cNvSpPr>
          <p:nvPr>
            <p:ph type="sldNum" sz="quarter" idx="5"/>
          </p:nvPr>
        </p:nvSpPr>
        <p:spPr/>
        <p:txBody>
          <a:bodyPr/>
          <a:lstStyle/>
          <a:p>
            <a:fld id="{46724E47-B662-4BF7-A646-1D70E9CFE1B0}" type="slidenum">
              <a:rPr lang="it-IT" smtClean="0"/>
              <a:t>5</a:t>
            </a:fld>
            <a:endParaRPr lang="it-IT"/>
          </a:p>
        </p:txBody>
      </p:sp>
    </p:spTree>
    <p:extLst>
      <p:ext uri="{BB962C8B-B14F-4D97-AF65-F5344CB8AC3E}">
        <p14:creationId xmlns:p14="http://schemas.microsoft.com/office/powerpoint/2010/main" val="311504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SCHERMATA CUTSCENE/NARRATIVA.</a:t>
            </a:r>
            <a:endParaRPr lang="it-IT" dirty="0"/>
          </a:p>
          <a:p>
            <a:r>
              <a:rPr lang="it-IT" dirty="0"/>
              <a:t>C'è un contenitore padre globale che occupa tutta l'altezza e tutta la larghezza dello schermo, aderendo perfettamente ai bordi dello schermo, per garantire che su ogni risoluzione l'interfaccia venga contenuta interamente dentro una schermata senza mai andare fuori dai bordi.</a:t>
            </a:r>
          </a:p>
          <a:p>
            <a:r>
              <a:rPr lang="it-IT" b="1" dirty="0"/>
              <a:t>HEADER:</a:t>
            </a:r>
            <a:r>
              <a:rPr lang="it-IT" dirty="0"/>
              <a:t>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viene recuperato in modo dinamico da un file di dati in formato .</a:t>
            </a:r>
            <a:r>
              <a:rPr lang="it-IT" dirty="0" err="1"/>
              <a:t>json</a:t>
            </a:r>
            <a:r>
              <a:rPr lang="it-IT" dirty="0"/>
              <a:t>, corrispondente alla id della </a:t>
            </a:r>
            <a:r>
              <a:rPr lang="it-IT" dirty="0" err="1"/>
              <a:t>cutscene</a:t>
            </a:r>
            <a:r>
              <a:rPr lang="it-IT"/>
              <a:t> che deve essere mostrata. </a:t>
            </a:r>
            <a:endParaRPr lang="it-IT" dirty="0"/>
          </a:p>
          <a:p>
            <a:r>
              <a:rPr lang="it-IT" b="1" dirty="0"/>
              <a:t>CORPO DELLA SCHERMATA:</a:t>
            </a:r>
            <a:r>
              <a:rPr lang="it-IT" dirty="0"/>
              <a:t> Il corpo della schermata è diviso in due colonne verticali affiancate. La colonna di SINISTRA occupa circa il 60% della larghezza complessiva della schermata ed è occupata da un riquadro rettangolare in formato 1:1 destinato ad accogliere una immagine della </a:t>
            </a:r>
            <a:r>
              <a:rPr lang="it-IT" dirty="0" err="1"/>
              <a:t>cutscene</a:t>
            </a:r>
            <a:r>
              <a:rPr lang="it-IT" dirty="0"/>
              <a:t>. Questo riquadro occupa circa l'85% in altezza della schermata disponibile sotto l'</a:t>
            </a:r>
            <a:r>
              <a:rPr lang="it-IT" dirty="0" err="1"/>
              <a:t>header</a:t>
            </a:r>
            <a:r>
              <a:rPr lang="it-IT" dirty="0"/>
              <a:t> e presenta uno spazio esterno di </a:t>
            </a:r>
            <a:r>
              <a:rPr lang="it-IT" dirty="0" err="1"/>
              <a:t>padding</a:t>
            </a:r>
            <a:r>
              <a:rPr lang="it-IT" dirty="0"/>
              <a:t> di 15 pixels su tutti e quattro i lati, per distanziarlo dal bordo sinistro dello schermo sulla sinistra, dall'</a:t>
            </a:r>
            <a:r>
              <a:rPr lang="it-IT" dirty="0" err="1"/>
              <a:t>header</a:t>
            </a:r>
            <a:r>
              <a:rPr lang="it-IT" dirty="0"/>
              <a:t> in alto, dal bordo inferiore dello schermo in basso e dalla colonna destra sul lato destro. Il riquadro contiene il testo </a:t>
            </a:r>
            <a:r>
              <a:rPr lang="it-IT" dirty="0" err="1"/>
              <a:t>placeholder</a:t>
            </a:r>
            <a:r>
              <a:rPr lang="it-IT" dirty="0"/>
              <a:t> "Immagine della </a:t>
            </a:r>
            <a:r>
              <a:rPr lang="it-IT" dirty="0" err="1"/>
              <a:t>cutscene</a:t>
            </a:r>
            <a:r>
              <a:rPr lang="it-IT" dirty="0"/>
              <a:t> qui".</a:t>
            </a:r>
          </a:p>
          <a:p>
            <a:r>
              <a:rPr lang="it-IT" dirty="0"/>
              <a:t>La colonna di DESTRA occupa circa il 40% della larghezza complessiva della schermata ed è divisa in due sezioni verticali. La sezione superiore contiene un box rettangolare destinato ad accogliere la descrizione narrativa della </a:t>
            </a:r>
            <a:r>
              <a:rPr lang="it-IT" dirty="0" err="1"/>
              <a:t>cutscene</a:t>
            </a:r>
            <a:r>
              <a:rPr lang="it-IT" dirty="0"/>
              <a:t>. Questo box occupa circa il 70% in altezza della colonna destra ed è largo quanto l'intera colonna destra. Intorno al box c'è un </a:t>
            </a:r>
            <a:r>
              <a:rPr lang="it-IT" dirty="0" err="1"/>
              <a:t>padding</a:t>
            </a:r>
            <a:r>
              <a:rPr lang="it-IT" dirty="0"/>
              <a:t> di 15 pixels su tutti e quattro i lati, per distanziarlo in alto dall'</a:t>
            </a:r>
            <a:r>
              <a:rPr lang="it-IT" dirty="0" err="1"/>
              <a:t>header</a:t>
            </a:r>
            <a:r>
              <a:rPr lang="it-IT" dirty="0"/>
              <a:t>, a sinistra dalla colonna sinistra, a destra dal bordo destro dello schermo e in basso dalla sezione inferiore. Il box della narrativa contiene il testo recuperato dinamicamente da un file .</a:t>
            </a:r>
            <a:r>
              <a:rPr lang="it-IT" dirty="0" err="1"/>
              <a:t>json</a:t>
            </a:r>
            <a:r>
              <a:rPr lang="it-IT" dirty="0"/>
              <a:t> contenente il testo da mostrare nella schermata di </a:t>
            </a:r>
            <a:r>
              <a:rPr lang="it-IT" dirty="0" err="1"/>
              <a:t>cutscene</a:t>
            </a:r>
            <a:r>
              <a:rPr lang="it-IT" dirty="0"/>
              <a:t> e diventa scrollabile verticalmente se il testo supera le dimensioni di contenimento del box.</a:t>
            </a:r>
          </a:p>
          <a:p>
            <a:r>
              <a:rPr lang="it-IT" dirty="0"/>
              <a:t>La sezione inferiore della colonna destra contiene un box invisibile che ha la stessa larghezza del box narrativo superiore ed è allineato inferiormente con il margine inferiore del box immagine. </a:t>
            </a:r>
          </a:p>
          <a:p>
            <a:r>
              <a:rPr lang="it-IT" dirty="0"/>
              <a:t>Questo contenitore include un singolo pulsante rettangolare, centrato, con il testo "CONTINUA". Il pulsante occupa circa il 30% in altezza della colonna destra e si estende per tutta la larghezza della colonna, mantenendo un </a:t>
            </a:r>
            <a:r>
              <a:rPr lang="it-IT" dirty="0" err="1"/>
              <a:t>padding</a:t>
            </a:r>
            <a:r>
              <a:rPr lang="it-IT" dirty="0"/>
              <a:t> esterno di 15 pixels su tutti e quattro i lati per distanziarlo dalla sezione narrativa sopra, dal bordo destro dello schermo, dal bordo inferiore dello schermo e dalla colonna sinistra.</a:t>
            </a:r>
          </a:p>
          <a:p>
            <a:r>
              <a:rPr lang="it-IT" b="1" dirty="0"/>
              <a:t>SFONDO:</a:t>
            </a:r>
            <a:r>
              <a:rPr lang="it-IT" dirty="0"/>
              <a:t> Lo sfondo presenta un effetto animato molto semplice e coerente con il tema generale del gioco.</a:t>
            </a:r>
          </a:p>
          <a:p>
            <a:r>
              <a:rPr lang="it-IT" b="1" dirty="0"/>
              <a:t>STILE:</a:t>
            </a:r>
            <a:r>
              <a:rPr lang="it-IT" dirty="0"/>
              <a:t> L'intero stile della schermata deve essere coerente con lo stile globale del gioco in cui viene utilizzata.</a:t>
            </a:r>
          </a:p>
          <a:p>
            <a:r>
              <a:rPr lang="it-IT" b="1" dirty="0"/>
              <a:t>LOGICA DELLA SCHERMATA:</a:t>
            </a:r>
            <a:r>
              <a:rPr lang="it-IT" dirty="0"/>
              <a:t> Questa schermata rappresenta una </a:t>
            </a:r>
            <a:r>
              <a:rPr lang="it-IT" dirty="0" err="1"/>
              <a:t>cutscene</a:t>
            </a:r>
            <a:r>
              <a:rPr lang="it-IT" dirty="0"/>
              <a:t> o momento narrativo del gioco. L'immagine e il testo narrativo vengono recuperati dinamicamente da un file dati .</a:t>
            </a:r>
            <a:r>
              <a:rPr lang="it-IT" dirty="0" err="1"/>
              <a:t>json</a:t>
            </a:r>
            <a:r>
              <a:rPr lang="it-IT" dirty="0"/>
              <a:t> associato all'id corrispondente della </a:t>
            </a:r>
            <a:r>
              <a:rPr lang="it-IT" dirty="0" err="1"/>
              <a:t>cutscene</a:t>
            </a:r>
            <a:r>
              <a:rPr lang="it-IT" dirty="0"/>
              <a:t> attualmente visualizzata. Il pulsante "CONTINUA" permette al giocatore di procedere alla schermata successiva o di saltare la </a:t>
            </a:r>
            <a:r>
              <a:rPr lang="it-IT" dirty="0" err="1"/>
              <a:t>cutscene</a:t>
            </a:r>
            <a:r>
              <a:rPr lang="it-IT" dirty="0"/>
              <a:t> corrente.</a:t>
            </a:r>
          </a:p>
          <a:p>
            <a:endParaRPr lang="it-IT" dirty="0"/>
          </a:p>
        </p:txBody>
      </p:sp>
      <p:sp>
        <p:nvSpPr>
          <p:cNvPr id="4" name="Segnaposto numero diapositiva 3"/>
          <p:cNvSpPr>
            <a:spLocks noGrp="1"/>
          </p:cNvSpPr>
          <p:nvPr>
            <p:ph type="sldNum" sz="quarter" idx="5"/>
          </p:nvPr>
        </p:nvSpPr>
        <p:spPr/>
        <p:txBody>
          <a:bodyPr/>
          <a:lstStyle/>
          <a:p>
            <a:fld id="{46724E47-B662-4BF7-A646-1D70E9CFE1B0}" type="slidenum">
              <a:rPr lang="it-IT" smtClean="0"/>
              <a:t>6</a:t>
            </a:fld>
            <a:endParaRPr lang="it-IT"/>
          </a:p>
        </p:txBody>
      </p:sp>
    </p:spTree>
    <p:extLst>
      <p:ext uri="{BB962C8B-B14F-4D97-AF65-F5344CB8AC3E}">
        <p14:creationId xmlns:p14="http://schemas.microsoft.com/office/powerpoint/2010/main" val="2910950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SCHERMATA ACHIEVEMENTS.</a:t>
            </a:r>
          </a:p>
          <a:p>
            <a:r>
              <a:rPr lang="it-IT" dirty="0"/>
              <a:t>C'è un contenitore padre globale che occupa tutta l'altezza e tutta la larghezza dello schermo, aderendo perfettamente ai bordi dello schermo, per garantire che su ogni risoluzione l'interfaccia venga contenuta interamente dentro una schermata senza mai andare fuori dai bordi.</a:t>
            </a:r>
          </a:p>
          <a:p>
            <a:r>
              <a:rPr lang="it-IT" dirty="0"/>
              <a:t>HEADER: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dice «ACHIEVEMENTS».</a:t>
            </a:r>
          </a:p>
          <a:p>
            <a:r>
              <a:rPr lang="it-IT" dirty="0"/>
              <a:t>CORPO DELLA SCHERMATA: Il corpo della schermata è occupato da un contenitore principale centrato che presenta un bordo tratteggiato visibile e coerente con lo stile globale del gioco. C'è un </a:t>
            </a:r>
            <a:r>
              <a:rPr lang="it-IT" dirty="0" err="1"/>
              <a:t>padding</a:t>
            </a:r>
            <a:r>
              <a:rPr lang="it-IT" dirty="0"/>
              <a:t> interno di 15 pixels su tutti e 4 i lati e un </a:t>
            </a:r>
            <a:r>
              <a:rPr lang="it-IT" dirty="0" err="1"/>
              <a:t>padding</a:t>
            </a:r>
            <a:r>
              <a:rPr lang="it-IT" dirty="0"/>
              <a:t> esterno di 20 pixels su tutti e 4 i lati per distanziarlo dai bordi dello schermo e dall'</a:t>
            </a:r>
            <a:r>
              <a:rPr lang="it-IT" dirty="0" err="1"/>
              <a:t>header</a:t>
            </a:r>
            <a:r>
              <a:rPr lang="it-IT" dirty="0"/>
              <a:t>.</a:t>
            </a:r>
          </a:p>
          <a:p>
            <a:r>
              <a:rPr lang="it-IT" dirty="0"/>
              <a:t>All'interno del contenitore principale è posizionata una griglia scrollabile verticalmente che contiene 60 badge, visualizzabili in gruppi di 12 badge organizzati in 2 righe orizzontali da 6 elementi ciascuna. Ogni badge è rappresentato da un box rettangolare orientato verticalmente con rapporto 2:3 e bordo visibile, equidistanti fra di loro sia orizzontalmente che verticalmente. I badge sono posizionati in modo simmetrico all'interno del contenitore e distanziati uniformemente dai bordi del contenitore che li contiene.</a:t>
            </a:r>
          </a:p>
          <a:p>
            <a:endParaRPr lang="it-IT" dirty="0"/>
          </a:p>
          <a:p>
            <a:r>
              <a:rPr lang="it-IT" dirty="0"/>
              <a:t>Il testo di ogni badge viene estratto da un file di dati .</a:t>
            </a:r>
            <a:r>
              <a:rPr lang="it-IT" dirty="0" err="1"/>
              <a:t>json</a:t>
            </a:r>
            <a:r>
              <a:rPr lang="it-IT" dirty="0"/>
              <a:t> chiamato </a:t>
            </a:r>
            <a:r>
              <a:rPr lang="it-IT" dirty="0" err="1"/>
              <a:t>achievements.json</a:t>
            </a:r>
            <a:r>
              <a:rPr lang="it-IT" dirty="0"/>
              <a:t> che contiene per ogni achievement il nome da visualizzare, il percorso alla immagine da mostrare quando l’achievement è raggiunto e il testo da mostrare quando il giocatore, cliccando su un badge ottenuto, opacizza al 90% tutta la schermata e mostra una schermata modale in cui si visualizza più in grande il badge e sotto il titolo con una breve narrativa che spiega come è stato conquistato. Ad esempio: immagine di un trattore nuovo di zecca, titolo «CONTADINO MECCANIZZATO» e testo: «Hai acquistato il nuovissimo modello </a:t>
            </a:r>
            <a:r>
              <a:rPr lang="it-IT" dirty="0" err="1"/>
              <a:t>FieldOMatic</a:t>
            </a:r>
            <a:r>
              <a:rPr lang="it-IT" dirty="0"/>
              <a:t>, il trattore più avveniristico a guida autonoma presente sul mercato. Sei il primo agricoltore della valle a possedere questo gioiello». </a:t>
            </a:r>
          </a:p>
          <a:p>
            <a:endParaRPr lang="it-IT" dirty="0"/>
          </a:p>
          <a:p>
            <a:r>
              <a:rPr lang="it-IT" dirty="0"/>
              <a:t>Sotto al contenitore principale dei badge è posizionato un pulsante rettangolare centrato orizzontalmente che contiene il testo «INDIETRO». Il pulsante presenta un </a:t>
            </a:r>
            <a:r>
              <a:rPr lang="it-IT" dirty="0" err="1"/>
              <a:t>padding</a:t>
            </a:r>
            <a:r>
              <a:rPr lang="it-IT" dirty="0"/>
              <a:t> esterno di 20 pixels su tutti e quattro i lati per distanziarlo dal contenitore dei badge soprastante e dal bordo inferiore dello schermo.</a:t>
            </a:r>
          </a:p>
          <a:p>
            <a:r>
              <a:rPr lang="it-IT" dirty="0"/>
              <a:t>SFONDO: Lo sfondo presenta un effetto animato molto semplice e coerente con il tema generale del gioco.</a:t>
            </a:r>
          </a:p>
          <a:p>
            <a:r>
              <a:rPr lang="it-IT" dirty="0"/>
              <a:t>STILE: L'intero stile della schermata deve essere coerente con lo stile globale del gioco in cui viene utilizzata.</a:t>
            </a:r>
          </a:p>
          <a:p>
            <a:r>
              <a:rPr lang="it-IT" dirty="0"/>
              <a:t>LOGICA DELLA SCHERMATA: La schermata mostra i badge di achievement ottenuti dal giocatore durante le sessioni di gioco. Ogni badge rappresenta un traguardo specifico raggiunto e il suo stato (ottenuto/non ottenuto) dovrebbe essere recuperato dinamicamente dal file di stato del giocatore. Il pulsante INDIETRO permette di tornare alla schermata precedente senza effettuare modifiche al file di stato del gioco.</a:t>
            </a:r>
          </a:p>
          <a:p>
            <a:endParaRPr lang="it-IT" dirty="0"/>
          </a:p>
        </p:txBody>
      </p:sp>
      <p:sp>
        <p:nvSpPr>
          <p:cNvPr id="4" name="Segnaposto numero diapositiva 3"/>
          <p:cNvSpPr>
            <a:spLocks noGrp="1"/>
          </p:cNvSpPr>
          <p:nvPr>
            <p:ph type="sldNum" sz="quarter" idx="5"/>
          </p:nvPr>
        </p:nvSpPr>
        <p:spPr/>
        <p:txBody>
          <a:bodyPr/>
          <a:lstStyle/>
          <a:p>
            <a:fld id="{46724E47-B662-4BF7-A646-1D70E9CFE1B0}" type="slidenum">
              <a:rPr lang="it-IT" smtClean="0"/>
              <a:t>7</a:t>
            </a:fld>
            <a:endParaRPr lang="it-IT"/>
          </a:p>
        </p:txBody>
      </p:sp>
    </p:spTree>
    <p:extLst>
      <p:ext uri="{BB962C8B-B14F-4D97-AF65-F5344CB8AC3E}">
        <p14:creationId xmlns:p14="http://schemas.microsoft.com/office/powerpoint/2010/main" val="3638313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Osservando l'immagine fornita, ecco la descrizione della schermata seguendo lo stesso stile delle descrizioni precedenti:</a:t>
            </a:r>
          </a:p>
          <a:p>
            <a:r>
              <a:rPr lang="it-IT" b="1" dirty="0"/>
              <a:t>SCHERMATA CARICA PARTITA</a:t>
            </a:r>
            <a:endParaRPr lang="it-IT" dirty="0"/>
          </a:p>
          <a:p>
            <a:r>
              <a:rPr lang="it-IT" dirty="0"/>
              <a:t>C'è un contenitore padre globale che occupa tutta l'altezza e tutta la larghezza dello schermo, aderendo perfettamente ai bordi dello schermo, per garantire che su ogni risoluzione l'interfaccia venga contenuta interamente dentro una schermata senza mai fuori dai bordi.</a:t>
            </a:r>
          </a:p>
          <a:p>
            <a:r>
              <a:rPr lang="it-IT" b="1" dirty="0"/>
              <a:t>HEADER:</a:t>
            </a:r>
            <a:r>
              <a:rPr lang="it-IT" dirty="0"/>
              <a:t>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dice «CARICA PARTITA».</a:t>
            </a:r>
          </a:p>
          <a:p>
            <a:r>
              <a:rPr lang="it-IT" b="1" dirty="0"/>
              <a:t>CORPO DELLA SCHERMATA:</a:t>
            </a:r>
            <a:r>
              <a:rPr lang="it-IT" dirty="0"/>
              <a:t> Il corpo della schermata è organizzato in una griglia di salvataggi composta da 8 slot rettangolari disposti in 2 righe e 4 colonne. Ogni slot è equidistante dagli altri e presenta un bordo visibile coerente con lo stile globale del gioco. Tra ogni slot c'è un </a:t>
            </a:r>
            <a:r>
              <a:rPr lang="it-IT" dirty="0" err="1"/>
              <a:t>padding</a:t>
            </a:r>
            <a:r>
              <a:rPr lang="it-IT" dirty="0"/>
              <a:t> di 10 pixels su tutti i lati per garantire la separazione visiva. La griglia occupa circa l'80% della larghezza totale dello schermo ed è centrata orizzontalmente.</a:t>
            </a:r>
          </a:p>
          <a:p>
            <a:r>
              <a:rPr lang="it-IT" b="1" dirty="0"/>
              <a:t>SLOT DI SALVATAGGIO:</a:t>
            </a:r>
            <a:endParaRPr lang="it-IT" dirty="0"/>
          </a:p>
          <a:p>
            <a:pPr>
              <a:buFont typeface="Arial" panose="020B0604020202020204" pitchFamily="34" charset="0"/>
              <a:buChar char="•"/>
            </a:pPr>
            <a:r>
              <a:rPr lang="it-IT" b="1" dirty="0"/>
              <a:t>Slot1</a:t>
            </a:r>
            <a:r>
              <a:rPr lang="it-IT" dirty="0"/>
              <a:t> si trova nella prima riga, prima colonna e contiene il testo «SLOT 1»</a:t>
            </a:r>
          </a:p>
          <a:p>
            <a:pPr>
              <a:buFont typeface="Arial" panose="020B0604020202020204" pitchFamily="34" charset="0"/>
              <a:buChar char="•"/>
            </a:pPr>
            <a:r>
              <a:rPr lang="it-IT" b="1" dirty="0"/>
              <a:t>Slot2</a:t>
            </a:r>
            <a:r>
              <a:rPr lang="it-IT" dirty="0"/>
              <a:t> si trova nella prima riga, seconda colonna e contiene il testo «SLOT 2»</a:t>
            </a:r>
          </a:p>
          <a:p>
            <a:pPr>
              <a:buFont typeface="Arial" panose="020B0604020202020204" pitchFamily="34" charset="0"/>
              <a:buChar char="•"/>
            </a:pPr>
            <a:r>
              <a:rPr lang="it-IT" b="1" dirty="0"/>
              <a:t>Slot3</a:t>
            </a:r>
            <a:r>
              <a:rPr lang="it-IT" dirty="0"/>
              <a:t> si trova nella prima riga, terza colonna e contiene il testo «SLOT 3»</a:t>
            </a:r>
          </a:p>
          <a:p>
            <a:pPr>
              <a:buFont typeface="Arial" panose="020B0604020202020204" pitchFamily="34" charset="0"/>
              <a:buChar char="•"/>
            </a:pPr>
            <a:r>
              <a:rPr lang="it-IT" b="1" dirty="0"/>
              <a:t>Slot4</a:t>
            </a:r>
            <a:r>
              <a:rPr lang="it-IT" dirty="0"/>
              <a:t> si trova nella prima riga, quarta colonna e contiene il testo «SLOT 4»</a:t>
            </a:r>
          </a:p>
          <a:p>
            <a:pPr>
              <a:buFont typeface="Arial" panose="020B0604020202020204" pitchFamily="34" charset="0"/>
              <a:buChar char="•"/>
            </a:pPr>
            <a:r>
              <a:rPr lang="it-IT" b="1" dirty="0"/>
              <a:t>Slot5</a:t>
            </a:r>
            <a:r>
              <a:rPr lang="it-IT" dirty="0"/>
              <a:t> si trova nella seconda riga, prima colonna e contiene il testo «SLOT 5»</a:t>
            </a:r>
          </a:p>
          <a:p>
            <a:pPr>
              <a:buFont typeface="Arial" panose="020B0604020202020204" pitchFamily="34" charset="0"/>
              <a:buChar char="•"/>
            </a:pPr>
            <a:r>
              <a:rPr lang="it-IT" b="1" dirty="0"/>
              <a:t>Slot6</a:t>
            </a:r>
            <a:r>
              <a:rPr lang="it-IT" dirty="0"/>
              <a:t> si trova nella seconda riga, seconda colonna e contiene il testo «SLOT 6»</a:t>
            </a:r>
          </a:p>
          <a:p>
            <a:pPr>
              <a:buFont typeface="Arial" panose="020B0604020202020204" pitchFamily="34" charset="0"/>
              <a:buChar char="•"/>
            </a:pPr>
            <a:r>
              <a:rPr lang="it-IT" b="1" dirty="0"/>
              <a:t>Slot7</a:t>
            </a:r>
            <a:r>
              <a:rPr lang="it-IT" dirty="0"/>
              <a:t> si trova nella seconda riga, terza colonna e contiene il testo «SLOT 7»</a:t>
            </a:r>
          </a:p>
          <a:p>
            <a:pPr>
              <a:buFont typeface="Arial" panose="020B0604020202020204" pitchFamily="34" charset="0"/>
              <a:buChar char="•"/>
            </a:pPr>
            <a:r>
              <a:rPr lang="it-IT" b="1" dirty="0"/>
              <a:t>Slot8</a:t>
            </a:r>
            <a:r>
              <a:rPr lang="it-IT" dirty="0"/>
              <a:t> si trova nella seconda riga, quarta colonna e contiene il testo «SLOT 8»</a:t>
            </a:r>
          </a:p>
          <a:p>
            <a:r>
              <a:rPr lang="it-IT" dirty="0"/>
              <a:t>Ogni slot rappresenta un potenziale salvataggio e può essere cliccato per selezionarlo. Gli slot vuoti mostrano il numero identificativo, mentre gli slot occupati mostreranno dinamicamente i dati del salvataggio recuperati dal file </a:t>
            </a:r>
            <a:r>
              <a:rPr lang="it-IT" dirty="0" err="1"/>
              <a:t>giocatore.json</a:t>
            </a:r>
            <a:r>
              <a:rPr lang="it-IT" dirty="0"/>
              <a:t> corrispondente.</a:t>
            </a:r>
          </a:p>
          <a:p>
            <a:endParaRPr lang="it-IT" b="1" dirty="0"/>
          </a:p>
          <a:p>
            <a:r>
              <a:rPr lang="it-IT" b="1" dirty="0"/>
              <a:t>PULSANTI DI CONTROLLO:</a:t>
            </a:r>
            <a:r>
              <a:rPr lang="it-IT" dirty="0"/>
              <a:t> Nella parte destra dello schermo c’è un contenitore invisibile che è allineato superiormente con il margine superiore degli slot di salvataggio della riga superiore ed è allineato inferiormente con il margine inferiore degli slot di salvataggio della linea inferiore. Dentro a questo contenitore ci sono due pulsanti, uno posizionato in alto nel box, con scritto «INDIETRO» con un </a:t>
            </a:r>
            <a:r>
              <a:rPr lang="it-IT" dirty="0" err="1"/>
              <a:t>padding</a:t>
            </a:r>
            <a:r>
              <a:rPr lang="it-IT" dirty="0"/>
              <a:t> esterno di 20 pixels dal bordo destro e dal bordo superiore del contenitore che lo include. </a:t>
            </a:r>
          </a:p>
          <a:p>
            <a:endParaRPr lang="it-IT" dirty="0"/>
          </a:p>
          <a:p>
            <a:r>
              <a:rPr lang="it-IT" dirty="0"/>
              <a:t>L’altro pulsante con scritto «CARICA» è posto inferiormente, con un </a:t>
            </a:r>
            <a:r>
              <a:rPr lang="it-IT" dirty="0" err="1"/>
              <a:t>padding</a:t>
            </a:r>
            <a:r>
              <a:rPr lang="it-IT" dirty="0"/>
              <a:t> esterno di 20 pixels dal bordo destro e dal bordo inferiore del contenitore che lo include. Questo pulsante diventa attivo solo quando uno slot di salvataggio valido è stato selezionato.</a:t>
            </a:r>
          </a:p>
          <a:p>
            <a:endParaRPr lang="it-IT" b="1" dirty="0"/>
          </a:p>
          <a:p>
            <a:r>
              <a:rPr lang="it-IT" b="1" dirty="0"/>
              <a:t>LOGICA DELLA SCHERMATA:</a:t>
            </a:r>
            <a:r>
              <a:rPr lang="it-IT" dirty="0"/>
              <a:t> La schermata accede dinamicamente ai file di salvataggio presenti nella directory dei salvataggi del gioco. Ogni slot corrisponde a un potenziale file </a:t>
            </a:r>
            <a:r>
              <a:rPr lang="it-IT" dirty="0" err="1"/>
              <a:t>giocatore_slot</a:t>
            </a:r>
            <a:r>
              <a:rPr lang="it-IT" dirty="0"/>
              <a:t>[numero].</a:t>
            </a:r>
            <a:r>
              <a:rPr lang="it-IT" dirty="0" err="1"/>
              <a:t>json</a:t>
            </a:r>
            <a:r>
              <a:rPr lang="it-IT" dirty="0"/>
              <a:t>. Se il file esiste, lo slot mostra le informazioni di anteprima del salvataggio (nome personaggio, livello, data ultimo accesso). Il pulsante CARICA </a:t>
            </a:r>
            <a:r>
              <a:rPr lang="it-IT" dirty="0" err="1"/>
              <a:t>carica</a:t>
            </a:r>
            <a:r>
              <a:rPr lang="it-IT" dirty="0"/>
              <a:t> il file </a:t>
            </a:r>
            <a:r>
              <a:rPr lang="it-IT" dirty="0" err="1"/>
              <a:t>giocatore.json</a:t>
            </a:r>
            <a:r>
              <a:rPr lang="it-IT" dirty="0"/>
              <a:t> selezionato come stato di gioco attuale. Il pulsante INDIETRO riporta al </a:t>
            </a:r>
            <a:r>
              <a:rPr lang="it-IT" dirty="0" err="1"/>
              <a:t>main</a:t>
            </a:r>
            <a:r>
              <a:rPr lang="it-IT" dirty="0"/>
              <a:t> menu senza effettuare modifiche.</a:t>
            </a:r>
          </a:p>
          <a:p>
            <a:r>
              <a:rPr lang="it-IT" b="1" dirty="0"/>
              <a:t>SFONDO:</a:t>
            </a:r>
            <a:r>
              <a:rPr lang="it-IT" dirty="0"/>
              <a:t> Lo sfondo presenta un effetto animato molto semplice e coerente con il tema generale del gioco.</a:t>
            </a:r>
          </a:p>
          <a:p>
            <a:r>
              <a:rPr lang="it-IT" b="1" dirty="0"/>
              <a:t>STILE:</a:t>
            </a:r>
            <a:r>
              <a:rPr lang="it-IT" dirty="0"/>
              <a:t> L'intero stile della schermata deve essere coerente con lo stile globale del gioco in cui viene utilizzata.</a:t>
            </a:r>
          </a:p>
          <a:p>
            <a:endParaRPr lang="it-IT" dirty="0"/>
          </a:p>
        </p:txBody>
      </p:sp>
      <p:sp>
        <p:nvSpPr>
          <p:cNvPr id="4" name="Segnaposto numero diapositiva 3"/>
          <p:cNvSpPr>
            <a:spLocks noGrp="1"/>
          </p:cNvSpPr>
          <p:nvPr>
            <p:ph type="sldNum" sz="quarter" idx="5"/>
          </p:nvPr>
        </p:nvSpPr>
        <p:spPr/>
        <p:txBody>
          <a:bodyPr/>
          <a:lstStyle/>
          <a:p>
            <a:fld id="{46724E47-B662-4BF7-A646-1D70E9CFE1B0}" type="slidenum">
              <a:rPr lang="it-IT" smtClean="0"/>
              <a:t>8</a:t>
            </a:fld>
            <a:endParaRPr lang="it-IT"/>
          </a:p>
        </p:txBody>
      </p:sp>
    </p:spTree>
    <p:extLst>
      <p:ext uri="{BB962C8B-B14F-4D97-AF65-F5344CB8AC3E}">
        <p14:creationId xmlns:p14="http://schemas.microsoft.com/office/powerpoint/2010/main" val="2701802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FC4BA-7E0A-84E7-6747-B0AB4827F75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1A79250-5C6F-F033-1F89-4C04F68271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7AC5589-8A20-58FE-1EF9-B5CC93BC6932}"/>
              </a:ext>
            </a:extLst>
          </p:cNvPr>
          <p:cNvSpPr>
            <a:spLocks noGrp="1"/>
          </p:cNvSpPr>
          <p:nvPr>
            <p:ph type="body" idx="1"/>
          </p:nvPr>
        </p:nvSpPr>
        <p:spPr/>
        <p:txBody>
          <a:bodyPr/>
          <a:lstStyle/>
          <a:p>
            <a:r>
              <a:rPr lang="it-IT" b="1"/>
              <a:t>SCHERMATA </a:t>
            </a:r>
            <a:r>
              <a:rPr lang="it-IT" b="1" dirty="0"/>
              <a:t>SBLOCCA UN'ESPANSIONE</a:t>
            </a:r>
            <a:endParaRPr lang="it-IT" dirty="0"/>
          </a:p>
          <a:p>
            <a:r>
              <a:rPr lang="it-IT" dirty="0"/>
              <a:t>C'è un contenitore padre globale che occupa tutta l'altezza e tutta la larghezza dello schermo, aderendo perfettamente ai bordi dello schermo, per garantire che su ogni risoluzione l'interfaccia venga contenuta interamente dentro una schermata senza mai fuori dai bordi.</a:t>
            </a:r>
          </a:p>
          <a:p>
            <a:r>
              <a:rPr lang="it-IT" b="1" dirty="0"/>
              <a:t>HEADER:</a:t>
            </a:r>
            <a:r>
              <a:rPr lang="it-IT" dirty="0"/>
              <a:t>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dice «SBLOCCA UN ESPANSIONE».</a:t>
            </a:r>
          </a:p>
          <a:p>
            <a:r>
              <a:rPr lang="it-IT" b="1" dirty="0"/>
              <a:t>CORPO DELLA SCHERMATA:</a:t>
            </a:r>
            <a:r>
              <a:rPr lang="it-IT" dirty="0"/>
              <a:t> Il corpo della schermata è diviso in due sezioni affiancate di dimensioni diverse. La sezione di sinistra occupa circa il 75% della larghezza totale dello schermo, mentre la sezione di destra occupa il restante 25%.</a:t>
            </a:r>
          </a:p>
          <a:p>
            <a:r>
              <a:rPr lang="it-IT" dirty="0"/>
              <a:t>Nella sezione di </a:t>
            </a:r>
            <a:r>
              <a:rPr lang="it-IT" b="1" dirty="0"/>
              <a:t>SINISTRA</a:t>
            </a:r>
            <a:r>
              <a:rPr lang="it-IT" dirty="0"/>
              <a:t> è posizionato un contenitore rettangolare con bordo tratteggiato che occupa la maggior parte dello spazio disponibile. All'interno di questo contenitore sono disposti 4 riquadri rettangolari organizzati in una griglia 2x2. Ogni riquadro ha un bordo visibile e coerente con lo stile globale del gioco. I riquadri sono equidistanti fra di loro con uno spazio uniforme che li separa. Il riquadro1 (in alto a sinistra) contiene il testo "DLC 1" Il riquadro2 (in alto a destra) contiene il testo "DLC 2" Il riquadro3 (in basso a sinistra) contiene il testo "DLC 3" Il riquadro4 (in basso a destra) contiene il testo "DLC 4"</a:t>
            </a:r>
          </a:p>
          <a:p>
            <a:r>
              <a:rPr lang="it-IT" dirty="0"/>
              <a:t>Nella sezione di </a:t>
            </a:r>
            <a:r>
              <a:rPr lang="it-IT" b="1" dirty="0"/>
              <a:t>DESTRA</a:t>
            </a:r>
            <a:r>
              <a:rPr lang="it-IT" dirty="0"/>
              <a:t> sono posizionati 2 pulsanti rettangolari allineati verticalmente. Entrambi i pulsanti hanno la stessa larghezza e occupano l'intera larghezza disponibile della sezione destra, con un </a:t>
            </a:r>
            <a:r>
              <a:rPr lang="it-IT" dirty="0" err="1"/>
              <a:t>padding</a:t>
            </a:r>
            <a:r>
              <a:rPr lang="it-IT" dirty="0"/>
              <a:t> esterno di 10 pixels su tutti i lati per distanziarli dai bordi. Il pulsante1 è posizionato nella parte superiore e contiene il testo "INDIETRO" Il pulsante2 è posizionato nella parte inferiore e contiene il testo "ACQUISTA" I due pulsanti sono equidistanti fra di loro e dai bordi superiore e inferiore della sezione.</a:t>
            </a:r>
          </a:p>
          <a:p>
            <a:r>
              <a:rPr lang="it-IT" b="1" dirty="0"/>
              <a:t>SFONDO:</a:t>
            </a:r>
            <a:r>
              <a:rPr lang="it-IT" dirty="0"/>
              <a:t> Lo sfondo presenta un effetto animato molto semplice e coerente con il tema generale del gioco.</a:t>
            </a:r>
          </a:p>
          <a:p>
            <a:r>
              <a:rPr lang="it-IT" b="1" dirty="0"/>
              <a:t>STILE:</a:t>
            </a:r>
            <a:r>
              <a:rPr lang="it-IT" dirty="0"/>
              <a:t> L'intero stile della schermata deve essere coerente con lo stile globale del gioco in cui viene utilizzata.</a:t>
            </a:r>
          </a:p>
          <a:p>
            <a:endParaRPr lang="it-IT" dirty="0"/>
          </a:p>
        </p:txBody>
      </p:sp>
      <p:sp>
        <p:nvSpPr>
          <p:cNvPr id="4" name="Segnaposto numero diapositiva 3">
            <a:extLst>
              <a:ext uri="{FF2B5EF4-FFF2-40B4-BE49-F238E27FC236}">
                <a16:creationId xmlns:a16="http://schemas.microsoft.com/office/drawing/2014/main" id="{0A35DCC4-0BA4-650D-47F5-2EBE6CF0C205}"/>
              </a:ext>
            </a:extLst>
          </p:cNvPr>
          <p:cNvSpPr>
            <a:spLocks noGrp="1"/>
          </p:cNvSpPr>
          <p:nvPr>
            <p:ph type="sldNum" sz="quarter" idx="5"/>
          </p:nvPr>
        </p:nvSpPr>
        <p:spPr/>
        <p:txBody>
          <a:bodyPr/>
          <a:lstStyle/>
          <a:p>
            <a:fld id="{46724E47-B662-4BF7-A646-1D70E9CFE1B0}" type="slidenum">
              <a:rPr lang="it-IT" smtClean="0"/>
              <a:t>9</a:t>
            </a:fld>
            <a:endParaRPr lang="it-IT"/>
          </a:p>
        </p:txBody>
      </p:sp>
    </p:spTree>
    <p:extLst>
      <p:ext uri="{BB962C8B-B14F-4D97-AF65-F5344CB8AC3E}">
        <p14:creationId xmlns:p14="http://schemas.microsoft.com/office/powerpoint/2010/main" val="1554056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150606-CF9C-7D33-77AD-60090A0A5F2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0AE25E1-6DA4-E73D-E120-56B57E815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B915A6C-6DB4-0416-DCF2-21D14336C355}"/>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5" name="Segnaposto piè di pagina 4">
            <a:extLst>
              <a:ext uri="{FF2B5EF4-FFF2-40B4-BE49-F238E27FC236}">
                <a16:creationId xmlns:a16="http://schemas.microsoft.com/office/drawing/2014/main" id="{98B9DBDE-ABE7-AECC-E02B-0E17341FC95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789761C-09EE-8036-0F6E-4CD79071D5B2}"/>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3987131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41B264-1A97-01C1-B150-7FFC1393087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985199D-70B3-65EE-82CF-63968A0D15A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A686D7E-83A4-ADB4-CA9D-3D45E6ACFA88}"/>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5" name="Segnaposto piè di pagina 4">
            <a:extLst>
              <a:ext uri="{FF2B5EF4-FFF2-40B4-BE49-F238E27FC236}">
                <a16:creationId xmlns:a16="http://schemas.microsoft.com/office/drawing/2014/main" id="{2FE29854-1DBA-2302-7631-F87E2D5689C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0C549A1-4AFD-9A26-515B-F79B40D34278}"/>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341047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30686BA-79FD-53E5-3EB4-E7791636B2E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DA14215-933E-7041-6BDB-6D75276D00F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9AE69FA-4096-B487-0138-2BFDF323502B}"/>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5" name="Segnaposto piè di pagina 4">
            <a:extLst>
              <a:ext uri="{FF2B5EF4-FFF2-40B4-BE49-F238E27FC236}">
                <a16:creationId xmlns:a16="http://schemas.microsoft.com/office/drawing/2014/main" id="{ED1FBFB5-9833-C5C6-87EE-592F3C8F773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28A6A96-B589-1FD0-C095-9F311E8D0C64}"/>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349852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6F1D1B-485B-DC97-F2C9-1548771EEBE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0DF73D5-0781-892B-D044-1ABF2F2D00F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CF98F23-7EA8-3677-92CD-7B00106BBBD9}"/>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5" name="Segnaposto piè di pagina 4">
            <a:extLst>
              <a:ext uri="{FF2B5EF4-FFF2-40B4-BE49-F238E27FC236}">
                <a16:creationId xmlns:a16="http://schemas.microsoft.com/office/drawing/2014/main" id="{5CF6E690-B1D8-DCAB-FA04-70C64AAE4A3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7982FB8-CBA6-7D02-3B63-5A1A8EC5442B}"/>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127106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09B8AC-AB5E-6D04-EA1B-3CF88D43948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6DAFE98-E17F-9A36-75CF-6E6F7BB1D2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1811821-6968-B2FE-1E13-26EF3577CEE4}"/>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5" name="Segnaposto piè di pagina 4">
            <a:extLst>
              <a:ext uri="{FF2B5EF4-FFF2-40B4-BE49-F238E27FC236}">
                <a16:creationId xmlns:a16="http://schemas.microsoft.com/office/drawing/2014/main" id="{FEA21B02-F895-B5A0-0DCF-ECA9BC182B6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E22B697-8757-0E1A-5B41-D8D4AA0328D4}"/>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1030012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322095-6683-9D9E-D6D4-17EA97E51A1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B21EF77-F755-0759-9714-A87077D74D3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7692065-850C-49FC-79BF-968C92F8D52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D8ADE68-42AF-A5A9-CA99-53785EDF9968}"/>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6" name="Segnaposto piè di pagina 5">
            <a:extLst>
              <a:ext uri="{FF2B5EF4-FFF2-40B4-BE49-F238E27FC236}">
                <a16:creationId xmlns:a16="http://schemas.microsoft.com/office/drawing/2014/main" id="{61F902A4-BBE2-E70D-37F6-9E75644A0E1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7A4815A-F757-60D9-EEFB-CF4BBE4F409A}"/>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259891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B1868D-4332-9E7E-4A46-83DE84B9CA0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B73A224-6840-722F-EC1D-4D43A732AA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A98E55F-B890-68F1-DF7C-5AEEDC6BFFC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F9116CA-5DA3-6EC2-CAF5-E3C80CA43A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03A3D12-A7CD-13AC-0E39-134EBBF3C54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44AE38E-3BDC-84B0-EB9A-91169C5C3154}"/>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8" name="Segnaposto piè di pagina 7">
            <a:extLst>
              <a:ext uri="{FF2B5EF4-FFF2-40B4-BE49-F238E27FC236}">
                <a16:creationId xmlns:a16="http://schemas.microsoft.com/office/drawing/2014/main" id="{56F1126F-06E4-09F7-073D-482A64B21BD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1D17638-30E9-7271-FCE9-E2AE0EB9E8BB}"/>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15272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8113B6-918D-D83A-9BDE-CFA2B8B21A6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CDA4565-4BCC-A07D-DF72-1011FE9A9836}"/>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4" name="Segnaposto piè di pagina 3">
            <a:extLst>
              <a:ext uri="{FF2B5EF4-FFF2-40B4-BE49-F238E27FC236}">
                <a16:creationId xmlns:a16="http://schemas.microsoft.com/office/drawing/2014/main" id="{D4F3A270-F071-0108-1EA7-699BF59F725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851B559-2E33-D770-61D8-F84DD5136982}"/>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101267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2F443E2-6C22-A7DD-A7BD-89515CEB9EA2}"/>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3" name="Segnaposto piè di pagina 2">
            <a:extLst>
              <a:ext uri="{FF2B5EF4-FFF2-40B4-BE49-F238E27FC236}">
                <a16:creationId xmlns:a16="http://schemas.microsoft.com/office/drawing/2014/main" id="{DC446A75-328C-5BA4-B08F-0584FF9D374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D4D905C-BFEC-2C0B-6970-971056502D03}"/>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270942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651E48-FDF8-6EFE-4763-9F036231BF8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C9282C3-6ABB-A32A-50BD-8104A7DF2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9BA42DE-9E6F-A719-0735-D1B55767FD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918E125-11BB-5C3C-7D84-E2BAB2342459}"/>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6" name="Segnaposto piè di pagina 5">
            <a:extLst>
              <a:ext uri="{FF2B5EF4-FFF2-40B4-BE49-F238E27FC236}">
                <a16:creationId xmlns:a16="http://schemas.microsoft.com/office/drawing/2014/main" id="{133E5875-1D16-3276-CF6C-87909F79BEF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3D52326-AE16-8910-739A-01DACE7CDA83}"/>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91312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41868A-FF87-771E-9BD9-BD75800600B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595DAF6-FE98-3733-E8C0-A1A046C830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8385334-1BC3-458E-E63C-2BF8F0243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0F580C4-9909-AF9D-9E03-729B34032B54}"/>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6" name="Segnaposto piè di pagina 5">
            <a:extLst>
              <a:ext uri="{FF2B5EF4-FFF2-40B4-BE49-F238E27FC236}">
                <a16:creationId xmlns:a16="http://schemas.microsoft.com/office/drawing/2014/main" id="{015CD738-B3C0-7B86-D278-F6A3EB6DF23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0D2555E-F340-1256-A459-55BA02670A62}"/>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3330420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6B7FA9F-1A6E-B066-858E-DF0844A97E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6027533-7BEB-2946-407B-BF588E6FBD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3D978E5-B873-EDE2-3A1B-EF4101CF9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45F5502-8172-4F75-8020-F91E48428282}" type="datetimeFigureOut">
              <a:rPr lang="it-IT" smtClean="0"/>
              <a:t>05/07/2025</a:t>
            </a:fld>
            <a:endParaRPr lang="it-IT"/>
          </a:p>
        </p:txBody>
      </p:sp>
      <p:sp>
        <p:nvSpPr>
          <p:cNvPr id="5" name="Segnaposto piè di pagina 4">
            <a:extLst>
              <a:ext uri="{FF2B5EF4-FFF2-40B4-BE49-F238E27FC236}">
                <a16:creationId xmlns:a16="http://schemas.microsoft.com/office/drawing/2014/main" id="{A758B7F3-8B90-D616-80E6-DEC7D973A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8D0617F6-938F-AB9B-FE7F-F78019C26A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45A494-D5D4-4645-8219-5A10F5F3FDE7}" type="slidenum">
              <a:rPr lang="it-IT" smtClean="0"/>
              <a:t>‹N›</a:t>
            </a:fld>
            <a:endParaRPr lang="it-IT"/>
          </a:p>
        </p:txBody>
      </p:sp>
    </p:spTree>
    <p:extLst>
      <p:ext uri="{BB962C8B-B14F-4D97-AF65-F5344CB8AC3E}">
        <p14:creationId xmlns:p14="http://schemas.microsoft.com/office/powerpoint/2010/main" val="627558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DB7FC055-F872-A417-C77B-409EB0DD5CAC}"/>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0" name="Rettangolo 19">
            <a:extLst>
              <a:ext uri="{FF2B5EF4-FFF2-40B4-BE49-F238E27FC236}">
                <a16:creationId xmlns:a16="http://schemas.microsoft.com/office/drawing/2014/main" id="{7A4EA065-B529-7057-58D5-0270C3CD790F}"/>
              </a:ext>
            </a:extLst>
          </p:cNvPr>
          <p:cNvSpPr/>
          <p:nvPr/>
        </p:nvSpPr>
        <p:spPr>
          <a:xfrm>
            <a:off x="3337561" y="1533207"/>
            <a:ext cx="5516878" cy="468185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4" name="Rettangolo 3">
            <a:extLst>
              <a:ext uri="{FF2B5EF4-FFF2-40B4-BE49-F238E27FC236}">
                <a16:creationId xmlns:a16="http://schemas.microsoft.com/office/drawing/2014/main" id="{9BAEF84B-4248-2D06-FD9C-828E7D96FCD3}"/>
              </a:ext>
            </a:extLst>
          </p:cNvPr>
          <p:cNvSpPr/>
          <p:nvPr/>
        </p:nvSpPr>
        <p:spPr>
          <a:xfrm>
            <a:off x="335280" y="274320"/>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MAIN MENU</a:t>
            </a:r>
          </a:p>
        </p:txBody>
      </p:sp>
      <p:sp>
        <p:nvSpPr>
          <p:cNvPr id="7" name="Rettangolo 6">
            <a:extLst>
              <a:ext uri="{FF2B5EF4-FFF2-40B4-BE49-F238E27FC236}">
                <a16:creationId xmlns:a16="http://schemas.microsoft.com/office/drawing/2014/main" id="{185D4B04-1376-87CD-FBAB-D8929EADADCD}"/>
              </a:ext>
            </a:extLst>
          </p:cNvPr>
          <p:cNvSpPr/>
          <p:nvPr/>
        </p:nvSpPr>
        <p:spPr>
          <a:xfrm>
            <a:off x="3456942" y="1637506"/>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NUOVA PARTITA</a:t>
            </a:r>
          </a:p>
        </p:txBody>
      </p:sp>
      <p:sp>
        <p:nvSpPr>
          <p:cNvPr id="8" name="Rettangolo 7">
            <a:extLst>
              <a:ext uri="{FF2B5EF4-FFF2-40B4-BE49-F238E27FC236}">
                <a16:creationId xmlns:a16="http://schemas.microsoft.com/office/drawing/2014/main" id="{E4154B58-AF03-7171-400C-01F6A459A7A4}"/>
              </a:ext>
            </a:extLst>
          </p:cNvPr>
          <p:cNvSpPr/>
          <p:nvPr/>
        </p:nvSpPr>
        <p:spPr>
          <a:xfrm>
            <a:off x="3456942" y="2371566"/>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CARICA PARTITA</a:t>
            </a:r>
          </a:p>
        </p:txBody>
      </p:sp>
      <p:sp>
        <p:nvSpPr>
          <p:cNvPr id="9" name="Rettangolo 8">
            <a:extLst>
              <a:ext uri="{FF2B5EF4-FFF2-40B4-BE49-F238E27FC236}">
                <a16:creationId xmlns:a16="http://schemas.microsoft.com/office/drawing/2014/main" id="{8AD1C97E-F979-E865-AE0F-E5DEC1752C18}"/>
              </a:ext>
            </a:extLst>
          </p:cNvPr>
          <p:cNvSpPr/>
          <p:nvPr/>
        </p:nvSpPr>
        <p:spPr>
          <a:xfrm>
            <a:off x="3456942" y="3118644"/>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OPZIONI</a:t>
            </a:r>
          </a:p>
        </p:txBody>
      </p:sp>
      <p:sp>
        <p:nvSpPr>
          <p:cNvPr id="10" name="Rettangolo 9">
            <a:extLst>
              <a:ext uri="{FF2B5EF4-FFF2-40B4-BE49-F238E27FC236}">
                <a16:creationId xmlns:a16="http://schemas.microsoft.com/office/drawing/2014/main" id="{00CD5F62-556B-95CF-F449-F868879AF164}"/>
              </a:ext>
            </a:extLst>
          </p:cNvPr>
          <p:cNvSpPr/>
          <p:nvPr/>
        </p:nvSpPr>
        <p:spPr>
          <a:xfrm>
            <a:off x="3456942" y="3865722"/>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HALL OF FAME</a:t>
            </a:r>
          </a:p>
        </p:txBody>
      </p:sp>
      <p:sp>
        <p:nvSpPr>
          <p:cNvPr id="2" name="Rettangolo 1">
            <a:extLst>
              <a:ext uri="{FF2B5EF4-FFF2-40B4-BE49-F238E27FC236}">
                <a16:creationId xmlns:a16="http://schemas.microsoft.com/office/drawing/2014/main" id="{5ED984AD-D6F3-A538-7C1B-C9DF0069CDAC}"/>
              </a:ext>
            </a:extLst>
          </p:cNvPr>
          <p:cNvSpPr/>
          <p:nvPr/>
        </p:nvSpPr>
        <p:spPr>
          <a:xfrm>
            <a:off x="3490596" y="4670746"/>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CREDITS</a:t>
            </a:r>
          </a:p>
        </p:txBody>
      </p:sp>
      <p:sp>
        <p:nvSpPr>
          <p:cNvPr id="3" name="Rettangolo 2">
            <a:extLst>
              <a:ext uri="{FF2B5EF4-FFF2-40B4-BE49-F238E27FC236}">
                <a16:creationId xmlns:a16="http://schemas.microsoft.com/office/drawing/2014/main" id="{D2AB6D0D-682A-9E07-5067-89BD49B2D29D}"/>
              </a:ext>
            </a:extLst>
          </p:cNvPr>
          <p:cNvSpPr/>
          <p:nvPr/>
        </p:nvSpPr>
        <p:spPr>
          <a:xfrm>
            <a:off x="3490596" y="5419094"/>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ESCI DAL GIOCO</a:t>
            </a:r>
          </a:p>
        </p:txBody>
      </p:sp>
    </p:spTree>
    <p:extLst>
      <p:ext uri="{BB962C8B-B14F-4D97-AF65-F5344CB8AC3E}">
        <p14:creationId xmlns:p14="http://schemas.microsoft.com/office/powerpoint/2010/main" val="3241012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3F5D6EEB-A398-B657-1A10-F6527BB3CE4E}"/>
              </a:ext>
            </a:extLst>
          </p:cNvPr>
          <p:cNvSpPr/>
          <p:nvPr/>
        </p:nvSpPr>
        <p:spPr>
          <a:xfrm>
            <a:off x="0" y="-15498"/>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 name="Rettangolo 1">
            <a:extLst>
              <a:ext uri="{FF2B5EF4-FFF2-40B4-BE49-F238E27FC236}">
                <a16:creationId xmlns:a16="http://schemas.microsoft.com/office/drawing/2014/main" id="{F8D32088-A48B-8415-883A-0570487142C8}"/>
              </a:ext>
            </a:extLst>
          </p:cNvPr>
          <p:cNvSpPr/>
          <p:nvPr/>
        </p:nvSpPr>
        <p:spPr>
          <a:xfrm>
            <a:off x="335280" y="172722"/>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NOME SCENARIO</a:t>
            </a:r>
          </a:p>
        </p:txBody>
      </p:sp>
      <p:sp>
        <p:nvSpPr>
          <p:cNvPr id="4" name="Rettangolo 3">
            <a:extLst>
              <a:ext uri="{FF2B5EF4-FFF2-40B4-BE49-F238E27FC236}">
                <a16:creationId xmlns:a16="http://schemas.microsoft.com/office/drawing/2014/main" id="{77C0EA16-0404-18BF-15D7-1B82B53E763C}"/>
              </a:ext>
            </a:extLst>
          </p:cNvPr>
          <p:cNvSpPr/>
          <p:nvPr/>
        </p:nvSpPr>
        <p:spPr>
          <a:xfrm>
            <a:off x="335280" y="1286358"/>
            <a:ext cx="3735865" cy="539891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6" name="Rettangolo 5">
            <a:extLst>
              <a:ext uri="{FF2B5EF4-FFF2-40B4-BE49-F238E27FC236}">
                <a16:creationId xmlns:a16="http://schemas.microsoft.com/office/drawing/2014/main" id="{984FACDE-0C63-79E2-DD46-339F207C62CD}"/>
              </a:ext>
            </a:extLst>
          </p:cNvPr>
          <p:cNvSpPr/>
          <p:nvPr/>
        </p:nvSpPr>
        <p:spPr>
          <a:xfrm>
            <a:off x="8120855" y="1286359"/>
            <a:ext cx="3735865" cy="48071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7" name="Rettangolo 6">
            <a:extLst>
              <a:ext uri="{FF2B5EF4-FFF2-40B4-BE49-F238E27FC236}">
                <a16:creationId xmlns:a16="http://schemas.microsoft.com/office/drawing/2014/main" id="{D941CC51-1DF3-7233-5F01-4B97F1AFB544}"/>
              </a:ext>
            </a:extLst>
          </p:cNvPr>
          <p:cNvSpPr/>
          <p:nvPr/>
        </p:nvSpPr>
        <p:spPr>
          <a:xfrm>
            <a:off x="4406426" y="1286359"/>
            <a:ext cx="3379148" cy="539891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8" name="Rettangolo 7">
            <a:extLst>
              <a:ext uri="{FF2B5EF4-FFF2-40B4-BE49-F238E27FC236}">
                <a16:creationId xmlns:a16="http://schemas.microsoft.com/office/drawing/2014/main" id="{31192B6F-A73F-B2D3-C56F-73CE7342472E}"/>
              </a:ext>
            </a:extLst>
          </p:cNvPr>
          <p:cNvSpPr/>
          <p:nvPr/>
        </p:nvSpPr>
        <p:spPr>
          <a:xfrm>
            <a:off x="459263" y="1487832"/>
            <a:ext cx="3446309" cy="31348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Immagine 1:1 scenario</a:t>
            </a:r>
          </a:p>
        </p:txBody>
      </p:sp>
      <p:sp>
        <p:nvSpPr>
          <p:cNvPr id="9" name="Rettangolo 8">
            <a:extLst>
              <a:ext uri="{FF2B5EF4-FFF2-40B4-BE49-F238E27FC236}">
                <a16:creationId xmlns:a16="http://schemas.microsoft.com/office/drawing/2014/main" id="{EFC2CD62-D243-11DC-7458-6E0DBE2E3C77}"/>
              </a:ext>
            </a:extLst>
          </p:cNvPr>
          <p:cNvSpPr/>
          <p:nvPr/>
        </p:nvSpPr>
        <p:spPr>
          <a:xfrm>
            <a:off x="4676183" y="1469756"/>
            <a:ext cx="2859953" cy="158341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Narrativa 50 parole sull’impatto della scelta</a:t>
            </a:r>
          </a:p>
        </p:txBody>
      </p:sp>
      <p:sp>
        <p:nvSpPr>
          <p:cNvPr id="11" name="Rettangolo 10">
            <a:extLst>
              <a:ext uri="{FF2B5EF4-FFF2-40B4-BE49-F238E27FC236}">
                <a16:creationId xmlns:a16="http://schemas.microsoft.com/office/drawing/2014/main" id="{D05D71C3-265D-6427-A531-41F371E96AC4}"/>
              </a:ext>
            </a:extLst>
          </p:cNvPr>
          <p:cNvSpPr/>
          <p:nvPr/>
        </p:nvSpPr>
        <p:spPr>
          <a:xfrm>
            <a:off x="459264" y="4779937"/>
            <a:ext cx="3446307" cy="158341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Narrativa 150-200 parole che racconta lo scenario</a:t>
            </a:r>
          </a:p>
        </p:txBody>
      </p:sp>
      <p:sp>
        <p:nvSpPr>
          <p:cNvPr id="12" name="Rettangolo 11">
            <a:extLst>
              <a:ext uri="{FF2B5EF4-FFF2-40B4-BE49-F238E27FC236}">
                <a16:creationId xmlns:a16="http://schemas.microsoft.com/office/drawing/2014/main" id="{6AE23BD3-50A9-105F-CE59-5A5D234E11F6}"/>
              </a:ext>
            </a:extLst>
          </p:cNvPr>
          <p:cNvSpPr/>
          <p:nvPr/>
        </p:nvSpPr>
        <p:spPr>
          <a:xfrm>
            <a:off x="4666023" y="3225412"/>
            <a:ext cx="2859953" cy="3387260"/>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13" name="Rettangolo 12">
            <a:extLst>
              <a:ext uri="{FF2B5EF4-FFF2-40B4-BE49-F238E27FC236}">
                <a16:creationId xmlns:a16="http://schemas.microsoft.com/office/drawing/2014/main" id="{8EBBFDF6-999A-C70E-EFC8-7879E081B040}"/>
              </a:ext>
            </a:extLst>
          </p:cNvPr>
          <p:cNvSpPr/>
          <p:nvPr/>
        </p:nvSpPr>
        <p:spPr>
          <a:xfrm>
            <a:off x="4928288" y="3309557"/>
            <a:ext cx="2355742" cy="55793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Scelta 1</a:t>
            </a:r>
          </a:p>
        </p:txBody>
      </p:sp>
      <p:sp>
        <p:nvSpPr>
          <p:cNvPr id="14" name="Rettangolo 13">
            <a:extLst>
              <a:ext uri="{FF2B5EF4-FFF2-40B4-BE49-F238E27FC236}">
                <a16:creationId xmlns:a16="http://schemas.microsoft.com/office/drawing/2014/main" id="{32F07F63-118F-04CE-D940-9E9E982F25F4}"/>
              </a:ext>
            </a:extLst>
          </p:cNvPr>
          <p:cNvSpPr/>
          <p:nvPr/>
        </p:nvSpPr>
        <p:spPr>
          <a:xfrm>
            <a:off x="4928288" y="3990431"/>
            <a:ext cx="2355742" cy="55793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Scelta 2</a:t>
            </a:r>
          </a:p>
        </p:txBody>
      </p:sp>
      <p:sp>
        <p:nvSpPr>
          <p:cNvPr id="15" name="Rettangolo 14">
            <a:extLst>
              <a:ext uri="{FF2B5EF4-FFF2-40B4-BE49-F238E27FC236}">
                <a16:creationId xmlns:a16="http://schemas.microsoft.com/office/drawing/2014/main" id="{D6E399C8-34B3-3ABB-D52F-B9FB2E811809}"/>
              </a:ext>
            </a:extLst>
          </p:cNvPr>
          <p:cNvSpPr/>
          <p:nvPr/>
        </p:nvSpPr>
        <p:spPr>
          <a:xfrm>
            <a:off x="4907754" y="4658966"/>
            <a:ext cx="2355742" cy="55793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Scelta 3</a:t>
            </a:r>
          </a:p>
        </p:txBody>
      </p:sp>
      <p:sp>
        <p:nvSpPr>
          <p:cNvPr id="16" name="Rettangolo 15">
            <a:extLst>
              <a:ext uri="{FF2B5EF4-FFF2-40B4-BE49-F238E27FC236}">
                <a16:creationId xmlns:a16="http://schemas.microsoft.com/office/drawing/2014/main" id="{74218BB0-001F-C3D0-8301-955FB2FC882A}"/>
              </a:ext>
            </a:extLst>
          </p:cNvPr>
          <p:cNvSpPr/>
          <p:nvPr/>
        </p:nvSpPr>
        <p:spPr>
          <a:xfrm>
            <a:off x="4907754" y="5339840"/>
            <a:ext cx="2355742" cy="55793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Scelta 4</a:t>
            </a:r>
          </a:p>
        </p:txBody>
      </p:sp>
      <p:sp>
        <p:nvSpPr>
          <p:cNvPr id="18" name="Rettangolo 17">
            <a:extLst>
              <a:ext uri="{FF2B5EF4-FFF2-40B4-BE49-F238E27FC236}">
                <a16:creationId xmlns:a16="http://schemas.microsoft.com/office/drawing/2014/main" id="{186F6E15-E9B2-0D9B-260D-AD8C3840B34A}"/>
              </a:ext>
            </a:extLst>
          </p:cNvPr>
          <p:cNvSpPr/>
          <p:nvPr/>
        </p:nvSpPr>
        <p:spPr>
          <a:xfrm>
            <a:off x="8236483" y="1469756"/>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1</a:t>
            </a:r>
          </a:p>
        </p:txBody>
      </p:sp>
      <p:cxnSp>
        <p:nvCxnSpPr>
          <p:cNvPr id="20" name="Connettore diritto 19">
            <a:extLst>
              <a:ext uri="{FF2B5EF4-FFF2-40B4-BE49-F238E27FC236}">
                <a16:creationId xmlns:a16="http://schemas.microsoft.com/office/drawing/2014/main" id="{AF2597F0-A95F-C905-C412-82C810FDE892}"/>
              </a:ext>
            </a:extLst>
          </p:cNvPr>
          <p:cNvCxnSpPr>
            <a:cxnSpLocks/>
          </p:cNvCxnSpPr>
          <p:nvPr/>
        </p:nvCxnSpPr>
        <p:spPr>
          <a:xfrm>
            <a:off x="9712712" y="1605776"/>
            <a:ext cx="1650381"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21" name="Rettangolo 20">
            <a:extLst>
              <a:ext uri="{FF2B5EF4-FFF2-40B4-BE49-F238E27FC236}">
                <a16:creationId xmlns:a16="http://schemas.microsoft.com/office/drawing/2014/main" id="{64DD6B2C-BFEF-A829-D842-19DB9B7E1685}"/>
              </a:ext>
            </a:extLst>
          </p:cNvPr>
          <p:cNvSpPr/>
          <p:nvPr/>
        </p:nvSpPr>
        <p:spPr>
          <a:xfrm>
            <a:off x="8236483" y="1841713"/>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2</a:t>
            </a:r>
          </a:p>
        </p:txBody>
      </p:sp>
      <p:cxnSp>
        <p:nvCxnSpPr>
          <p:cNvPr id="22" name="Connettore diritto 21">
            <a:extLst>
              <a:ext uri="{FF2B5EF4-FFF2-40B4-BE49-F238E27FC236}">
                <a16:creationId xmlns:a16="http://schemas.microsoft.com/office/drawing/2014/main" id="{76369D7F-8DBD-FB43-4A5F-58ACDEC26E8D}"/>
              </a:ext>
            </a:extLst>
          </p:cNvPr>
          <p:cNvCxnSpPr>
            <a:cxnSpLocks/>
          </p:cNvCxnSpPr>
          <p:nvPr/>
        </p:nvCxnSpPr>
        <p:spPr>
          <a:xfrm>
            <a:off x="9712712" y="1977733"/>
            <a:ext cx="1115122"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23" name="Rettangolo 22">
            <a:extLst>
              <a:ext uri="{FF2B5EF4-FFF2-40B4-BE49-F238E27FC236}">
                <a16:creationId xmlns:a16="http://schemas.microsoft.com/office/drawing/2014/main" id="{7F4869EA-ACBC-C98B-6DA8-CFEB12669E47}"/>
              </a:ext>
            </a:extLst>
          </p:cNvPr>
          <p:cNvSpPr/>
          <p:nvPr/>
        </p:nvSpPr>
        <p:spPr>
          <a:xfrm>
            <a:off x="8236483" y="2213670"/>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3</a:t>
            </a:r>
          </a:p>
        </p:txBody>
      </p:sp>
      <p:cxnSp>
        <p:nvCxnSpPr>
          <p:cNvPr id="24" name="Connettore diritto 23">
            <a:extLst>
              <a:ext uri="{FF2B5EF4-FFF2-40B4-BE49-F238E27FC236}">
                <a16:creationId xmlns:a16="http://schemas.microsoft.com/office/drawing/2014/main" id="{6239FE8D-630A-9FE5-2668-06CB940846CD}"/>
              </a:ext>
            </a:extLst>
          </p:cNvPr>
          <p:cNvCxnSpPr>
            <a:cxnSpLocks/>
          </p:cNvCxnSpPr>
          <p:nvPr/>
        </p:nvCxnSpPr>
        <p:spPr>
          <a:xfrm>
            <a:off x="9712712" y="2349690"/>
            <a:ext cx="1650381"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25" name="Rettangolo 24">
            <a:extLst>
              <a:ext uri="{FF2B5EF4-FFF2-40B4-BE49-F238E27FC236}">
                <a16:creationId xmlns:a16="http://schemas.microsoft.com/office/drawing/2014/main" id="{2B0F3F84-F191-1659-EE77-173484FAA373}"/>
              </a:ext>
            </a:extLst>
          </p:cNvPr>
          <p:cNvSpPr/>
          <p:nvPr/>
        </p:nvSpPr>
        <p:spPr>
          <a:xfrm>
            <a:off x="8236483" y="2588270"/>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4</a:t>
            </a:r>
          </a:p>
        </p:txBody>
      </p:sp>
      <p:cxnSp>
        <p:nvCxnSpPr>
          <p:cNvPr id="26" name="Connettore diritto 25">
            <a:extLst>
              <a:ext uri="{FF2B5EF4-FFF2-40B4-BE49-F238E27FC236}">
                <a16:creationId xmlns:a16="http://schemas.microsoft.com/office/drawing/2014/main" id="{FFC3E797-1416-5676-A378-AFB65155D905}"/>
              </a:ext>
            </a:extLst>
          </p:cNvPr>
          <p:cNvCxnSpPr>
            <a:cxnSpLocks/>
          </p:cNvCxnSpPr>
          <p:nvPr/>
        </p:nvCxnSpPr>
        <p:spPr>
          <a:xfrm>
            <a:off x="9712712" y="2724290"/>
            <a:ext cx="479503"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27" name="Rettangolo 26">
            <a:extLst>
              <a:ext uri="{FF2B5EF4-FFF2-40B4-BE49-F238E27FC236}">
                <a16:creationId xmlns:a16="http://schemas.microsoft.com/office/drawing/2014/main" id="{F56BE347-0E77-14E1-1801-0FA7438326C0}"/>
              </a:ext>
            </a:extLst>
          </p:cNvPr>
          <p:cNvSpPr/>
          <p:nvPr/>
        </p:nvSpPr>
        <p:spPr>
          <a:xfrm>
            <a:off x="8236483" y="2972701"/>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5</a:t>
            </a:r>
          </a:p>
        </p:txBody>
      </p:sp>
      <p:cxnSp>
        <p:nvCxnSpPr>
          <p:cNvPr id="28" name="Connettore diritto 27">
            <a:extLst>
              <a:ext uri="{FF2B5EF4-FFF2-40B4-BE49-F238E27FC236}">
                <a16:creationId xmlns:a16="http://schemas.microsoft.com/office/drawing/2014/main" id="{B31F6EBC-91B0-E94A-6CF7-E1EE21DAD44D}"/>
              </a:ext>
            </a:extLst>
          </p:cNvPr>
          <p:cNvCxnSpPr/>
          <p:nvPr/>
        </p:nvCxnSpPr>
        <p:spPr>
          <a:xfrm>
            <a:off x="9712712" y="3108721"/>
            <a:ext cx="1862254"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29" name="Rettangolo 28">
            <a:extLst>
              <a:ext uri="{FF2B5EF4-FFF2-40B4-BE49-F238E27FC236}">
                <a16:creationId xmlns:a16="http://schemas.microsoft.com/office/drawing/2014/main" id="{2E0CA77A-6C38-2BEC-03AD-44C9518A7E97}"/>
              </a:ext>
            </a:extLst>
          </p:cNvPr>
          <p:cNvSpPr/>
          <p:nvPr/>
        </p:nvSpPr>
        <p:spPr>
          <a:xfrm>
            <a:off x="8236483" y="3360217"/>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6</a:t>
            </a:r>
          </a:p>
        </p:txBody>
      </p:sp>
      <p:cxnSp>
        <p:nvCxnSpPr>
          <p:cNvPr id="30" name="Connettore diritto 29">
            <a:extLst>
              <a:ext uri="{FF2B5EF4-FFF2-40B4-BE49-F238E27FC236}">
                <a16:creationId xmlns:a16="http://schemas.microsoft.com/office/drawing/2014/main" id="{A90CE4F3-4084-6B80-1518-19FD65B08CDD}"/>
              </a:ext>
            </a:extLst>
          </p:cNvPr>
          <p:cNvCxnSpPr>
            <a:cxnSpLocks/>
          </p:cNvCxnSpPr>
          <p:nvPr/>
        </p:nvCxnSpPr>
        <p:spPr>
          <a:xfrm>
            <a:off x="9712712" y="3496237"/>
            <a:ext cx="1115122"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31" name="Rettangolo 30">
            <a:extLst>
              <a:ext uri="{FF2B5EF4-FFF2-40B4-BE49-F238E27FC236}">
                <a16:creationId xmlns:a16="http://schemas.microsoft.com/office/drawing/2014/main" id="{F0031BD4-8F09-8784-6FA7-FF80AF2DD20C}"/>
              </a:ext>
            </a:extLst>
          </p:cNvPr>
          <p:cNvSpPr/>
          <p:nvPr/>
        </p:nvSpPr>
        <p:spPr>
          <a:xfrm>
            <a:off x="8247634" y="3737904"/>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7</a:t>
            </a:r>
          </a:p>
        </p:txBody>
      </p:sp>
      <p:cxnSp>
        <p:nvCxnSpPr>
          <p:cNvPr id="32" name="Connettore diritto 31">
            <a:extLst>
              <a:ext uri="{FF2B5EF4-FFF2-40B4-BE49-F238E27FC236}">
                <a16:creationId xmlns:a16="http://schemas.microsoft.com/office/drawing/2014/main" id="{B1015AB5-2A3F-C0E3-3246-9E036498215C}"/>
              </a:ext>
            </a:extLst>
          </p:cNvPr>
          <p:cNvCxnSpPr>
            <a:cxnSpLocks/>
          </p:cNvCxnSpPr>
          <p:nvPr/>
        </p:nvCxnSpPr>
        <p:spPr>
          <a:xfrm>
            <a:off x="9723863" y="3873924"/>
            <a:ext cx="1639230"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33" name="Rettangolo 32">
            <a:extLst>
              <a:ext uri="{FF2B5EF4-FFF2-40B4-BE49-F238E27FC236}">
                <a16:creationId xmlns:a16="http://schemas.microsoft.com/office/drawing/2014/main" id="{6BCB61B9-1BD4-9BC3-8EA4-6255F01AAB9E}"/>
              </a:ext>
            </a:extLst>
          </p:cNvPr>
          <p:cNvSpPr/>
          <p:nvPr/>
        </p:nvSpPr>
        <p:spPr>
          <a:xfrm>
            <a:off x="8247634" y="4122335"/>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8</a:t>
            </a:r>
          </a:p>
        </p:txBody>
      </p:sp>
      <p:cxnSp>
        <p:nvCxnSpPr>
          <p:cNvPr id="34" name="Connettore diritto 33">
            <a:extLst>
              <a:ext uri="{FF2B5EF4-FFF2-40B4-BE49-F238E27FC236}">
                <a16:creationId xmlns:a16="http://schemas.microsoft.com/office/drawing/2014/main" id="{1D6AC8A4-8301-CB54-EF85-F36691F7220D}"/>
              </a:ext>
            </a:extLst>
          </p:cNvPr>
          <p:cNvCxnSpPr/>
          <p:nvPr/>
        </p:nvCxnSpPr>
        <p:spPr>
          <a:xfrm>
            <a:off x="9723863" y="4258355"/>
            <a:ext cx="1862254"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35" name="Rettangolo 34">
            <a:extLst>
              <a:ext uri="{FF2B5EF4-FFF2-40B4-BE49-F238E27FC236}">
                <a16:creationId xmlns:a16="http://schemas.microsoft.com/office/drawing/2014/main" id="{80E1F40B-ACAD-898A-1882-A1EA5CD3103F}"/>
              </a:ext>
            </a:extLst>
          </p:cNvPr>
          <p:cNvSpPr/>
          <p:nvPr/>
        </p:nvSpPr>
        <p:spPr>
          <a:xfrm>
            <a:off x="8247634" y="4499647"/>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9</a:t>
            </a:r>
          </a:p>
        </p:txBody>
      </p:sp>
      <p:cxnSp>
        <p:nvCxnSpPr>
          <p:cNvPr id="36" name="Connettore diritto 35">
            <a:extLst>
              <a:ext uri="{FF2B5EF4-FFF2-40B4-BE49-F238E27FC236}">
                <a16:creationId xmlns:a16="http://schemas.microsoft.com/office/drawing/2014/main" id="{7F10A28E-F3CA-5461-7E6F-71A7A4D41EA9}"/>
              </a:ext>
            </a:extLst>
          </p:cNvPr>
          <p:cNvCxnSpPr>
            <a:cxnSpLocks/>
          </p:cNvCxnSpPr>
          <p:nvPr/>
        </p:nvCxnSpPr>
        <p:spPr>
          <a:xfrm>
            <a:off x="9723863" y="4635667"/>
            <a:ext cx="657922"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37" name="Rettangolo 36">
            <a:extLst>
              <a:ext uri="{FF2B5EF4-FFF2-40B4-BE49-F238E27FC236}">
                <a16:creationId xmlns:a16="http://schemas.microsoft.com/office/drawing/2014/main" id="{FACA465D-211F-BD2F-A138-E3453808BAC0}"/>
              </a:ext>
            </a:extLst>
          </p:cNvPr>
          <p:cNvSpPr/>
          <p:nvPr/>
        </p:nvSpPr>
        <p:spPr>
          <a:xfrm>
            <a:off x="8247634" y="4888484"/>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10</a:t>
            </a:r>
          </a:p>
        </p:txBody>
      </p:sp>
      <p:cxnSp>
        <p:nvCxnSpPr>
          <p:cNvPr id="38" name="Connettore diritto 37">
            <a:extLst>
              <a:ext uri="{FF2B5EF4-FFF2-40B4-BE49-F238E27FC236}">
                <a16:creationId xmlns:a16="http://schemas.microsoft.com/office/drawing/2014/main" id="{4653E7D4-0199-0F1B-1AF6-AB166638FCAD}"/>
              </a:ext>
            </a:extLst>
          </p:cNvPr>
          <p:cNvCxnSpPr>
            <a:cxnSpLocks/>
          </p:cNvCxnSpPr>
          <p:nvPr/>
        </p:nvCxnSpPr>
        <p:spPr>
          <a:xfrm>
            <a:off x="9723863" y="5024504"/>
            <a:ext cx="1427357"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47" name="Rettangolo 46">
            <a:extLst>
              <a:ext uri="{FF2B5EF4-FFF2-40B4-BE49-F238E27FC236}">
                <a16:creationId xmlns:a16="http://schemas.microsoft.com/office/drawing/2014/main" id="{3A9AA8F5-D2D5-2CFB-B76F-AD001E83EE54}"/>
              </a:ext>
            </a:extLst>
          </p:cNvPr>
          <p:cNvSpPr/>
          <p:nvPr/>
        </p:nvSpPr>
        <p:spPr>
          <a:xfrm>
            <a:off x="4918128" y="5987828"/>
            <a:ext cx="2355742" cy="55793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Scelta 5</a:t>
            </a:r>
          </a:p>
        </p:txBody>
      </p:sp>
      <p:sp>
        <p:nvSpPr>
          <p:cNvPr id="48" name="Rettangolo 47">
            <a:extLst>
              <a:ext uri="{FF2B5EF4-FFF2-40B4-BE49-F238E27FC236}">
                <a16:creationId xmlns:a16="http://schemas.microsoft.com/office/drawing/2014/main" id="{8CA0DC94-74EE-B00D-14D1-A4193D9B1123}"/>
              </a:ext>
            </a:extLst>
          </p:cNvPr>
          <p:cNvSpPr/>
          <p:nvPr/>
        </p:nvSpPr>
        <p:spPr>
          <a:xfrm>
            <a:off x="8120854" y="6182168"/>
            <a:ext cx="1770277" cy="49638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HOME</a:t>
            </a:r>
          </a:p>
        </p:txBody>
      </p:sp>
      <p:sp>
        <p:nvSpPr>
          <p:cNvPr id="49" name="Rettangolo 48">
            <a:extLst>
              <a:ext uri="{FF2B5EF4-FFF2-40B4-BE49-F238E27FC236}">
                <a16:creationId xmlns:a16="http://schemas.microsoft.com/office/drawing/2014/main" id="{F442E69A-8D0D-CCEC-7B83-9637EAAC2BB5}"/>
              </a:ext>
            </a:extLst>
          </p:cNvPr>
          <p:cNvSpPr/>
          <p:nvPr/>
        </p:nvSpPr>
        <p:spPr>
          <a:xfrm>
            <a:off x="8247634" y="5302775"/>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11</a:t>
            </a:r>
          </a:p>
        </p:txBody>
      </p:sp>
      <p:cxnSp>
        <p:nvCxnSpPr>
          <p:cNvPr id="50" name="Connettore diritto 49">
            <a:extLst>
              <a:ext uri="{FF2B5EF4-FFF2-40B4-BE49-F238E27FC236}">
                <a16:creationId xmlns:a16="http://schemas.microsoft.com/office/drawing/2014/main" id="{D034F8D8-7D48-9DE1-4851-811575AAE069}"/>
              </a:ext>
            </a:extLst>
          </p:cNvPr>
          <p:cNvCxnSpPr>
            <a:cxnSpLocks/>
          </p:cNvCxnSpPr>
          <p:nvPr/>
        </p:nvCxnSpPr>
        <p:spPr>
          <a:xfrm>
            <a:off x="9723863" y="5438795"/>
            <a:ext cx="1427357"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51" name="Rettangolo 50">
            <a:extLst>
              <a:ext uri="{FF2B5EF4-FFF2-40B4-BE49-F238E27FC236}">
                <a16:creationId xmlns:a16="http://schemas.microsoft.com/office/drawing/2014/main" id="{22873784-7ED7-9DBC-01EA-6273CF1F4C0F}"/>
              </a:ext>
            </a:extLst>
          </p:cNvPr>
          <p:cNvSpPr/>
          <p:nvPr/>
        </p:nvSpPr>
        <p:spPr>
          <a:xfrm>
            <a:off x="8247634" y="5699122"/>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12</a:t>
            </a:r>
          </a:p>
        </p:txBody>
      </p:sp>
      <p:cxnSp>
        <p:nvCxnSpPr>
          <p:cNvPr id="52" name="Connettore diritto 51">
            <a:extLst>
              <a:ext uri="{FF2B5EF4-FFF2-40B4-BE49-F238E27FC236}">
                <a16:creationId xmlns:a16="http://schemas.microsoft.com/office/drawing/2014/main" id="{C0B77AB6-F4C0-8265-7B86-D3795C399D79}"/>
              </a:ext>
            </a:extLst>
          </p:cNvPr>
          <p:cNvCxnSpPr>
            <a:cxnSpLocks/>
          </p:cNvCxnSpPr>
          <p:nvPr/>
        </p:nvCxnSpPr>
        <p:spPr>
          <a:xfrm>
            <a:off x="9723863" y="5835142"/>
            <a:ext cx="1427357"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53" name="Rettangolo 52">
            <a:extLst>
              <a:ext uri="{FF2B5EF4-FFF2-40B4-BE49-F238E27FC236}">
                <a16:creationId xmlns:a16="http://schemas.microsoft.com/office/drawing/2014/main" id="{3AFBC2CC-C2F7-9E83-9836-E4E3A323E3E3}"/>
              </a:ext>
            </a:extLst>
          </p:cNvPr>
          <p:cNvSpPr/>
          <p:nvPr/>
        </p:nvSpPr>
        <p:spPr>
          <a:xfrm>
            <a:off x="10062158" y="6164690"/>
            <a:ext cx="1770277" cy="49638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OPTIONS</a:t>
            </a:r>
          </a:p>
        </p:txBody>
      </p:sp>
    </p:spTree>
    <p:extLst>
      <p:ext uri="{BB962C8B-B14F-4D97-AF65-F5344CB8AC3E}">
        <p14:creationId xmlns:p14="http://schemas.microsoft.com/office/powerpoint/2010/main" val="2753989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6696AD7E-906A-B0B7-6B8D-0A0237D60B45}"/>
              </a:ext>
            </a:extLst>
          </p:cNvPr>
          <p:cNvSpPr/>
          <p:nvPr/>
        </p:nvSpPr>
        <p:spPr>
          <a:xfrm>
            <a:off x="0" y="-15498"/>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3" name="Rettangolo 2">
            <a:extLst>
              <a:ext uri="{FF2B5EF4-FFF2-40B4-BE49-F238E27FC236}">
                <a16:creationId xmlns:a16="http://schemas.microsoft.com/office/drawing/2014/main" id="{C20D2B69-5EBE-07C9-8574-FCDB16705941}"/>
              </a:ext>
            </a:extLst>
          </p:cNvPr>
          <p:cNvSpPr/>
          <p:nvPr/>
        </p:nvSpPr>
        <p:spPr>
          <a:xfrm>
            <a:off x="335280" y="172722"/>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OPZIONI</a:t>
            </a:r>
          </a:p>
        </p:txBody>
      </p:sp>
      <p:sp>
        <p:nvSpPr>
          <p:cNvPr id="4" name="Rettangolo 3">
            <a:extLst>
              <a:ext uri="{FF2B5EF4-FFF2-40B4-BE49-F238E27FC236}">
                <a16:creationId xmlns:a16="http://schemas.microsoft.com/office/drawing/2014/main" id="{0B5ACB2C-B93F-4D21-A6F2-74BDA4EEA953}"/>
              </a:ext>
            </a:extLst>
          </p:cNvPr>
          <p:cNvSpPr/>
          <p:nvPr/>
        </p:nvSpPr>
        <p:spPr>
          <a:xfrm>
            <a:off x="3337561" y="1533207"/>
            <a:ext cx="5516878" cy="468185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5" name="Rettangolo 4">
            <a:extLst>
              <a:ext uri="{FF2B5EF4-FFF2-40B4-BE49-F238E27FC236}">
                <a16:creationId xmlns:a16="http://schemas.microsoft.com/office/drawing/2014/main" id="{FBAEB067-57D1-932B-921D-6EEF637B90FF}"/>
              </a:ext>
            </a:extLst>
          </p:cNvPr>
          <p:cNvSpPr/>
          <p:nvPr/>
        </p:nvSpPr>
        <p:spPr>
          <a:xfrm>
            <a:off x="3456942" y="1637506"/>
            <a:ext cx="26390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LINGUA</a:t>
            </a:r>
          </a:p>
        </p:txBody>
      </p:sp>
      <p:sp>
        <p:nvSpPr>
          <p:cNvPr id="6" name="Rettangolo 5">
            <a:extLst>
              <a:ext uri="{FF2B5EF4-FFF2-40B4-BE49-F238E27FC236}">
                <a16:creationId xmlns:a16="http://schemas.microsoft.com/office/drawing/2014/main" id="{CEC14581-8466-D9FC-F126-72DAB0BD521D}"/>
              </a:ext>
            </a:extLst>
          </p:cNvPr>
          <p:cNvSpPr/>
          <p:nvPr/>
        </p:nvSpPr>
        <p:spPr>
          <a:xfrm>
            <a:off x="3456942" y="2371566"/>
            <a:ext cx="26390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VOLUME AUDIO</a:t>
            </a:r>
          </a:p>
        </p:txBody>
      </p:sp>
      <p:sp>
        <p:nvSpPr>
          <p:cNvPr id="7" name="Rettangolo 6">
            <a:extLst>
              <a:ext uri="{FF2B5EF4-FFF2-40B4-BE49-F238E27FC236}">
                <a16:creationId xmlns:a16="http://schemas.microsoft.com/office/drawing/2014/main" id="{56F87696-6AC9-FC0F-2113-310040A1230C}"/>
              </a:ext>
            </a:extLst>
          </p:cNvPr>
          <p:cNvSpPr/>
          <p:nvPr/>
        </p:nvSpPr>
        <p:spPr>
          <a:xfrm>
            <a:off x="3456942" y="3118644"/>
            <a:ext cx="26390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DIMENSIONE TESTO</a:t>
            </a:r>
          </a:p>
        </p:txBody>
      </p:sp>
      <p:sp>
        <p:nvSpPr>
          <p:cNvPr id="8" name="Rettangolo 7">
            <a:extLst>
              <a:ext uri="{FF2B5EF4-FFF2-40B4-BE49-F238E27FC236}">
                <a16:creationId xmlns:a16="http://schemas.microsoft.com/office/drawing/2014/main" id="{54D0BFB0-6223-1877-C016-DED35064ED32}"/>
              </a:ext>
            </a:extLst>
          </p:cNvPr>
          <p:cNvSpPr/>
          <p:nvPr/>
        </p:nvSpPr>
        <p:spPr>
          <a:xfrm>
            <a:off x="3456942" y="3865722"/>
            <a:ext cx="26390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TEMA PREFERITO</a:t>
            </a:r>
          </a:p>
        </p:txBody>
      </p:sp>
      <p:sp>
        <p:nvSpPr>
          <p:cNvPr id="10" name="Rettangolo 9">
            <a:extLst>
              <a:ext uri="{FF2B5EF4-FFF2-40B4-BE49-F238E27FC236}">
                <a16:creationId xmlns:a16="http://schemas.microsoft.com/office/drawing/2014/main" id="{3E8E2D9E-A9AE-E633-C794-4C79818A8B6F}"/>
              </a:ext>
            </a:extLst>
          </p:cNvPr>
          <p:cNvSpPr/>
          <p:nvPr/>
        </p:nvSpPr>
        <p:spPr>
          <a:xfrm>
            <a:off x="3490596" y="5419094"/>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INDIETRO</a:t>
            </a:r>
          </a:p>
        </p:txBody>
      </p:sp>
      <p:sp>
        <p:nvSpPr>
          <p:cNvPr id="18" name="Rettangolo 17">
            <a:extLst>
              <a:ext uri="{FF2B5EF4-FFF2-40B4-BE49-F238E27FC236}">
                <a16:creationId xmlns:a16="http://schemas.microsoft.com/office/drawing/2014/main" id="{62C8411C-F9D0-0391-00BF-B5DFFC15F13B}"/>
              </a:ext>
            </a:extLst>
          </p:cNvPr>
          <p:cNvSpPr/>
          <p:nvPr/>
        </p:nvSpPr>
        <p:spPr>
          <a:xfrm>
            <a:off x="6238875" y="1637506"/>
            <a:ext cx="2482849"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Menu a tendina per le lingue disponibili</a:t>
            </a:r>
          </a:p>
        </p:txBody>
      </p:sp>
      <p:sp>
        <p:nvSpPr>
          <p:cNvPr id="19" name="Rettangolo 18">
            <a:extLst>
              <a:ext uri="{FF2B5EF4-FFF2-40B4-BE49-F238E27FC236}">
                <a16:creationId xmlns:a16="http://schemas.microsoft.com/office/drawing/2014/main" id="{23F3305D-1261-EF2D-98E3-29D3FEB76D62}"/>
              </a:ext>
            </a:extLst>
          </p:cNvPr>
          <p:cNvSpPr/>
          <p:nvPr/>
        </p:nvSpPr>
        <p:spPr>
          <a:xfrm>
            <a:off x="6215381" y="3114119"/>
            <a:ext cx="2482849"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Menu a tendina per le dimensioni disponibili</a:t>
            </a:r>
          </a:p>
        </p:txBody>
      </p:sp>
      <p:sp>
        <p:nvSpPr>
          <p:cNvPr id="20" name="Rettangolo 19">
            <a:extLst>
              <a:ext uri="{FF2B5EF4-FFF2-40B4-BE49-F238E27FC236}">
                <a16:creationId xmlns:a16="http://schemas.microsoft.com/office/drawing/2014/main" id="{E36A3728-F3E5-E90D-6492-8096491AB570}"/>
              </a:ext>
            </a:extLst>
          </p:cNvPr>
          <p:cNvSpPr/>
          <p:nvPr/>
        </p:nvSpPr>
        <p:spPr>
          <a:xfrm>
            <a:off x="6215381" y="3862467"/>
            <a:ext cx="2482849"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tx1"/>
                </a:solidFill>
              </a:rPr>
              <a:t>Menu a tendina per tema </a:t>
            </a:r>
            <a:r>
              <a:rPr lang="it-IT" sz="1600" dirty="0" err="1">
                <a:solidFill>
                  <a:schemeClr val="tx1"/>
                </a:solidFill>
              </a:rPr>
              <a:t>dark,medium</a:t>
            </a:r>
            <a:r>
              <a:rPr lang="it-IT" sz="1600" dirty="0">
                <a:solidFill>
                  <a:schemeClr val="tx1"/>
                </a:solidFill>
              </a:rPr>
              <a:t>, light</a:t>
            </a:r>
          </a:p>
        </p:txBody>
      </p:sp>
      <p:cxnSp>
        <p:nvCxnSpPr>
          <p:cNvPr id="22" name="Connettore diritto 21">
            <a:extLst>
              <a:ext uri="{FF2B5EF4-FFF2-40B4-BE49-F238E27FC236}">
                <a16:creationId xmlns:a16="http://schemas.microsoft.com/office/drawing/2014/main" id="{83566CDA-22A5-4F22-6893-C16F0F631FA1}"/>
              </a:ext>
            </a:extLst>
          </p:cNvPr>
          <p:cNvCxnSpPr/>
          <p:nvPr/>
        </p:nvCxnSpPr>
        <p:spPr>
          <a:xfrm>
            <a:off x="6238875" y="2686447"/>
            <a:ext cx="2459355" cy="0"/>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Ovale 22">
            <a:extLst>
              <a:ext uri="{FF2B5EF4-FFF2-40B4-BE49-F238E27FC236}">
                <a16:creationId xmlns:a16="http://schemas.microsoft.com/office/drawing/2014/main" id="{5AA3EA5B-C209-4ED9-1990-9DC2C8EEAD27}"/>
              </a:ext>
            </a:extLst>
          </p:cNvPr>
          <p:cNvSpPr/>
          <p:nvPr/>
        </p:nvSpPr>
        <p:spPr>
          <a:xfrm>
            <a:off x="6545766" y="2587083"/>
            <a:ext cx="223024" cy="211873"/>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3090644A-0A62-14E5-3E7F-A9BC5DB3BDF0}"/>
              </a:ext>
            </a:extLst>
          </p:cNvPr>
          <p:cNvSpPr/>
          <p:nvPr/>
        </p:nvSpPr>
        <p:spPr>
          <a:xfrm>
            <a:off x="5727018" y="4631532"/>
            <a:ext cx="758283" cy="6747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Icona audio</a:t>
            </a:r>
          </a:p>
        </p:txBody>
      </p:sp>
    </p:spTree>
    <p:extLst>
      <p:ext uri="{BB962C8B-B14F-4D97-AF65-F5344CB8AC3E}">
        <p14:creationId xmlns:p14="http://schemas.microsoft.com/office/powerpoint/2010/main" val="3190868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B936516C-6505-C955-3C81-441665602834}"/>
              </a:ext>
            </a:extLst>
          </p:cNvPr>
          <p:cNvSpPr/>
          <p:nvPr/>
        </p:nvSpPr>
        <p:spPr>
          <a:xfrm>
            <a:off x="3519577" y="207034"/>
            <a:ext cx="8505646" cy="5572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Qui inserisci una immagine in 16:9 della scena </a:t>
            </a:r>
          </a:p>
        </p:txBody>
      </p:sp>
      <p:sp>
        <p:nvSpPr>
          <p:cNvPr id="3" name="Rettangolo 2">
            <a:extLst>
              <a:ext uri="{FF2B5EF4-FFF2-40B4-BE49-F238E27FC236}">
                <a16:creationId xmlns:a16="http://schemas.microsoft.com/office/drawing/2014/main" id="{1EC8C44A-BE4B-C126-22C3-F0875C98CBFD}"/>
              </a:ext>
            </a:extLst>
          </p:cNvPr>
          <p:cNvSpPr/>
          <p:nvPr/>
        </p:nvSpPr>
        <p:spPr>
          <a:xfrm>
            <a:off x="241541" y="726020"/>
            <a:ext cx="3122762" cy="3502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Qui inserisci la narrativa</a:t>
            </a:r>
          </a:p>
        </p:txBody>
      </p:sp>
      <p:sp>
        <p:nvSpPr>
          <p:cNvPr id="4" name="Rettangolo 3">
            <a:extLst>
              <a:ext uri="{FF2B5EF4-FFF2-40B4-BE49-F238E27FC236}">
                <a16:creationId xmlns:a16="http://schemas.microsoft.com/office/drawing/2014/main" id="{1682DD0E-BF78-DACA-2F97-82449A7B2126}"/>
              </a:ext>
            </a:extLst>
          </p:cNvPr>
          <p:cNvSpPr/>
          <p:nvPr/>
        </p:nvSpPr>
        <p:spPr>
          <a:xfrm>
            <a:off x="241541" y="4386649"/>
            <a:ext cx="3122762" cy="2264316"/>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a:extLst>
              <a:ext uri="{FF2B5EF4-FFF2-40B4-BE49-F238E27FC236}">
                <a16:creationId xmlns:a16="http://schemas.microsoft.com/office/drawing/2014/main" id="{2B02FD0C-BC88-EEF4-3500-562120556F97}"/>
              </a:ext>
            </a:extLst>
          </p:cNvPr>
          <p:cNvSpPr/>
          <p:nvPr/>
        </p:nvSpPr>
        <p:spPr>
          <a:xfrm>
            <a:off x="431320" y="4526073"/>
            <a:ext cx="2760454" cy="98341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Pulsante 1</a:t>
            </a:r>
          </a:p>
        </p:txBody>
      </p:sp>
      <p:sp>
        <p:nvSpPr>
          <p:cNvPr id="6" name="Rettangolo 5">
            <a:extLst>
              <a:ext uri="{FF2B5EF4-FFF2-40B4-BE49-F238E27FC236}">
                <a16:creationId xmlns:a16="http://schemas.microsoft.com/office/drawing/2014/main" id="{49045E10-1E1E-0414-96D2-E1E0635BFF22}"/>
              </a:ext>
            </a:extLst>
          </p:cNvPr>
          <p:cNvSpPr/>
          <p:nvPr/>
        </p:nvSpPr>
        <p:spPr>
          <a:xfrm>
            <a:off x="431320" y="5575463"/>
            <a:ext cx="2760454" cy="98341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Pulsante 2</a:t>
            </a:r>
          </a:p>
        </p:txBody>
      </p:sp>
      <p:sp>
        <p:nvSpPr>
          <p:cNvPr id="9" name="Rettangolo 8">
            <a:extLst>
              <a:ext uri="{FF2B5EF4-FFF2-40B4-BE49-F238E27FC236}">
                <a16:creationId xmlns:a16="http://schemas.microsoft.com/office/drawing/2014/main" id="{AAEED3E7-0A11-8478-3AE9-CC8D94B14B42}"/>
              </a:ext>
            </a:extLst>
          </p:cNvPr>
          <p:cNvSpPr/>
          <p:nvPr/>
        </p:nvSpPr>
        <p:spPr>
          <a:xfrm>
            <a:off x="10058399" y="6021238"/>
            <a:ext cx="1966824" cy="55209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OPZIONI</a:t>
            </a:r>
          </a:p>
        </p:txBody>
      </p:sp>
      <p:sp>
        <p:nvSpPr>
          <p:cNvPr id="10" name="Rettangolo 9">
            <a:extLst>
              <a:ext uri="{FF2B5EF4-FFF2-40B4-BE49-F238E27FC236}">
                <a16:creationId xmlns:a16="http://schemas.microsoft.com/office/drawing/2014/main" id="{E137C29F-2830-FB85-6027-A9DC6BDC009A}"/>
              </a:ext>
            </a:extLst>
          </p:cNvPr>
          <p:cNvSpPr/>
          <p:nvPr/>
        </p:nvSpPr>
        <p:spPr>
          <a:xfrm>
            <a:off x="7919046" y="6021238"/>
            <a:ext cx="1966824" cy="55209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HOME</a:t>
            </a:r>
          </a:p>
        </p:txBody>
      </p:sp>
      <p:sp>
        <p:nvSpPr>
          <p:cNvPr id="11" name="Rettangolo 10">
            <a:extLst>
              <a:ext uri="{FF2B5EF4-FFF2-40B4-BE49-F238E27FC236}">
                <a16:creationId xmlns:a16="http://schemas.microsoft.com/office/drawing/2014/main" id="{AE0C84A7-B28E-E35B-770D-6C196E30BF99}"/>
              </a:ext>
            </a:extLst>
          </p:cNvPr>
          <p:cNvSpPr/>
          <p:nvPr/>
        </p:nvSpPr>
        <p:spPr>
          <a:xfrm>
            <a:off x="3554082" y="6021238"/>
            <a:ext cx="1966824" cy="55209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PERSONAGGIO</a:t>
            </a:r>
          </a:p>
        </p:txBody>
      </p:sp>
      <p:sp>
        <p:nvSpPr>
          <p:cNvPr id="12" name="Rettangolo 11">
            <a:extLst>
              <a:ext uri="{FF2B5EF4-FFF2-40B4-BE49-F238E27FC236}">
                <a16:creationId xmlns:a16="http://schemas.microsoft.com/office/drawing/2014/main" id="{335092F2-2D03-4B2C-FFEE-5334AD54E8CC}"/>
              </a:ext>
            </a:extLst>
          </p:cNvPr>
          <p:cNvSpPr/>
          <p:nvPr/>
        </p:nvSpPr>
        <p:spPr>
          <a:xfrm>
            <a:off x="5710685" y="6021238"/>
            <a:ext cx="1966824" cy="55209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INFLUENZA</a:t>
            </a:r>
          </a:p>
        </p:txBody>
      </p:sp>
      <p:sp>
        <p:nvSpPr>
          <p:cNvPr id="13" name="Rettangolo 12">
            <a:extLst>
              <a:ext uri="{FF2B5EF4-FFF2-40B4-BE49-F238E27FC236}">
                <a16:creationId xmlns:a16="http://schemas.microsoft.com/office/drawing/2014/main" id="{0F17A28B-BA02-9047-2BA6-2051DB1459F2}"/>
              </a:ext>
            </a:extLst>
          </p:cNvPr>
          <p:cNvSpPr/>
          <p:nvPr/>
        </p:nvSpPr>
        <p:spPr>
          <a:xfrm>
            <a:off x="241541" y="207034"/>
            <a:ext cx="3122762" cy="42689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TITOLO</a:t>
            </a:r>
          </a:p>
        </p:txBody>
      </p:sp>
    </p:spTree>
    <p:extLst>
      <p:ext uri="{BB962C8B-B14F-4D97-AF65-F5344CB8AC3E}">
        <p14:creationId xmlns:p14="http://schemas.microsoft.com/office/powerpoint/2010/main" val="185918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DB7FC055-F872-A417-C77B-409EB0DD5CAC}"/>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0" name="Rettangolo 19">
            <a:extLst>
              <a:ext uri="{FF2B5EF4-FFF2-40B4-BE49-F238E27FC236}">
                <a16:creationId xmlns:a16="http://schemas.microsoft.com/office/drawing/2014/main" id="{7A4EA065-B529-7057-58D5-0270C3CD790F}"/>
              </a:ext>
            </a:extLst>
          </p:cNvPr>
          <p:cNvSpPr/>
          <p:nvPr/>
        </p:nvSpPr>
        <p:spPr>
          <a:xfrm>
            <a:off x="335280" y="1510905"/>
            <a:ext cx="5516878" cy="468185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it-IT" dirty="0">
              <a:solidFill>
                <a:schemeClr val="tx1"/>
              </a:solidFill>
            </a:endParaRPr>
          </a:p>
        </p:txBody>
      </p:sp>
      <p:sp>
        <p:nvSpPr>
          <p:cNvPr id="4" name="Rettangolo 3">
            <a:extLst>
              <a:ext uri="{FF2B5EF4-FFF2-40B4-BE49-F238E27FC236}">
                <a16:creationId xmlns:a16="http://schemas.microsoft.com/office/drawing/2014/main" id="{9BAEF84B-4248-2D06-FD9C-828E7D96FCD3}"/>
              </a:ext>
            </a:extLst>
          </p:cNvPr>
          <p:cNvSpPr/>
          <p:nvPr/>
        </p:nvSpPr>
        <p:spPr>
          <a:xfrm>
            <a:off x="335280" y="274320"/>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CREDITS</a:t>
            </a:r>
          </a:p>
        </p:txBody>
      </p:sp>
      <p:sp>
        <p:nvSpPr>
          <p:cNvPr id="7" name="Rettangolo 6">
            <a:extLst>
              <a:ext uri="{FF2B5EF4-FFF2-40B4-BE49-F238E27FC236}">
                <a16:creationId xmlns:a16="http://schemas.microsoft.com/office/drawing/2014/main" id="{185D4B04-1376-87CD-FBAB-D8929EADADCD}"/>
              </a:ext>
            </a:extLst>
          </p:cNvPr>
          <p:cNvSpPr/>
          <p:nvPr/>
        </p:nvSpPr>
        <p:spPr>
          <a:xfrm>
            <a:off x="454661" y="1615204"/>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rPr>
              <a:t>IDEATO DA:</a:t>
            </a:r>
          </a:p>
        </p:txBody>
      </p:sp>
      <p:sp>
        <p:nvSpPr>
          <p:cNvPr id="8" name="Rettangolo 7">
            <a:extLst>
              <a:ext uri="{FF2B5EF4-FFF2-40B4-BE49-F238E27FC236}">
                <a16:creationId xmlns:a16="http://schemas.microsoft.com/office/drawing/2014/main" id="{E4154B58-AF03-7171-400C-01F6A459A7A4}"/>
              </a:ext>
            </a:extLst>
          </p:cNvPr>
          <p:cNvSpPr/>
          <p:nvPr/>
        </p:nvSpPr>
        <p:spPr>
          <a:xfrm>
            <a:off x="454661" y="2349264"/>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rPr>
              <a:t>MUSICA DI:</a:t>
            </a:r>
          </a:p>
        </p:txBody>
      </p:sp>
      <p:sp>
        <p:nvSpPr>
          <p:cNvPr id="9" name="Rettangolo 8">
            <a:extLst>
              <a:ext uri="{FF2B5EF4-FFF2-40B4-BE49-F238E27FC236}">
                <a16:creationId xmlns:a16="http://schemas.microsoft.com/office/drawing/2014/main" id="{8AD1C97E-F979-E865-AE0F-E5DEC1752C18}"/>
              </a:ext>
            </a:extLst>
          </p:cNvPr>
          <p:cNvSpPr/>
          <p:nvPr/>
        </p:nvSpPr>
        <p:spPr>
          <a:xfrm>
            <a:off x="454661" y="3096342"/>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rPr>
              <a:t>IMMAGINI DI:</a:t>
            </a:r>
          </a:p>
        </p:txBody>
      </p:sp>
      <p:sp>
        <p:nvSpPr>
          <p:cNvPr id="10" name="Rettangolo 9">
            <a:extLst>
              <a:ext uri="{FF2B5EF4-FFF2-40B4-BE49-F238E27FC236}">
                <a16:creationId xmlns:a16="http://schemas.microsoft.com/office/drawing/2014/main" id="{00CD5F62-556B-95CF-F449-F868879AF164}"/>
              </a:ext>
            </a:extLst>
          </p:cNvPr>
          <p:cNvSpPr/>
          <p:nvPr/>
        </p:nvSpPr>
        <p:spPr>
          <a:xfrm>
            <a:off x="454661" y="3843420"/>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rPr>
              <a:t>SCRIPT:</a:t>
            </a:r>
          </a:p>
        </p:txBody>
      </p:sp>
      <p:sp>
        <p:nvSpPr>
          <p:cNvPr id="2" name="Rettangolo 1">
            <a:extLst>
              <a:ext uri="{FF2B5EF4-FFF2-40B4-BE49-F238E27FC236}">
                <a16:creationId xmlns:a16="http://schemas.microsoft.com/office/drawing/2014/main" id="{5ED984AD-D6F3-A538-7C1B-C9DF0069CDAC}"/>
              </a:ext>
            </a:extLst>
          </p:cNvPr>
          <p:cNvSpPr/>
          <p:nvPr/>
        </p:nvSpPr>
        <p:spPr>
          <a:xfrm>
            <a:off x="488315" y="4648444"/>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rPr>
              <a:t>TESTI DI:</a:t>
            </a:r>
          </a:p>
        </p:txBody>
      </p:sp>
      <p:sp>
        <p:nvSpPr>
          <p:cNvPr id="3" name="Rettangolo 2">
            <a:extLst>
              <a:ext uri="{FF2B5EF4-FFF2-40B4-BE49-F238E27FC236}">
                <a16:creationId xmlns:a16="http://schemas.microsoft.com/office/drawing/2014/main" id="{D2AB6D0D-682A-9E07-5067-89BD49B2D29D}"/>
              </a:ext>
            </a:extLst>
          </p:cNvPr>
          <p:cNvSpPr/>
          <p:nvPr/>
        </p:nvSpPr>
        <p:spPr>
          <a:xfrm>
            <a:off x="488315" y="5396792"/>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INDIETRO</a:t>
            </a:r>
          </a:p>
        </p:txBody>
      </p:sp>
      <p:sp>
        <p:nvSpPr>
          <p:cNvPr id="6" name="Rettangolo 5">
            <a:extLst>
              <a:ext uri="{FF2B5EF4-FFF2-40B4-BE49-F238E27FC236}">
                <a16:creationId xmlns:a16="http://schemas.microsoft.com/office/drawing/2014/main" id="{1C0DB0CE-D1E2-40CB-176E-43C3A6F425B9}"/>
              </a:ext>
            </a:extLst>
          </p:cNvPr>
          <p:cNvSpPr/>
          <p:nvPr/>
        </p:nvSpPr>
        <p:spPr>
          <a:xfrm>
            <a:off x="6360162" y="1502492"/>
            <a:ext cx="5516878" cy="468185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Qui ci va l’immagine del programmatore del gioco</a:t>
            </a:r>
          </a:p>
        </p:txBody>
      </p:sp>
    </p:spTree>
    <p:extLst>
      <p:ext uri="{BB962C8B-B14F-4D97-AF65-F5344CB8AC3E}">
        <p14:creationId xmlns:p14="http://schemas.microsoft.com/office/powerpoint/2010/main" val="427635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DB7FC055-F872-A417-C77B-409EB0DD5CAC}"/>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0" name="Rettangolo 19">
            <a:extLst>
              <a:ext uri="{FF2B5EF4-FFF2-40B4-BE49-F238E27FC236}">
                <a16:creationId xmlns:a16="http://schemas.microsoft.com/office/drawing/2014/main" id="{7A4EA065-B529-7057-58D5-0270C3CD790F}"/>
              </a:ext>
            </a:extLst>
          </p:cNvPr>
          <p:cNvSpPr/>
          <p:nvPr/>
        </p:nvSpPr>
        <p:spPr>
          <a:xfrm>
            <a:off x="3337561" y="484992"/>
            <a:ext cx="5516878" cy="4681855"/>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7" name="Rettangolo 6">
            <a:extLst>
              <a:ext uri="{FF2B5EF4-FFF2-40B4-BE49-F238E27FC236}">
                <a16:creationId xmlns:a16="http://schemas.microsoft.com/office/drawing/2014/main" id="{185D4B04-1376-87CD-FBAB-D8929EADADCD}"/>
              </a:ext>
            </a:extLst>
          </p:cNvPr>
          <p:cNvSpPr/>
          <p:nvPr/>
        </p:nvSpPr>
        <p:spPr>
          <a:xfrm>
            <a:off x="4070894" y="630958"/>
            <a:ext cx="4003224" cy="348090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LOGO DEL GIOCO</a:t>
            </a:r>
          </a:p>
        </p:txBody>
      </p:sp>
      <p:sp>
        <p:nvSpPr>
          <p:cNvPr id="3" name="Rettangolo 2">
            <a:extLst>
              <a:ext uri="{FF2B5EF4-FFF2-40B4-BE49-F238E27FC236}">
                <a16:creationId xmlns:a16="http://schemas.microsoft.com/office/drawing/2014/main" id="{D2AB6D0D-682A-9E07-5067-89BD49B2D29D}"/>
              </a:ext>
            </a:extLst>
          </p:cNvPr>
          <p:cNvSpPr/>
          <p:nvPr/>
        </p:nvSpPr>
        <p:spPr>
          <a:xfrm>
            <a:off x="3456942" y="5459425"/>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GIOCA !</a:t>
            </a:r>
          </a:p>
        </p:txBody>
      </p:sp>
      <p:cxnSp>
        <p:nvCxnSpPr>
          <p:cNvPr id="11" name="Connettore diritto 10">
            <a:extLst>
              <a:ext uri="{FF2B5EF4-FFF2-40B4-BE49-F238E27FC236}">
                <a16:creationId xmlns:a16="http://schemas.microsoft.com/office/drawing/2014/main" id="{D865C70C-71AF-79D0-6BBC-9179543E92CC}"/>
              </a:ext>
            </a:extLst>
          </p:cNvPr>
          <p:cNvCxnSpPr/>
          <p:nvPr/>
        </p:nvCxnSpPr>
        <p:spPr>
          <a:xfrm>
            <a:off x="4070894" y="4572000"/>
            <a:ext cx="3523086" cy="0"/>
          </a:xfrm>
          <a:prstGeom prst="line">
            <a:avLst/>
          </a:prstGeom>
          <a:ln w="762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6212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DB7FC055-F872-A417-C77B-409EB0DD5CAC}"/>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68" name="Rettangolo 67">
            <a:extLst>
              <a:ext uri="{FF2B5EF4-FFF2-40B4-BE49-F238E27FC236}">
                <a16:creationId xmlns:a16="http://schemas.microsoft.com/office/drawing/2014/main" id="{C40BC806-7D76-6074-FDDF-25A457FB896B}"/>
              </a:ext>
            </a:extLst>
          </p:cNvPr>
          <p:cNvSpPr/>
          <p:nvPr/>
        </p:nvSpPr>
        <p:spPr>
          <a:xfrm>
            <a:off x="6339842" y="5928758"/>
            <a:ext cx="5516878" cy="818448"/>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67" name="Rettangolo 66">
            <a:extLst>
              <a:ext uri="{FF2B5EF4-FFF2-40B4-BE49-F238E27FC236}">
                <a16:creationId xmlns:a16="http://schemas.microsoft.com/office/drawing/2014/main" id="{D0FF889E-A80C-87B1-1BD0-56A63F11FCF5}"/>
              </a:ext>
            </a:extLst>
          </p:cNvPr>
          <p:cNvSpPr/>
          <p:nvPr/>
        </p:nvSpPr>
        <p:spPr>
          <a:xfrm>
            <a:off x="335280" y="5935826"/>
            <a:ext cx="5516878" cy="818448"/>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4" name="Rettangolo 3">
            <a:extLst>
              <a:ext uri="{FF2B5EF4-FFF2-40B4-BE49-F238E27FC236}">
                <a16:creationId xmlns:a16="http://schemas.microsoft.com/office/drawing/2014/main" id="{9BAEF84B-4248-2D06-FD9C-828E7D96FCD3}"/>
              </a:ext>
            </a:extLst>
          </p:cNvPr>
          <p:cNvSpPr/>
          <p:nvPr/>
        </p:nvSpPr>
        <p:spPr>
          <a:xfrm>
            <a:off x="335280" y="172722"/>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CREA IL TUO PERSONAGGIO</a:t>
            </a:r>
          </a:p>
        </p:txBody>
      </p:sp>
      <p:grpSp>
        <p:nvGrpSpPr>
          <p:cNvPr id="30" name="Gruppo 29">
            <a:extLst>
              <a:ext uri="{FF2B5EF4-FFF2-40B4-BE49-F238E27FC236}">
                <a16:creationId xmlns:a16="http://schemas.microsoft.com/office/drawing/2014/main" id="{92BF58E8-B721-41FE-FF1F-5C41500B936E}"/>
              </a:ext>
            </a:extLst>
          </p:cNvPr>
          <p:cNvGrpSpPr/>
          <p:nvPr/>
        </p:nvGrpSpPr>
        <p:grpSpPr>
          <a:xfrm>
            <a:off x="327664" y="1078709"/>
            <a:ext cx="5516878" cy="4681855"/>
            <a:chOff x="335280" y="1461770"/>
            <a:chExt cx="5516878" cy="4681855"/>
          </a:xfrm>
        </p:grpSpPr>
        <p:grpSp>
          <p:nvGrpSpPr>
            <p:cNvPr id="11" name="Gruppo 10">
              <a:extLst>
                <a:ext uri="{FF2B5EF4-FFF2-40B4-BE49-F238E27FC236}">
                  <a16:creationId xmlns:a16="http://schemas.microsoft.com/office/drawing/2014/main" id="{AE1E1DBC-BE68-D3F6-47CD-EF2809989D5B}"/>
                </a:ext>
              </a:extLst>
            </p:cNvPr>
            <p:cNvGrpSpPr/>
            <p:nvPr/>
          </p:nvGrpSpPr>
          <p:grpSpPr>
            <a:xfrm>
              <a:off x="335280" y="1461770"/>
              <a:ext cx="5516878" cy="4681855"/>
              <a:chOff x="3337561" y="1533207"/>
              <a:chExt cx="5516878" cy="4681855"/>
            </a:xfrm>
          </p:grpSpPr>
          <p:sp>
            <p:nvSpPr>
              <p:cNvPr id="20" name="Rettangolo 19">
                <a:extLst>
                  <a:ext uri="{FF2B5EF4-FFF2-40B4-BE49-F238E27FC236}">
                    <a16:creationId xmlns:a16="http://schemas.microsoft.com/office/drawing/2014/main" id="{7A4EA065-B529-7057-58D5-0270C3CD790F}"/>
                  </a:ext>
                </a:extLst>
              </p:cNvPr>
              <p:cNvSpPr/>
              <p:nvPr/>
            </p:nvSpPr>
            <p:spPr>
              <a:xfrm>
                <a:off x="3337561" y="1533207"/>
                <a:ext cx="5516878" cy="4681855"/>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7" name="Rettangolo 6">
                <a:extLst>
                  <a:ext uri="{FF2B5EF4-FFF2-40B4-BE49-F238E27FC236}">
                    <a16:creationId xmlns:a16="http://schemas.microsoft.com/office/drawing/2014/main" id="{185D4B04-1376-87CD-FBAB-D8929EADADCD}"/>
                  </a:ext>
                </a:extLst>
              </p:cNvPr>
              <p:cNvSpPr/>
              <p:nvPr/>
            </p:nvSpPr>
            <p:spPr>
              <a:xfrm>
                <a:off x="3456942" y="1637506"/>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IL TUO NOME</a:t>
                </a:r>
              </a:p>
            </p:txBody>
          </p:sp>
          <p:sp>
            <p:nvSpPr>
              <p:cNvPr id="8" name="Rettangolo 7">
                <a:extLst>
                  <a:ext uri="{FF2B5EF4-FFF2-40B4-BE49-F238E27FC236}">
                    <a16:creationId xmlns:a16="http://schemas.microsoft.com/office/drawing/2014/main" id="{E4154B58-AF03-7171-400C-01F6A459A7A4}"/>
                  </a:ext>
                </a:extLst>
              </p:cNvPr>
              <p:cNvSpPr/>
              <p:nvPr/>
            </p:nvSpPr>
            <p:spPr>
              <a:xfrm>
                <a:off x="3456942" y="2371566"/>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1</a:t>
                </a:r>
              </a:p>
            </p:txBody>
          </p:sp>
          <p:sp>
            <p:nvSpPr>
              <p:cNvPr id="9" name="Rettangolo 8">
                <a:extLst>
                  <a:ext uri="{FF2B5EF4-FFF2-40B4-BE49-F238E27FC236}">
                    <a16:creationId xmlns:a16="http://schemas.microsoft.com/office/drawing/2014/main" id="{8AD1C97E-F979-E865-AE0F-E5DEC1752C18}"/>
                  </a:ext>
                </a:extLst>
              </p:cNvPr>
              <p:cNvSpPr/>
              <p:nvPr/>
            </p:nvSpPr>
            <p:spPr>
              <a:xfrm>
                <a:off x="3456942" y="3118644"/>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2</a:t>
                </a:r>
              </a:p>
            </p:txBody>
          </p:sp>
          <p:sp>
            <p:nvSpPr>
              <p:cNvPr id="10" name="Rettangolo 9">
                <a:extLst>
                  <a:ext uri="{FF2B5EF4-FFF2-40B4-BE49-F238E27FC236}">
                    <a16:creationId xmlns:a16="http://schemas.microsoft.com/office/drawing/2014/main" id="{00CD5F62-556B-95CF-F449-F868879AF164}"/>
                  </a:ext>
                </a:extLst>
              </p:cNvPr>
              <p:cNvSpPr/>
              <p:nvPr/>
            </p:nvSpPr>
            <p:spPr>
              <a:xfrm>
                <a:off x="3456942" y="3865722"/>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3</a:t>
                </a:r>
              </a:p>
            </p:txBody>
          </p:sp>
          <p:sp>
            <p:nvSpPr>
              <p:cNvPr id="2" name="Rettangolo 1">
                <a:extLst>
                  <a:ext uri="{FF2B5EF4-FFF2-40B4-BE49-F238E27FC236}">
                    <a16:creationId xmlns:a16="http://schemas.microsoft.com/office/drawing/2014/main" id="{5ED984AD-D6F3-A538-7C1B-C9DF0069CDAC}"/>
                  </a:ext>
                </a:extLst>
              </p:cNvPr>
              <p:cNvSpPr/>
              <p:nvPr/>
            </p:nvSpPr>
            <p:spPr>
              <a:xfrm>
                <a:off x="3490596" y="4670746"/>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4</a:t>
                </a:r>
              </a:p>
            </p:txBody>
          </p:sp>
          <p:sp>
            <p:nvSpPr>
              <p:cNvPr id="3" name="Rettangolo 2">
                <a:extLst>
                  <a:ext uri="{FF2B5EF4-FFF2-40B4-BE49-F238E27FC236}">
                    <a16:creationId xmlns:a16="http://schemas.microsoft.com/office/drawing/2014/main" id="{D2AB6D0D-682A-9E07-5067-89BD49B2D29D}"/>
                  </a:ext>
                </a:extLst>
              </p:cNvPr>
              <p:cNvSpPr/>
              <p:nvPr/>
            </p:nvSpPr>
            <p:spPr>
              <a:xfrm>
                <a:off x="3490596" y="5419094"/>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5</a:t>
                </a:r>
              </a:p>
            </p:txBody>
          </p:sp>
          <p:sp>
            <p:nvSpPr>
              <p:cNvPr id="6" name="Rettangolo 5">
                <a:extLst>
                  <a:ext uri="{FF2B5EF4-FFF2-40B4-BE49-F238E27FC236}">
                    <a16:creationId xmlns:a16="http://schemas.microsoft.com/office/drawing/2014/main" id="{D19C213C-AB1A-CE85-C579-13C2089724B1}"/>
                  </a:ext>
                </a:extLst>
              </p:cNvPr>
              <p:cNvSpPr/>
              <p:nvPr/>
            </p:nvSpPr>
            <p:spPr>
              <a:xfrm>
                <a:off x="5720080" y="1641474"/>
                <a:ext cx="2967989" cy="629762"/>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IL TUO NOME</a:t>
                </a:r>
              </a:p>
            </p:txBody>
          </p:sp>
        </p:grpSp>
        <p:grpSp>
          <p:nvGrpSpPr>
            <p:cNvPr id="16" name="Gruppo 15">
              <a:extLst>
                <a:ext uri="{FF2B5EF4-FFF2-40B4-BE49-F238E27FC236}">
                  <a16:creationId xmlns:a16="http://schemas.microsoft.com/office/drawing/2014/main" id="{80277ABD-0EC2-B39B-F12C-5EA7B9BBC5C2}"/>
                </a:ext>
              </a:extLst>
            </p:cNvPr>
            <p:cNvGrpSpPr/>
            <p:nvPr/>
          </p:nvGrpSpPr>
          <p:grpSpPr>
            <a:xfrm>
              <a:off x="2717799" y="2500455"/>
              <a:ext cx="2967989" cy="215757"/>
              <a:chOff x="2717799" y="2500455"/>
              <a:chExt cx="2967989" cy="215757"/>
            </a:xfrm>
          </p:grpSpPr>
          <p:cxnSp>
            <p:nvCxnSpPr>
              <p:cNvPr id="13" name="Connettore diritto 12">
                <a:extLst>
                  <a:ext uri="{FF2B5EF4-FFF2-40B4-BE49-F238E27FC236}">
                    <a16:creationId xmlns:a16="http://schemas.microsoft.com/office/drawing/2014/main" id="{EA9BA58B-ABCE-2636-28AA-A86EB3591271}"/>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Ovale 14">
                <a:extLst>
                  <a:ext uri="{FF2B5EF4-FFF2-40B4-BE49-F238E27FC236}">
                    <a16:creationId xmlns:a16="http://schemas.microsoft.com/office/drawing/2014/main" id="{4C29ACE9-686C-4168-EBEC-35ADB17C1E71}"/>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17" name="Gruppo 16">
              <a:extLst>
                <a:ext uri="{FF2B5EF4-FFF2-40B4-BE49-F238E27FC236}">
                  <a16:creationId xmlns:a16="http://schemas.microsoft.com/office/drawing/2014/main" id="{C92A64AF-5974-C5B6-16D1-4DD84E64F4C3}"/>
                </a:ext>
              </a:extLst>
            </p:cNvPr>
            <p:cNvGrpSpPr/>
            <p:nvPr/>
          </p:nvGrpSpPr>
          <p:grpSpPr>
            <a:xfrm>
              <a:off x="2741294" y="3254209"/>
              <a:ext cx="2967989" cy="215757"/>
              <a:chOff x="2717799" y="2500455"/>
              <a:chExt cx="2967989" cy="215757"/>
            </a:xfrm>
          </p:grpSpPr>
          <p:cxnSp>
            <p:nvCxnSpPr>
              <p:cNvPr id="18" name="Connettore diritto 17">
                <a:extLst>
                  <a:ext uri="{FF2B5EF4-FFF2-40B4-BE49-F238E27FC236}">
                    <a16:creationId xmlns:a16="http://schemas.microsoft.com/office/drawing/2014/main" id="{5B9648CA-C181-DA20-1FD6-61887FB3D609}"/>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Ovale 18">
                <a:extLst>
                  <a:ext uri="{FF2B5EF4-FFF2-40B4-BE49-F238E27FC236}">
                    <a16:creationId xmlns:a16="http://schemas.microsoft.com/office/drawing/2014/main" id="{FD0B083F-89C5-9AF7-647E-F46AFE5ED5A8}"/>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EE96FB18-AC24-053F-9801-CB06BD2903FC}"/>
                </a:ext>
              </a:extLst>
            </p:cNvPr>
            <p:cNvGrpSpPr/>
            <p:nvPr/>
          </p:nvGrpSpPr>
          <p:grpSpPr>
            <a:xfrm>
              <a:off x="2717798" y="3995763"/>
              <a:ext cx="2967989" cy="215757"/>
              <a:chOff x="2717799" y="2500455"/>
              <a:chExt cx="2967989" cy="215757"/>
            </a:xfrm>
          </p:grpSpPr>
          <p:cxnSp>
            <p:nvCxnSpPr>
              <p:cNvPr id="22" name="Connettore diritto 21">
                <a:extLst>
                  <a:ext uri="{FF2B5EF4-FFF2-40B4-BE49-F238E27FC236}">
                    <a16:creationId xmlns:a16="http://schemas.microsoft.com/office/drawing/2014/main" id="{D52C49E9-381E-B391-8A4A-B6D795F76309}"/>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Ovale 22">
                <a:extLst>
                  <a:ext uri="{FF2B5EF4-FFF2-40B4-BE49-F238E27FC236}">
                    <a16:creationId xmlns:a16="http://schemas.microsoft.com/office/drawing/2014/main" id="{CF328BC9-364D-BAED-0AC7-AEABB38D6F5D}"/>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24" name="Gruppo 23">
              <a:extLst>
                <a:ext uri="{FF2B5EF4-FFF2-40B4-BE49-F238E27FC236}">
                  <a16:creationId xmlns:a16="http://schemas.microsoft.com/office/drawing/2014/main" id="{BDA2C0F5-E40F-BA99-E47A-49D2166FF98A}"/>
                </a:ext>
              </a:extLst>
            </p:cNvPr>
            <p:cNvGrpSpPr/>
            <p:nvPr/>
          </p:nvGrpSpPr>
          <p:grpSpPr>
            <a:xfrm>
              <a:off x="2741294" y="4807307"/>
              <a:ext cx="2967989" cy="215757"/>
              <a:chOff x="2717799" y="2500455"/>
              <a:chExt cx="2967989" cy="215757"/>
            </a:xfrm>
          </p:grpSpPr>
          <p:cxnSp>
            <p:nvCxnSpPr>
              <p:cNvPr id="25" name="Connettore diritto 24">
                <a:extLst>
                  <a:ext uri="{FF2B5EF4-FFF2-40B4-BE49-F238E27FC236}">
                    <a16:creationId xmlns:a16="http://schemas.microsoft.com/office/drawing/2014/main" id="{CEB6F48F-4A09-8A96-5A34-A2495E5ABE5C}"/>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Ovale 25">
                <a:extLst>
                  <a:ext uri="{FF2B5EF4-FFF2-40B4-BE49-F238E27FC236}">
                    <a16:creationId xmlns:a16="http://schemas.microsoft.com/office/drawing/2014/main" id="{2EC4D187-F27D-F5F4-5FD9-FB30C3CD9019}"/>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27" name="Gruppo 26">
              <a:extLst>
                <a:ext uri="{FF2B5EF4-FFF2-40B4-BE49-F238E27FC236}">
                  <a16:creationId xmlns:a16="http://schemas.microsoft.com/office/drawing/2014/main" id="{FD7FF63E-16DA-0206-BA4C-67F7DB39309C}"/>
                </a:ext>
              </a:extLst>
            </p:cNvPr>
            <p:cNvGrpSpPr/>
            <p:nvPr/>
          </p:nvGrpSpPr>
          <p:grpSpPr>
            <a:xfrm>
              <a:off x="2758121" y="5554659"/>
              <a:ext cx="2967989" cy="215757"/>
              <a:chOff x="2717799" y="2500455"/>
              <a:chExt cx="2967989" cy="215757"/>
            </a:xfrm>
          </p:grpSpPr>
          <p:cxnSp>
            <p:nvCxnSpPr>
              <p:cNvPr id="28" name="Connettore diritto 27">
                <a:extLst>
                  <a:ext uri="{FF2B5EF4-FFF2-40B4-BE49-F238E27FC236}">
                    <a16:creationId xmlns:a16="http://schemas.microsoft.com/office/drawing/2014/main" id="{1DAA484D-7FA8-0B45-51CE-3697FE003947}"/>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Ovale 28">
                <a:extLst>
                  <a:ext uri="{FF2B5EF4-FFF2-40B4-BE49-F238E27FC236}">
                    <a16:creationId xmlns:a16="http://schemas.microsoft.com/office/drawing/2014/main" id="{C2D9A403-D62F-67A9-30D1-6EAE937EAE52}"/>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grpSp>
        <p:nvGrpSpPr>
          <p:cNvPr id="31" name="Gruppo 30">
            <a:extLst>
              <a:ext uri="{FF2B5EF4-FFF2-40B4-BE49-F238E27FC236}">
                <a16:creationId xmlns:a16="http://schemas.microsoft.com/office/drawing/2014/main" id="{A3E9ED73-F052-199C-692B-920121E1EE5B}"/>
              </a:ext>
            </a:extLst>
          </p:cNvPr>
          <p:cNvGrpSpPr/>
          <p:nvPr/>
        </p:nvGrpSpPr>
        <p:grpSpPr>
          <a:xfrm>
            <a:off x="6339842" y="1087122"/>
            <a:ext cx="5516878" cy="4681855"/>
            <a:chOff x="335280" y="1461770"/>
            <a:chExt cx="5516878" cy="4681855"/>
          </a:xfrm>
        </p:grpSpPr>
        <p:grpSp>
          <p:nvGrpSpPr>
            <p:cNvPr id="32" name="Gruppo 31">
              <a:extLst>
                <a:ext uri="{FF2B5EF4-FFF2-40B4-BE49-F238E27FC236}">
                  <a16:creationId xmlns:a16="http://schemas.microsoft.com/office/drawing/2014/main" id="{1497CE37-D9EB-2508-950D-87AA8A3BE327}"/>
                </a:ext>
              </a:extLst>
            </p:cNvPr>
            <p:cNvGrpSpPr/>
            <p:nvPr/>
          </p:nvGrpSpPr>
          <p:grpSpPr>
            <a:xfrm>
              <a:off x="335280" y="1461770"/>
              <a:ext cx="5516878" cy="4681855"/>
              <a:chOff x="3337561" y="1533207"/>
              <a:chExt cx="5516878" cy="4681855"/>
            </a:xfrm>
          </p:grpSpPr>
          <p:sp>
            <p:nvSpPr>
              <p:cNvPr id="48" name="Rettangolo 47">
                <a:extLst>
                  <a:ext uri="{FF2B5EF4-FFF2-40B4-BE49-F238E27FC236}">
                    <a16:creationId xmlns:a16="http://schemas.microsoft.com/office/drawing/2014/main" id="{F2C22B95-D571-7D57-1CA4-95DF17AE7602}"/>
                  </a:ext>
                </a:extLst>
              </p:cNvPr>
              <p:cNvSpPr/>
              <p:nvPr/>
            </p:nvSpPr>
            <p:spPr>
              <a:xfrm>
                <a:off x="3337561" y="1533207"/>
                <a:ext cx="5516878" cy="4681855"/>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49" name="Rettangolo 48">
                <a:extLst>
                  <a:ext uri="{FF2B5EF4-FFF2-40B4-BE49-F238E27FC236}">
                    <a16:creationId xmlns:a16="http://schemas.microsoft.com/office/drawing/2014/main" id="{4B12D935-1CF5-DEB6-AA92-76464F698C53}"/>
                  </a:ext>
                </a:extLst>
              </p:cNvPr>
              <p:cNvSpPr/>
              <p:nvPr/>
            </p:nvSpPr>
            <p:spPr>
              <a:xfrm>
                <a:off x="3456942" y="1637506"/>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6</a:t>
                </a:r>
              </a:p>
            </p:txBody>
          </p:sp>
          <p:sp>
            <p:nvSpPr>
              <p:cNvPr id="50" name="Rettangolo 49">
                <a:extLst>
                  <a:ext uri="{FF2B5EF4-FFF2-40B4-BE49-F238E27FC236}">
                    <a16:creationId xmlns:a16="http://schemas.microsoft.com/office/drawing/2014/main" id="{847F2FA6-135E-D424-26FD-9C2A25318083}"/>
                  </a:ext>
                </a:extLst>
              </p:cNvPr>
              <p:cNvSpPr/>
              <p:nvPr/>
            </p:nvSpPr>
            <p:spPr>
              <a:xfrm>
                <a:off x="3456942" y="2371566"/>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7</a:t>
                </a:r>
              </a:p>
            </p:txBody>
          </p:sp>
          <p:sp>
            <p:nvSpPr>
              <p:cNvPr id="51" name="Rettangolo 50">
                <a:extLst>
                  <a:ext uri="{FF2B5EF4-FFF2-40B4-BE49-F238E27FC236}">
                    <a16:creationId xmlns:a16="http://schemas.microsoft.com/office/drawing/2014/main" id="{3870DEC2-765C-DEC1-E7C9-808B2AF542E3}"/>
                  </a:ext>
                </a:extLst>
              </p:cNvPr>
              <p:cNvSpPr/>
              <p:nvPr/>
            </p:nvSpPr>
            <p:spPr>
              <a:xfrm>
                <a:off x="3456942" y="3118644"/>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8</a:t>
                </a:r>
              </a:p>
            </p:txBody>
          </p:sp>
          <p:sp>
            <p:nvSpPr>
              <p:cNvPr id="52" name="Rettangolo 51">
                <a:extLst>
                  <a:ext uri="{FF2B5EF4-FFF2-40B4-BE49-F238E27FC236}">
                    <a16:creationId xmlns:a16="http://schemas.microsoft.com/office/drawing/2014/main" id="{2A5E2769-D9C0-25BD-5DD9-6A9CB68494F6}"/>
                  </a:ext>
                </a:extLst>
              </p:cNvPr>
              <p:cNvSpPr/>
              <p:nvPr/>
            </p:nvSpPr>
            <p:spPr>
              <a:xfrm>
                <a:off x="3456942" y="3865722"/>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9</a:t>
                </a:r>
              </a:p>
            </p:txBody>
          </p:sp>
          <p:sp>
            <p:nvSpPr>
              <p:cNvPr id="53" name="Rettangolo 52">
                <a:extLst>
                  <a:ext uri="{FF2B5EF4-FFF2-40B4-BE49-F238E27FC236}">
                    <a16:creationId xmlns:a16="http://schemas.microsoft.com/office/drawing/2014/main" id="{E19D5C13-F1E9-071E-7522-2672F8CAD4C1}"/>
                  </a:ext>
                </a:extLst>
              </p:cNvPr>
              <p:cNvSpPr/>
              <p:nvPr/>
            </p:nvSpPr>
            <p:spPr>
              <a:xfrm>
                <a:off x="3490596" y="4670746"/>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10</a:t>
                </a:r>
              </a:p>
            </p:txBody>
          </p:sp>
          <p:sp>
            <p:nvSpPr>
              <p:cNvPr id="54" name="Rettangolo 53">
                <a:extLst>
                  <a:ext uri="{FF2B5EF4-FFF2-40B4-BE49-F238E27FC236}">
                    <a16:creationId xmlns:a16="http://schemas.microsoft.com/office/drawing/2014/main" id="{16D09E0F-472E-1BD5-BC47-AC39932488D3}"/>
                  </a:ext>
                </a:extLst>
              </p:cNvPr>
              <p:cNvSpPr/>
              <p:nvPr/>
            </p:nvSpPr>
            <p:spPr>
              <a:xfrm>
                <a:off x="3490596" y="5419094"/>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11</a:t>
                </a:r>
              </a:p>
            </p:txBody>
          </p:sp>
        </p:grpSp>
        <p:grpSp>
          <p:nvGrpSpPr>
            <p:cNvPr id="33" name="Gruppo 32">
              <a:extLst>
                <a:ext uri="{FF2B5EF4-FFF2-40B4-BE49-F238E27FC236}">
                  <a16:creationId xmlns:a16="http://schemas.microsoft.com/office/drawing/2014/main" id="{4661F581-9054-FF47-37B9-6EFAE83AF368}"/>
                </a:ext>
              </a:extLst>
            </p:cNvPr>
            <p:cNvGrpSpPr/>
            <p:nvPr/>
          </p:nvGrpSpPr>
          <p:grpSpPr>
            <a:xfrm>
              <a:off x="2717799" y="2500455"/>
              <a:ext cx="2967989" cy="215757"/>
              <a:chOff x="2717799" y="2500455"/>
              <a:chExt cx="2967989" cy="215757"/>
            </a:xfrm>
          </p:grpSpPr>
          <p:cxnSp>
            <p:nvCxnSpPr>
              <p:cNvPr id="46" name="Connettore diritto 45">
                <a:extLst>
                  <a:ext uri="{FF2B5EF4-FFF2-40B4-BE49-F238E27FC236}">
                    <a16:creationId xmlns:a16="http://schemas.microsoft.com/office/drawing/2014/main" id="{12D58059-ACA7-65D7-8BD3-5275A02710A5}"/>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7" name="Ovale 46">
                <a:extLst>
                  <a:ext uri="{FF2B5EF4-FFF2-40B4-BE49-F238E27FC236}">
                    <a16:creationId xmlns:a16="http://schemas.microsoft.com/office/drawing/2014/main" id="{2000B68B-E692-A4D9-ABEF-AF818FEE1CC2}"/>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dirty="0"/>
              </a:p>
            </p:txBody>
          </p:sp>
        </p:grpSp>
        <p:grpSp>
          <p:nvGrpSpPr>
            <p:cNvPr id="34" name="Gruppo 33">
              <a:extLst>
                <a:ext uri="{FF2B5EF4-FFF2-40B4-BE49-F238E27FC236}">
                  <a16:creationId xmlns:a16="http://schemas.microsoft.com/office/drawing/2014/main" id="{B4F1AA52-0D74-79F8-17B9-2FA09977D387}"/>
                </a:ext>
              </a:extLst>
            </p:cNvPr>
            <p:cNvGrpSpPr/>
            <p:nvPr/>
          </p:nvGrpSpPr>
          <p:grpSpPr>
            <a:xfrm>
              <a:off x="2741294" y="3254209"/>
              <a:ext cx="2967989" cy="215757"/>
              <a:chOff x="2717799" y="2500455"/>
              <a:chExt cx="2967989" cy="215757"/>
            </a:xfrm>
          </p:grpSpPr>
          <p:cxnSp>
            <p:nvCxnSpPr>
              <p:cNvPr id="44" name="Connettore diritto 43">
                <a:extLst>
                  <a:ext uri="{FF2B5EF4-FFF2-40B4-BE49-F238E27FC236}">
                    <a16:creationId xmlns:a16="http://schemas.microsoft.com/office/drawing/2014/main" id="{6EF4FF96-C2F1-E5F7-7BAA-D788C39688F8}"/>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5" name="Ovale 44">
                <a:extLst>
                  <a:ext uri="{FF2B5EF4-FFF2-40B4-BE49-F238E27FC236}">
                    <a16:creationId xmlns:a16="http://schemas.microsoft.com/office/drawing/2014/main" id="{08C9BDC7-00D4-E643-F713-ED07B58DF71C}"/>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35" name="Gruppo 34">
              <a:extLst>
                <a:ext uri="{FF2B5EF4-FFF2-40B4-BE49-F238E27FC236}">
                  <a16:creationId xmlns:a16="http://schemas.microsoft.com/office/drawing/2014/main" id="{5E263B9C-B067-69E9-1B32-10627BFFB1BD}"/>
                </a:ext>
              </a:extLst>
            </p:cNvPr>
            <p:cNvGrpSpPr/>
            <p:nvPr/>
          </p:nvGrpSpPr>
          <p:grpSpPr>
            <a:xfrm>
              <a:off x="2717798" y="3995763"/>
              <a:ext cx="2967989" cy="215757"/>
              <a:chOff x="2717799" y="2500455"/>
              <a:chExt cx="2967989" cy="215757"/>
            </a:xfrm>
          </p:grpSpPr>
          <p:cxnSp>
            <p:nvCxnSpPr>
              <p:cNvPr id="42" name="Connettore diritto 41">
                <a:extLst>
                  <a:ext uri="{FF2B5EF4-FFF2-40B4-BE49-F238E27FC236}">
                    <a16:creationId xmlns:a16="http://schemas.microsoft.com/office/drawing/2014/main" id="{66C93088-3179-161F-B1EC-65847A61157A}"/>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3" name="Ovale 42">
                <a:extLst>
                  <a:ext uri="{FF2B5EF4-FFF2-40B4-BE49-F238E27FC236}">
                    <a16:creationId xmlns:a16="http://schemas.microsoft.com/office/drawing/2014/main" id="{1F59D618-825C-7FF8-F6C5-7C8E6F92A23B}"/>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36" name="Gruppo 35">
              <a:extLst>
                <a:ext uri="{FF2B5EF4-FFF2-40B4-BE49-F238E27FC236}">
                  <a16:creationId xmlns:a16="http://schemas.microsoft.com/office/drawing/2014/main" id="{33BE00AF-09CE-3B2E-F5FD-1825FA4488B6}"/>
                </a:ext>
              </a:extLst>
            </p:cNvPr>
            <p:cNvGrpSpPr/>
            <p:nvPr/>
          </p:nvGrpSpPr>
          <p:grpSpPr>
            <a:xfrm>
              <a:off x="2741294" y="4807307"/>
              <a:ext cx="2967989" cy="215757"/>
              <a:chOff x="2717799" y="2500455"/>
              <a:chExt cx="2967989" cy="215757"/>
            </a:xfrm>
          </p:grpSpPr>
          <p:cxnSp>
            <p:nvCxnSpPr>
              <p:cNvPr id="40" name="Connettore diritto 39">
                <a:extLst>
                  <a:ext uri="{FF2B5EF4-FFF2-40B4-BE49-F238E27FC236}">
                    <a16:creationId xmlns:a16="http://schemas.microsoft.com/office/drawing/2014/main" id="{66CFBA94-A7E5-7AAA-1788-52D07D337D72}"/>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1" name="Ovale 40">
                <a:extLst>
                  <a:ext uri="{FF2B5EF4-FFF2-40B4-BE49-F238E27FC236}">
                    <a16:creationId xmlns:a16="http://schemas.microsoft.com/office/drawing/2014/main" id="{CFE194E5-5E42-0932-97D6-6E669687D829}"/>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37" name="Gruppo 36">
              <a:extLst>
                <a:ext uri="{FF2B5EF4-FFF2-40B4-BE49-F238E27FC236}">
                  <a16:creationId xmlns:a16="http://schemas.microsoft.com/office/drawing/2014/main" id="{EDF9F0C1-2176-96A0-6B4F-F91319F2B2E3}"/>
                </a:ext>
              </a:extLst>
            </p:cNvPr>
            <p:cNvGrpSpPr/>
            <p:nvPr/>
          </p:nvGrpSpPr>
          <p:grpSpPr>
            <a:xfrm>
              <a:off x="2758121" y="5554659"/>
              <a:ext cx="2967989" cy="215757"/>
              <a:chOff x="2717799" y="2500455"/>
              <a:chExt cx="2967989" cy="215757"/>
            </a:xfrm>
          </p:grpSpPr>
          <p:cxnSp>
            <p:nvCxnSpPr>
              <p:cNvPr id="38" name="Connettore diritto 37">
                <a:extLst>
                  <a:ext uri="{FF2B5EF4-FFF2-40B4-BE49-F238E27FC236}">
                    <a16:creationId xmlns:a16="http://schemas.microsoft.com/office/drawing/2014/main" id="{ABB624B1-88BF-5C0A-6AED-A9C3052FB873}"/>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9" name="Ovale 38">
                <a:extLst>
                  <a:ext uri="{FF2B5EF4-FFF2-40B4-BE49-F238E27FC236}">
                    <a16:creationId xmlns:a16="http://schemas.microsoft.com/office/drawing/2014/main" id="{BFC2D498-C9BE-AA0B-4636-91F8F4DE415B}"/>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dirty="0"/>
              </a:p>
            </p:txBody>
          </p:sp>
        </p:grpSp>
      </p:grpSp>
      <p:cxnSp>
        <p:nvCxnSpPr>
          <p:cNvPr id="56" name="Connettore diritto 55">
            <a:extLst>
              <a:ext uri="{FF2B5EF4-FFF2-40B4-BE49-F238E27FC236}">
                <a16:creationId xmlns:a16="http://schemas.microsoft.com/office/drawing/2014/main" id="{400A3330-31A2-2289-FBEB-53A02FDDFC12}"/>
              </a:ext>
            </a:extLst>
          </p:cNvPr>
          <p:cNvCxnSpPr>
            <a:cxnSpLocks/>
          </p:cNvCxnSpPr>
          <p:nvPr/>
        </p:nvCxnSpPr>
        <p:spPr>
          <a:xfrm>
            <a:off x="8722359" y="1506302"/>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Rettangolo 59">
            <a:extLst>
              <a:ext uri="{FF2B5EF4-FFF2-40B4-BE49-F238E27FC236}">
                <a16:creationId xmlns:a16="http://schemas.microsoft.com/office/drawing/2014/main" id="{131259FA-06F5-32DA-84A0-E52CAE63C9FC}"/>
              </a:ext>
            </a:extLst>
          </p:cNvPr>
          <p:cNvSpPr/>
          <p:nvPr/>
        </p:nvSpPr>
        <p:spPr>
          <a:xfrm>
            <a:off x="8425228" y="6018417"/>
            <a:ext cx="1548106"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CREA</a:t>
            </a:r>
          </a:p>
        </p:txBody>
      </p:sp>
      <p:sp>
        <p:nvSpPr>
          <p:cNvPr id="61" name="Rettangolo 60">
            <a:extLst>
              <a:ext uri="{FF2B5EF4-FFF2-40B4-BE49-F238E27FC236}">
                <a16:creationId xmlns:a16="http://schemas.microsoft.com/office/drawing/2014/main" id="{8C5F6882-EE6E-C977-7AE8-871C7CC40AD2}"/>
              </a:ext>
            </a:extLst>
          </p:cNvPr>
          <p:cNvSpPr/>
          <p:nvPr/>
        </p:nvSpPr>
        <p:spPr>
          <a:xfrm>
            <a:off x="6708214" y="6026739"/>
            <a:ext cx="1548106" cy="60048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HOME PAGE</a:t>
            </a:r>
          </a:p>
        </p:txBody>
      </p:sp>
      <p:sp>
        <p:nvSpPr>
          <p:cNvPr id="62" name="Rettangolo 61">
            <a:extLst>
              <a:ext uri="{FF2B5EF4-FFF2-40B4-BE49-F238E27FC236}">
                <a16:creationId xmlns:a16="http://schemas.microsoft.com/office/drawing/2014/main" id="{062F2409-39A6-BA7B-CE56-A7219F167DF0}"/>
              </a:ext>
            </a:extLst>
          </p:cNvPr>
          <p:cNvSpPr/>
          <p:nvPr/>
        </p:nvSpPr>
        <p:spPr>
          <a:xfrm>
            <a:off x="10142242" y="6022593"/>
            <a:ext cx="1548106"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ANNULLA</a:t>
            </a:r>
          </a:p>
        </p:txBody>
      </p:sp>
      <p:sp>
        <p:nvSpPr>
          <p:cNvPr id="63" name="Rettangolo 62">
            <a:extLst>
              <a:ext uri="{FF2B5EF4-FFF2-40B4-BE49-F238E27FC236}">
                <a16:creationId xmlns:a16="http://schemas.microsoft.com/office/drawing/2014/main" id="{BE9C6160-AD74-164F-E283-A17E8CB8D07E}"/>
              </a:ext>
            </a:extLst>
          </p:cNvPr>
          <p:cNvSpPr/>
          <p:nvPr/>
        </p:nvSpPr>
        <p:spPr>
          <a:xfrm>
            <a:off x="1444613" y="6037741"/>
            <a:ext cx="1548106" cy="60048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PUNTI DISPONIBILI :</a:t>
            </a:r>
          </a:p>
        </p:txBody>
      </p:sp>
      <p:sp>
        <p:nvSpPr>
          <p:cNvPr id="64" name="Rettangolo 63">
            <a:extLst>
              <a:ext uri="{FF2B5EF4-FFF2-40B4-BE49-F238E27FC236}">
                <a16:creationId xmlns:a16="http://schemas.microsoft.com/office/drawing/2014/main" id="{289C7378-E40C-8D3E-5526-BA4DF3C8A76C}"/>
              </a:ext>
            </a:extLst>
          </p:cNvPr>
          <p:cNvSpPr/>
          <p:nvPr/>
        </p:nvSpPr>
        <p:spPr>
          <a:xfrm>
            <a:off x="3111142" y="6027707"/>
            <a:ext cx="1548106" cy="600483"/>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 PUNTI</a:t>
            </a:r>
          </a:p>
        </p:txBody>
      </p:sp>
      <p:sp>
        <p:nvSpPr>
          <p:cNvPr id="66" name="Ovale 65">
            <a:extLst>
              <a:ext uri="{FF2B5EF4-FFF2-40B4-BE49-F238E27FC236}">
                <a16:creationId xmlns:a16="http://schemas.microsoft.com/office/drawing/2014/main" id="{0ADB2B6B-D1A6-7DD5-4BB8-3A5DC8183743}"/>
              </a:ext>
            </a:extLst>
          </p:cNvPr>
          <p:cNvSpPr/>
          <p:nvPr/>
        </p:nvSpPr>
        <p:spPr>
          <a:xfrm>
            <a:off x="9098281" y="1393371"/>
            <a:ext cx="214559" cy="19909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80352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DB7FC055-F872-A417-C77B-409EB0DD5CAC}"/>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0" name="Rettangolo 19">
            <a:extLst>
              <a:ext uri="{FF2B5EF4-FFF2-40B4-BE49-F238E27FC236}">
                <a16:creationId xmlns:a16="http://schemas.microsoft.com/office/drawing/2014/main" id="{7A4EA065-B529-7057-58D5-0270C3CD790F}"/>
              </a:ext>
            </a:extLst>
          </p:cNvPr>
          <p:cNvSpPr/>
          <p:nvPr/>
        </p:nvSpPr>
        <p:spPr>
          <a:xfrm>
            <a:off x="6370322" y="1290320"/>
            <a:ext cx="5516878" cy="319024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18" name="Rettangolo 17">
            <a:extLst>
              <a:ext uri="{FF2B5EF4-FFF2-40B4-BE49-F238E27FC236}">
                <a16:creationId xmlns:a16="http://schemas.microsoft.com/office/drawing/2014/main" id="{C46CAF9F-CB1C-1BF6-CF5F-54809853403E}"/>
              </a:ext>
            </a:extLst>
          </p:cNvPr>
          <p:cNvSpPr/>
          <p:nvPr/>
        </p:nvSpPr>
        <p:spPr>
          <a:xfrm>
            <a:off x="6370322" y="4765042"/>
            <a:ext cx="5516878" cy="18084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4" name="Rettangolo 3">
            <a:extLst>
              <a:ext uri="{FF2B5EF4-FFF2-40B4-BE49-F238E27FC236}">
                <a16:creationId xmlns:a16="http://schemas.microsoft.com/office/drawing/2014/main" id="{9BAEF84B-4248-2D06-FD9C-828E7D96FCD3}"/>
              </a:ext>
            </a:extLst>
          </p:cNvPr>
          <p:cNvSpPr/>
          <p:nvPr/>
        </p:nvSpPr>
        <p:spPr>
          <a:xfrm>
            <a:off x="335280" y="274320"/>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TITOLO</a:t>
            </a:r>
          </a:p>
        </p:txBody>
      </p:sp>
      <p:sp>
        <p:nvSpPr>
          <p:cNvPr id="6" name="Rettangolo 5">
            <a:extLst>
              <a:ext uri="{FF2B5EF4-FFF2-40B4-BE49-F238E27FC236}">
                <a16:creationId xmlns:a16="http://schemas.microsoft.com/office/drawing/2014/main" id="{85E98C0D-33E3-752E-8221-472064DB8255}"/>
              </a:ext>
            </a:extLst>
          </p:cNvPr>
          <p:cNvSpPr/>
          <p:nvPr/>
        </p:nvSpPr>
        <p:spPr>
          <a:xfrm>
            <a:off x="345440" y="1280161"/>
            <a:ext cx="5486400" cy="322072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Qui ci va una immagine in formato 16:9</a:t>
            </a:r>
          </a:p>
        </p:txBody>
      </p:sp>
      <p:sp>
        <p:nvSpPr>
          <p:cNvPr id="7" name="Rettangolo 6">
            <a:extLst>
              <a:ext uri="{FF2B5EF4-FFF2-40B4-BE49-F238E27FC236}">
                <a16:creationId xmlns:a16="http://schemas.microsoft.com/office/drawing/2014/main" id="{185D4B04-1376-87CD-FBAB-D8929EADADCD}"/>
              </a:ext>
            </a:extLst>
          </p:cNvPr>
          <p:cNvSpPr/>
          <p:nvPr/>
        </p:nvSpPr>
        <p:spPr>
          <a:xfrm>
            <a:off x="6489703" y="1394618"/>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Qui ci va il testo pulsante1</a:t>
            </a:r>
          </a:p>
        </p:txBody>
      </p:sp>
      <p:sp>
        <p:nvSpPr>
          <p:cNvPr id="8" name="Rettangolo 7">
            <a:extLst>
              <a:ext uri="{FF2B5EF4-FFF2-40B4-BE49-F238E27FC236}">
                <a16:creationId xmlns:a16="http://schemas.microsoft.com/office/drawing/2014/main" id="{E4154B58-AF03-7171-400C-01F6A459A7A4}"/>
              </a:ext>
            </a:extLst>
          </p:cNvPr>
          <p:cNvSpPr/>
          <p:nvPr/>
        </p:nvSpPr>
        <p:spPr>
          <a:xfrm>
            <a:off x="6489703" y="2128678"/>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Qui ci va il testo pulsante2</a:t>
            </a:r>
          </a:p>
        </p:txBody>
      </p:sp>
      <p:sp>
        <p:nvSpPr>
          <p:cNvPr id="9" name="Rettangolo 8">
            <a:extLst>
              <a:ext uri="{FF2B5EF4-FFF2-40B4-BE49-F238E27FC236}">
                <a16:creationId xmlns:a16="http://schemas.microsoft.com/office/drawing/2014/main" id="{8AD1C97E-F979-E865-AE0F-E5DEC1752C18}"/>
              </a:ext>
            </a:extLst>
          </p:cNvPr>
          <p:cNvSpPr/>
          <p:nvPr/>
        </p:nvSpPr>
        <p:spPr>
          <a:xfrm>
            <a:off x="6489703" y="2875756"/>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Qui ci va il testo pulsante3</a:t>
            </a:r>
          </a:p>
        </p:txBody>
      </p:sp>
      <p:sp>
        <p:nvSpPr>
          <p:cNvPr id="10" name="Rettangolo 9">
            <a:extLst>
              <a:ext uri="{FF2B5EF4-FFF2-40B4-BE49-F238E27FC236}">
                <a16:creationId xmlns:a16="http://schemas.microsoft.com/office/drawing/2014/main" id="{00CD5F62-556B-95CF-F449-F868879AF164}"/>
              </a:ext>
            </a:extLst>
          </p:cNvPr>
          <p:cNvSpPr/>
          <p:nvPr/>
        </p:nvSpPr>
        <p:spPr>
          <a:xfrm>
            <a:off x="6504307" y="3678159"/>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Qui ci va il testo pulsante 4</a:t>
            </a:r>
          </a:p>
        </p:txBody>
      </p:sp>
      <p:sp>
        <p:nvSpPr>
          <p:cNvPr id="11" name="Rettangolo 10">
            <a:extLst>
              <a:ext uri="{FF2B5EF4-FFF2-40B4-BE49-F238E27FC236}">
                <a16:creationId xmlns:a16="http://schemas.microsoft.com/office/drawing/2014/main" id="{75808947-0B2F-504E-5DCB-16E6F2C97951}"/>
              </a:ext>
            </a:extLst>
          </p:cNvPr>
          <p:cNvSpPr/>
          <p:nvPr/>
        </p:nvSpPr>
        <p:spPr>
          <a:xfrm>
            <a:off x="335280" y="4765042"/>
            <a:ext cx="5486400" cy="18084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Qui ci va la narrativa presa dal campo </a:t>
            </a:r>
            <a:r>
              <a:rPr lang="it-IT" dirty="0" err="1">
                <a:solidFill>
                  <a:schemeClr val="tx1"/>
                </a:solidFill>
              </a:rPr>
              <a:t>testo_schermata</a:t>
            </a:r>
            <a:r>
              <a:rPr lang="it-IT" dirty="0">
                <a:solidFill>
                  <a:schemeClr val="tx1"/>
                </a:solidFill>
              </a:rPr>
              <a:t> del file di dati associato alla schermata</a:t>
            </a:r>
          </a:p>
        </p:txBody>
      </p:sp>
      <p:sp>
        <p:nvSpPr>
          <p:cNvPr id="12" name="Rettangolo 11">
            <a:extLst>
              <a:ext uri="{FF2B5EF4-FFF2-40B4-BE49-F238E27FC236}">
                <a16:creationId xmlns:a16="http://schemas.microsoft.com/office/drawing/2014/main" id="{5C7EEFD3-D8FE-4E19-4475-11420248CC1F}"/>
              </a:ext>
            </a:extLst>
          </p:cNvPr>
          <p:cNvSpPr/>
          <p:nvPr/>
        </p:nvSpPr>
        <p:spPr>
          <a:xfrm>
            <a:off x="6559551" y="5302892"/>
            <a:ext cx="883920" cy="8534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13" name="Rettangolo 12">
            <a:extLst>
              <a:ext uri="{FF2B5EF4-FFF2-40B4-BE49-F238E27FC236}">
                <a16:creationId xmlns:a16="http://schemas.microsoft.com/office/drawing/2014/main" id="{9778AAE1-C82C-8C6A-FC14-2B80DB40E978}"/>
              </a:ext>
            </a:extLst>
          </p:cNvPr>
          <p:cNvSpPr/>
          <p:nvPr/>
        </p:nvSpPr>
        <p:spPr>
          <a:xfrm>
            <a:off x="7618731" y="5302892"/>
            <a:ext cx="883920" cy="8534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14" name="Rettangolo 13">
            <a:extLst>
              <a:ext uri="{FF2B5EF4-FFF2-40B4-BE49-F238E27FC236}">
                <a16:creationId xmlns:a16="http://schemas.microsoft.com/office/drawing/2014/main" id="{31610918-465F-7740-258B-465559F83503}"/>
              </a:ext>
            </a:extLst>
          </p:cNvPr>
          <p:cNvSpPr/>
          <p:nvPr/>
        </p:nvSpPr>
        <p:spPr>
          <a:xfrm>
            <a:off x="8677911" y="5302892"/>
            <a:ext cx="883920" cy="8534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15" name="Rettangolo 14">
            <a:extLst>
              <a:ext uri="{FF2B5EF4-FFF2-40B4-BE49-F238E27FC236}">
                <a16:creationId xmlns:a16="http://schemas.microsoft.com/office/drawing/2014/main" id="{8225A2D5-8A21-79E9-3A31-FF72D55BAD87}"/>
              </a:ext>
            </a:extLst>
          </p:cNvPr>
          <p:cNvSpPr/>
          <p:nvPr/>
        </p:nvSpPr>
        <p:spPr>
          <a:xfrm>
            <a:off x="10836911" y="5302892"/>
            <a:ext cx="883920" cy="8534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16" name="Rettangolo 15">
            <a:extLst>
              <a:ext uri="{FF2B5EF4-FFF2-40B4-BE49-F238E27FC236}">
                <a16:creationId xmlns:a16="http://schemas.microsoft.com/office/drawing/2014/main" id="{E44FF4B2-EB26-B8EE-E985-17986FD49658}"/>
              </a:ext>
            </a:extLst>
          </p:cNvPr>
          <p:cNvSpPr/>
          <p:nvPr/>
        </p:nvSpPr>
        <p:spPr>
          <a:xfrm>
            <a:off x="9770111" y="5302892"/>
            <a:ext cx="883920" cy="8534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Tree>
    <p:extLst>
      <p:ext uri="{BB962C8B-B14F-4D97-AF65-F5344CB8AC3E}">
        <p14:creationId xmlns:p14="http://schemas.microsoft.com/office/powerpoint/2010/main" val="130617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4596F9D8-F3AA-2724-57DD-3434E26685A0}"/>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9" name="Rettangolo 8">
            <a:extLst>
              <a:ext uri="{FF2B5EF4-FFF2-40B4-BE49-F238E27FC236}">
                <a16:creationId xmlns:a16="http://schemas.microsoft.com/office/drawing/2014/main" id="{3EA46803-A670-712B-E1A6-AE6F1CD79704}"/>
              </a:ext>
            </a:extLst>
          </p:cNvPr>
          <p:cNvSpPr/>
          <p:nvPr/>
        </p:nvSpPr>
        <p:spPr>
          <a:xfrm>
            <a:off x="6268720" y="5605463"/>
            <a:ext cx="5577840" cy="918527"/>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CONTINUA</a:t>
            </a:r>
          </a:p>
        </p:txBody>
      </p:sp>
      <p:sp>
        <p:nvSpPr>
          <p:cNvPr id="5" name="Rettangolo 4">
            <a:extLst>
              <a:ext uri="{FF2B5EF4-FFF2-40B4-BE49-F238E27FC236}">
                <a16:creationId xmlns:a16="http://schemas.microsoft.com/office/drawing/2014/main" id="{51E83960-472D-07C7-81A0-D1957358630B}"/>
              </a:ext>
            </a:extLst>
          </p:cNvPr>
          <p:cNvSpPr/>
          <p:nvPr/>
        </p:nvSpPr>
        <p:spPr>
          <a:xfrm>
            <a:off x="335280" y="172722"/>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TITOLO</a:t>
            </a:r>
          </a:p>
        </p:txBody>
      </p:sp>
      <p:sp>
        <p:nvSpPr>
          <p:cNvPr id="6" name="Rettangolo 5">
            <a:extLst>
              <a:ext uri="{FF2B5EF4-FFF2-40B4-BE49-F238E27FC236}">
                <a16:creationId xmlns:a16="http://schemas.microsoft.com/office/drawing/2014/main" id="{E585F50E-1B8A-4009-21AE-0B1F0346BB76}"/>
              </a:ext>
            </a:extLst>
          </p:cNvPr>
          <p:cNvSpPr/>
          <p:nvPr/>
        </p:nvSpPr>
        <p:spPr>
          <a:xfrm>
            <a:off x="345440" y="1248412"/>
            <a:ext cx="5760720" cy="52755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Immagine della </a:t>
            </a:r>
            <a:r>
              <a:rPr lang="it-IT" dirty="0" err="1">
                <a:solidFill>
                  <a:schemeClr val="tx1"/>
                </a:solidFill>
              </a:rPr>
              <a:t>cutscene</a:t>
            </a:r>
            <a:r>
              <a:rPr lang="it-IT" dirty="0">
                <a:solidFill>
                  <a:schemeClr val="tx1"/>
                </a:solidFill>
              </a:rPr>
              <a:t> qui</a:t>
            </a:r>
          </a:p>
        </p:txBody>
      </p:sp>
      <p:sp>
        <p:nvSpPr>
          <p:cNvPr id="7" name="Rettangolo 6">
            <a:extLst>
              <a:ext uri="{FF2B5EF4-FFF2-40B4-BE49-F238E27FC236}">
                <a16:creationId xmlns:a16="http://schemas.microsoft.com/office/drawing/2014/main" id="{C30B13CE-CBE4-506A-46D5-5F8C5DFF2353}"/>
              </a:ext>
            </a:extLst>
          </p:cNvPr>
          <p:cNvSpPr/>
          <p:nvPr/>
        </p:nvSpPr>
        <p:spPr>
          <a:xfrm>
            <a:off x="6268720" y="1248412"/>
            <a:ext cx="5608320" cy="413797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Narrativa della </a:t>
            </a:r>
            <a:r>
              <a:rPr lang="it-IT" dirty="0" err="1">
                <a:solidFill>
                  <a:schemeClr val="tx1"/>
                </a:solidFill>
              </a:rPr>
              <a:t>cutscene</a:t>
            </a:r>
            <a:r>
              <a:rPr lang="it-IT" dirty="0">
                <a:solidFill>
                  <a:schemeClr val="tx1"/>
                </a:solidFill>
              </a:rPr>
              <a:t> qui</a:t>
            </a:r>
          </a:p>
        </p:txBody>
      </p:sp>
      <p:sp>
        <p:nvSpPr>
          <p:cNvPr id="8" name="Rettangolo 7">
            <a:extLst>
              <a:ext uri="{FF2B5EF4-FFF2-40B4-BE49-F238E27FC236}">
                <a16:creationId xmlns:a16="http://schemas.microsoft.com/office/drawing/2014/main" id="{9D149928-8AD0-D159-75B1-713BC4637B11}"/>
              </a:ext>
            </a:extLst>
          </p:cNvPr>
          <p:cNvSpPr/>
          <p:nvPr/>
        </p:nvSpPr>
        <p:spPr>
          <a:xfrm>
            <a:off x="8106633" y="5683822"/>
            <a:ext cx="1915192" cy="80359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CONTINUA</a:t>
            </a:r>
          </a:p>
        </p:txBody>
      </p:sp>
    </p:spTree>
    <p:extLst>
      <p:ext uri="{BB962C8B-B14F-4D97-AF65-F5344CB8AC3E}">
        <p14:creationId xmlns:p14="http://schemas.microsoft.com/office/powerpoint/2010/main" val="555449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C9BDBA74-86AE-D236-E9B7-90D5D6D4B976}"/>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5" name="Rettangolo 4">
            <a:extLst>
              <a:ext uri="{FF2B5EF4-FFF2-40B4-BE49-F238E27FC236}">
                <a16:creationId xmlns:a16="http://schemas.microsoft.com/office/drawing/2014/main" id="{F20E25B0-B988-E6AE-3ABD-CB87896D85F6}"/>
              </a:ext>
            </a:extLst>
          </p:cNvPr>
          <p:cNvSpPr/>
          <p:nvPr/>
        </p:nvSpPr>
        <p:spPr>
          <a:xfrm>
            <a:off x="335280" y="1297172"/>
            <a:ext cx="11541760" cy="4512613"/>
          </a:xfrm>
          <a:prstGeom prst="rect">
            <a:avLst/>
          </a:prstGeom>
          <a:solidFill>
            <a:schemeClr val="bg1"/>
          </a:solidFill>
          <a:ln>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 name="Rettangolo 1">
            <a:extLst>
              <a:ext uri="{FF2B5EF4-FFF2-40B4-BE49-F238E27FC236}">
                <a16:creationId xmlns:a16="http://schemas.microsoft.com/office/drawing/2014/main" id="{B670D424-C163-24F1-A737-C1D5B4586093}"/>
              </a:ext>
            </a:extLst>
          </p:cNvPr>
          <p:cNvSpPr/>
          <p:nvPr/>
        </p:nvSpPr>
        <p:spPr>
          <a:xfrm>
            <a:off x="335280" y="172722"/>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ACHIEVEMENTS</a:t>
            </a:r>
          </a:p>
        </p:txBody>
      </p:sp>
      <p:sp>
        <p:nvSpPr>
          <p:cNvPr id="4" name="Rettangolo 3">
            <a:extLst>
              <a:ext uri="{FF2B5EF4-FFF2-40B4-BE49-F238E27FC236}">
                <a16:creationId xmlns:a16="http://schemas.microsoft.com/office/drawing/2014/main" id="{F9A4373A-3DC9-2655-9A96-C8CF3E272003}"/>
              </a:ext>
            </a:extLst>
          </p:cNvPr>
          <p:cNvSpPr/>
          <p:nvPr/>
        </p:nvSpPr>
        <p:spPr>
          <a:xfrm>
            <a:off x="948598" y="1460680"/>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#1</a:t>
            </a:r>
          </a:p>
        </p:txBody>
      </p:sp>
      <p:sp>
        <p:nvSpPr>
          <p:cNvPr id="6" name="Rettangolo 5">
            <a:extLst>
              <a:ext uri="{FF2B5EF4-FFF2-40B4-BE49-F238E27FC236}">
                <a16:creationId xmlns:a16="http://schemas.microsoft.com/office/drawing/2014/main" id="{4F49856D-4A4C-A37A-D3FA-EBF5F00EB5E7}"/>
              </a:ext>
            </a:extLst>
          </p:cNvPr>
          <p:cNvSpPr/>
          <p:nvPr/>
        </p:nvSpPr>
        <p:spPr>
          <a:xfrm>
            <a:off x="2698597" y="146067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#2</a:t>
            </a:r>
          </a:p>
        </p:txBody>
      </p:sp>
      <p:sp>
        <p:nvSpPr>
          <p:cNvPr id="7" name="Rettangolo 6">
            <a:extLst>
              <a:ext uri="{FF2B5EF4-FFF2-40B4-BE49-F238E27FC236}">
                <a16:creationId xmlns:a16="http://schemas.microsoft.com/office/drawing/2014/main" id="{27F1ABD0-42AA-357C-2486-7D335285E8DD}"/>
              </a:ext>
            </a:extLst>
          </p:cNvPr>
          <p:cNvSpPr/>
          <p:nvPr/>
        </p:nvSpPr>
        <p:spPr>
          <a:xfrm>
            <a:off x="4448596" y="146067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#3</a:t>
            </a:r>
          </a:p>
        </p:txBody>
      </p:sp>
      <p:sp>
        <p:nvSpPr>
          <p:cNvPr id="8" name="Rettangolo 7">
            <a:extLst>
              <a:ext uri="{FF2B5EF4-FFF2-40B4-BE49-F238E27FC236}">
                <a16:creationId xmlns:a16="http://schemas.microsoft.com/office/drawing/2014/main" id="{72E75B27-539F-3E93-25DA-6F0988BB5C6A}"/>
              </a:ext>
            </a:extLst>
          </p:cNvPr>
          <p:cNvSpPr/>
          <p:nvPr/>
        </p:nvSpPr>
        <p:spPr>
          <a:xfrm>
            <a:off x="6200330" y="146067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#4</a:t>
            </a:r>
          </a:p>
        </p:txBody>
      </p:sp>
      <p:sp>
        <p:nvSpPr>
          <p:cNvPr id="9" name="Rettangolo 8">
            <a:extLst>
              <a:ext uri="{FF2B5EF4-FFF2-40B4-BE49-F238E27FC236}">
                <a16:creationId xmlns:a16="http://schemas.microsoft.com/office/drawing/2014/main" id="{B55CEABF-2158-D382-8F3E-9D5019AA43DC}"/>
              </a:ext>
            </a:extLst>
          </p:cNvPr>
          <p:cNvSpPr/>
          <p:nvPr/>
        </p:nvSpPr>
        <p:spPr>
          <a:xfrm>
            <a:off x="7952064" y="146067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#5</a:t>
            </a:r>
          </a:p>
        </p:txBody>
      </p:sp>
      <p:sp>
        <p:nvSpPr>
          <p:cNvPr id="10" name="Rettangolo 9">
            <a:extLst>
              <a:ext uri="{FF2B5EF4-FFF2-40B4-BE49-F238E27FC236}">
                <a16:creationId xmlns:a16="http://schemas.microsoft.com/office/drawing/2014/main" id="{7137456D-75EB-DCF4-D76F-A32DA720281C}"/>
              </a:ext>
            </a:extLst>
          </p:cNvPr>
          <p:cNvSpPr/>
          <p:nvPr/>
        </p:nvSpPr>
        <p:spPr>
          <a:xfrm>
            <a:off x="9703798" y="146067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#6</a:t>
            </a:r>
          </a:p>
        </p:txBody>
      </p:sp>
      <p:sp>
        <p:nvSpPr>
          <p:cNvPr id="11" name="Rettangolo 10">
            <a:extLst>
              <a:ext uri="{FF2B5EF4-FFF2-40B4-BE49-F238E27FC236}">
                <a16:creationId xmlns:a16="http://schemas.microsoft.com/office/drawing/2014/main" id="{99EFEC78-1C3B-6D49-7ECC-A97A2F75EFB0}"/>
              </a:ext>
            </a:extLst>
          </p:cNvPr>
          <p:cNvSpPr/>
          <p:nvPr/>
        </p:nvSpPr>
        <p:spPr>
          <a:xfrm>
            <a:off x="948598" y="3629020"/>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#7</a:t>
            </a:r>
          </a:p>
        </p:txBody>
      </p:sp>
      <p:sp>
        <p:nvSpPr>
          <p:cNvPr id="12" name="Rettangolo 11">
            <a:extLst>
              <a:ext uri="{FF2B5EF4-FFF2-40B4-BE49-F238E27FC236}">
                <a16:creationId xmlns:a16="http://schemas.microsoft.com/office/drawing/2014/main" id="{EC19C9CD-B9B2-7A98-4D68-419121DA5C2A}"/>
              </a:ext>
            </a:extLst>
          </p:cNvPr>
          <p:cNvSpPr/>
          <p:nvPr/>
        </p:nvSpPr>
        <p:spPr>
          <a:xfrm>
            <a:off x="2698597" y="362901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#8</a:t>
            </a:r>
          </a:p>
        </p:txBody>
      </p:sp>
      <p:sp>
        <p:nvSpPr>
          <p:cNvPr id="13" name="Rettangolo 12">
            <a:extLst>
              <a:ext uri="{FF2B5EF4-FFF2-40B4-BE49-F238E27FC236}">
                <a16:creationId xmlns:a16="http://schemas.microsoft.com/office/drawing/2014/main" id="{4710938C-43E5-30F9-0917-55FD825FD70A}"/>
              </a:ext>
            </a:extLst>
          </p:cNvPr>
          <p:cNvSpPr/>
          <p:nvPr/>
        </p:nvSpPr>
        <p:spPr>
          <a:xfrm>
            <a:off x="4448596" y="362901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#9</a:t>
            </a:r>
          </a:p>
        </p:txBody>
      </p:sp>
      <p:sp>
        <p:nvSpPr>
          <p:cNvPr id="14" name="Rettangolo 13">
            <a:extLst>
              <a:ext uri="{FF2B5EF4-FFF2-40B4-BE49-F238E27FC236}">
                <a16:creationId xmlns:a16="http://schemas.microsoft.com/office/drawing/2014/main" id="{2B91C891-4E69-5369-D09E-6340C679ECF1}"/>
              </a:ext>
            </a:extLst>
          </p:cNvPr>
          <p:cNvSpPr/>
          <p:nvPr/>
        </p:nvSpPr>
        <p:spPr>
          <a:xfrm>
            <a:off x="6200330" y="362901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#10</a:t>
            </a:r>
          </a:p>
        </p:txBody>
      </p:sp>
      <p:sp>
        <p:nvSpPr>
          <p:cNvPr id="15" name="Rettangolo 14">
            <a:extLst>
              <a:ext uri="{FF2B5EF4-FFF2-40B4-BE49-F238E27FC236}">
                <a16:creationId xmlns:a16="http://schemas.microsoft.com/office/drawing/2014/main" id="{1E63784D-3A15-7897-9E38-1C6423125D08}"/>
              </a:ext>
            </a:extLst>
          </p:cNvPr>
          <p:cNvSpPr/>
          <p:nvPr/>
        </p:nvSpPr>
        <p:spPr>
          <a:xfrm>
            <a:off x="7952064" y="362901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#11</a:t>
            </a:r>
          </a:p>
        </p:txBody>
      </p:sp>
      <p:sp>
        <p:nvSpPr>
          <p:cNvPr id="16" name="Rettangolo 15">
            <a:extLst>
              <a:ext uri="{FF2B5EF4-FFF2-40B4-BE49-F238E27FC236}">
                <a16:creationId xmlns:a16="http://schemas.microsoft.com/office/drawing/2014/main" id="{09B8A2EE-4EF4-5514-B880-135AC241E080}"/>
              </a:ext>
            </a:extLst>
          </p:cNvPr>
          <p:cNvSpPr/>
          <p:nvPr/>
        </p:nvSpPr>
        <p:spPr>
          <a:xfrm>
            <a:off x="9703798" y="362901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#12</a:t>
            </a:r>
          </a:p>
        </p:txBody>
      </p:sp>
      <p:sp>
        <p:nvSpPr>
          <p:cNvPr id="17" name="Rettangolo 16">
            <a:extLst>
              <a:ext uri="{FF2B5EF4-FFF2-40B4-BE49-F238E27FC236}">
                <a16:creationId xmlns:a16="http://schemas.microsoft.com/office/drawing/2014/main" id="{766B5144-99D5-B966-877B-4E2C2DE1DBD1}"/>
              </a:ext>
            </a:extLst>
          </p:cNvPr>
          <p:cNvSpPr/>
          <p:nvPr/>
        </p:nvSpPr>
        <p:spPr>
          <a:xfrm>
            <a:off x="4745587" y="6046317"/>
            <a:ext cx="2721146" cy="68781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INDIETRO</a:t>
            </a:r>
          </a:p>
        </p:txBody>
      </p:sp>
    </p:spTree>
    <p:extLst>
      <p:ext uri="{BB962C8B-B14F-4D97-AF65-F5344CB8AC3E}">
        <p14:creationId xmlns:p14="http://schemas.microsoft.com/office/powerpoint/2010/main" val="145597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96E6D655-8B8A-481A-94CC-C62C3CE1AE05}"/>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33" name="Rettangolo 32">
            <a:extLst>
              <a:ext uri="{FF2B5EF4-FFF2-40B4-BE49-F238E27FC236}">
                <a16:creationId xmlns:a16="http://schemas.microsoft.com/office/drawing/2014/main" id="{784282A9-0732-1922-0F50-00E7AD04EC0E}"/>
              </a:ext>
            </a:extLst>
          </p:cNvPr>
          <p:cNvSpPr/>
          <p:nvPr/>
        </p:nvSpPr>
        <p:spPr>
          <a:xfrm>
            <a:off x="10337370" y="1297173"/>
            <a:ext cx="1704814" cy="5022112"/>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4E124625-8102-0FCB-EC16-40456CEC9C62}"/>
              </a:ext>
            </a:extLst>
          </p:cNvPr>
          <p:cNvSpPr/>
          <p:nvPr/>
        </p:nvSpPr>
        <p:spPr>
          <a:xfrm>
            <a:off x="335280" y="172722"/>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CARICA PARTITA</a:t>
            </a:r>
          </a:p>
        </p:txBody>
      </p:sp>
      <p:sp>
        <p:nvSpPr>
          <p:cNvPr id="20" name="Rettangolo 19">
            <a:extLst>
              <a:ext uri="{FF2B5EF4-FFF2-40B4-BE49-F238E27FC236}">
                <a16:creationId xmlns:a16="http://schemas.microsoft.com/office/drawing/2014/main" id="{3F646D70-90D7-4012-C823-F70CD7565771}"/>
              </a:ext>
            </a:extLst>
          </p:cNvPr>
          <p:cNvSpPr/>
          <p:nvPr/>
        </p:nvSpPr>
        <p:spPr>
          <a:xfrm>
            <a:off x="335280" y="1297173"/>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1</a:t>
            </a:r>
          </a:p>
        </p:txBody>
      </p:sp>
      <p:sp>
        <p:nvSpPr>
          <p:cNvPr id="24" name="Rettangolo 23">
            <a:extLst>
              <a:ext uri="{FF2B5EF4-FFF2-40B4-BE49-F238E27FC236}">
                <a16:creationId xmlns:a16="http://schemas.microsoft.com/office/drawing/2014/main" id="{AE8A1310-558D-C170-F335-EBACBFAEB48E}"/>
              </a:ext>
            </a:extLst>
          </p:cNvPr>
          <p:cNvSpPr/>
          <p:nvPr/>
        </p:nvSpPr>
        <p:spPr>
          <a:xfrm>
            <a:off x="335280" y="3958857"/>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5</a:t>
            </a:r>
          </a:p>
        </p:txBody>
      </p:sp>
      <p:sp>
        <p:nvSpPr>
          <p:cNvPr id="25" name="Rettangolo 24">
            <a:extLst>
              <a:ext uri="{FF2B5EF4-FFF2-40B4-BE49-F238E27FC236}">
                <a16:creationId xmlns:a16="http://schemas.microsoft.com/office/drawing/2014/main" id="{D29F831C-40DE-CBE9-122B-CA25D09D6508}"/>
              </a:ext>
            </a:extLst>
          </p:cNvPr>
          <p:cNvSpPr/>
          <p:nvPr/>
        </p:nvSpPr>
        <p:spPr>
          <a:xfrm>
            <a:off x="2869373" y="1297173"/>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2</a:t>
            </a:r>
          </a:p>
        </p:txBody>
      </p:sp>
      <p:sp>
        <p:nvSpPr>
          <p:cNvPr id="26" name="Rettangolo 25">
            <a:extLst>
              <a:ext uri="{FF2B5EF4-FFF2-40B4-BE49-F238E27FC236}">
                <a16:creationId xmlns:a16="http://schemas.microsoft.com/office/drawing/2014/main" id="{12DA6F55-CD5E-E16E-6229-419EEAB59C8D}"/>
              </a:ext>
            </a:extLst>
          </p:cNvPr>
          <p:cNvSpPr/>
          <p:nvPr/>
        </p:nvSpPr>
        <p:spPr>
          <a:xfrm>
            <a:off x="2869373" y="3958857"/>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6</a:t>
            </a:r>
          </a:p>
        </p:txBody>
      </p:sp>
      <p:sp>
        <p:nvSpPr>
          <p:cNvPr id="27" name="Rettangolo 26">
            <a:extLst>
              <a:ext uri="{FF2B5EF4-FFF2-40B4-BE49-F238E27FC236}">
                <a16:creationId xmlns:a16="http://schemas.microsoft.com/office/drawing/2014/main" id="{52E0CFD2-2682-8578-5D79-B1C51FA37586}"/>
              </a:ext>
            </a:extLst>
          </p:cNvPr>
          <p:cNvSpPr/>
          <p:nvPr/>
        </p:nvSpPr>
        <p:spPr>
          <a:xfrm>
            <a:off x="5403466" y="1297173"/>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3</a:t>
            </a:r>
          </a:p>
        </p:txBody>
      </p:sp>
      <p:sp>
        <p:nvSpPr>
          <p:cNvPr id="28" name="Rettangolo 27">
            <a:extLst>
              <a:ext uri="{FF2B5EF4-FFF2-40B4-BE49-F238E27FC236}">
                <a16:creationId xmlns:a16="http://schemas.microsoft.com/office/drawing/2014/main" id="{BC23B783-100E-32DC-946D-5C5D2B8FB73F}"/>
              </a:ext>
            </a:extLst>
          </p:cNvPr>
          <p:cNvSpPr/>
          <p:nvPr/>
        </p:nvSpPr>
        <p:spPr>
          <a:xfrm>
            <a:off x="5403466" y="3958857"/>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7</a:t>
            </a:r>
          </a:p>
        </p:txBody>
      </p:sp>
      <p:sp>
        <p:nvSpPr>
          <p:cNvPr id="29" name="Rettangolo 28">
            <a:extLst>
              <a:ext uri="{FF2B5EF4-FFF2-40B4-BE49-F238E27FC236}">
                <a16:creationId xmlns:a16="http://schemas.microsoft.com/office/drawing/2014/main" id="{5FE06437-FEAC-FE49-E5D1-4F21EE40A7AC}"/>
              </a:ext>
            </a:extLst>
          </p:cNvPr>
          <p:cNvSpPr/>
          <p:nvPr/>
        </p:nvSpPr>
        <p:spPr>
          <a:xfrm>
            <a:off x="7937559" y="1297173"/>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4</a:t>
            </a:r>
          </a:p>
        </p:txBody>
      </p:sp>
      <p:sp>
        <p:nvSpPr>
          <p:cNvPr id="30" name="Rettangolo 29">
            <a:extLst>
              <a:ext uri="{FF2B5EF4-FFF2-40B4-BE49-F238E27FC236}">
                <a16:creationId xmlns:a16="http://schemas.microsoft.com/office/drawing/2014/main" id="{BA34D5E5-73F1-F4DC-387B-E3483A1BD416}"/>
              </a:ext>
            </a:extLst>
          </p:cNvPr>
          <p:cNvSpPr/>
          <p:nvPr/>
        </p:nvSpPr>
        <p:spPr>
          <a:xfrm>
            <a:off x="7937559" y="3958857"/>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8</a:t>
            </a:r>
          </a:p>
        </p:txBody>
      </p:sp>
      <p:sp>
        <p:nvSpPr>
          <p:cNvPr id="31" name="Rettangolo 30">
            <a:extLst>
              <a:ext uri="{FF2B5EF4-FFF2-40B4-BE49-F238E27FC236}">
                <a16:creationId xmlns:a16="http://schemas.microsoft.com/office/drawing/2014/main" id="{74C2815C-C0B8-81E9-6312-C763982EEB01}"/>
              </a:ext>
            </a:extLst>
          </p:cNvPr>
          <p:cNvSpPr/>
          <p:nvPr/>
        </p:nvSpPr>
        <p:spPr>
          <a:xfrm>
            <a:off x="10471652" y="5476123"/>
            <a:ext cx="1405388"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CARICA</a:t>
            </a:r>
          </a:p>
        </p:txBody>
      </p:sp>
      <p:sp>
        <p:nvSpPr>
          <p:cNvPr id="32" name="Rettangolo 31">
            <a:extLst>
              <a:ext uri="{FF2B5EF4-FFF2-40B4-BE49-F238E27FC236}">
                <a16:creationId xmlns:a16="http://schemas.microsoft.com/office/drawing/2014/main" id="{2F19BF88-2310-D269-A703-75C49912BB04}"/>
              </a:ext>
            </a:extLst>
          </p:cNvPr>
          <p:cNvSpPr/>
          <p:nvPr/>
        </p:nvSpPr>
        <p:spPr>
          <a:xfrm>
            <a:off x="10471652" y="1434921"/>
            <a:ext cx="1405388"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INDIETRO</a:t>
            </a:r>
          </a:p>
        </p:txBody>
      </p:sp>
    </p:spTree>
    <p:extLst>
      <p:ext uri="{BB962C8B-B14F-4D97-AF65-F5344CB8AC3E}">
        <p14:creationId xmlns:p14="http://schemas.microsoft.com/office/powerpoint/2010/main" val="64799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9E652-5D58-461B-DE9F-0268CA5E1ADC}"/>
            </a:ext>
          </a:extLst>
        </p:cNvPr>
        <p:cNvGrpSpPr/>
        <p:nvPr/>
      </p:nvGrpSpPr>
      <p:grpSpPr>
        <a:xfrm>
          <a:off x="0" y="0"/>
          <a:ext cx="0" cy="0"/>
          <a:chOff x="0" y="0"/>
          <a:chExt cx="0" cy="0"/>
        </a:xfrm>
      </p:grpSpPr>
      <p:sp>
        <p:nvSpPr>
          <p:cNvPr id="9" name="Rettangolo 8">
            <a:extLst>
              <a:ext uri="{FF2B5EF4-FFF2-40B4-BE49-F238E27FC236}">
                <a16:creationId xmlns:a16="http://schemas.microsoft.com/office/drawing/2014/main" id="{9886169A-C4E0-6874-3E9A-9A64C73B4F32}"/>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 name="Rettangolo 1">
            <a:extLst>
              <a:ext uri="{FF2B5EF4-FFF2-40B4-BE49-F238E27FC236}">
                <a16:creationId xmlns:a16="http://schemas.microsoft.com/office/drawing/2014/main" id="{2DC825C0-2B28-FB70-A7A2-31AB2A58CB16}"/>
              </a:ext>
            </a:extLst>
          </p:cNvPr>
          <p:cNvSpPr/>
          <p:nvPr/>
        </p:nvSpPr>
        <p:spPr>
          <a:xfrm>
            <a:off x="335279" y="1195691"/>
            <a:ext cx="9880989" cy="5329800"/>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161D3518-9F8B-C40D-9D40-0C49EF667949}"/>
              </a:ext>
            </a:extLst>
          </p:cNvPr>
          <p:cNvSpPr/>
          <p:nvPr/>
        </p:nvSpPr>
        <p:spPr>
          <a:xfrm>
            <a:off x="10337370" y="1297173"/>
            <a:ext cx="1704814" cy="5022112"/>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952889FF-5F7E-F6E2-2D1C-91C8D8C93D33}"/>
              </a:ext>
            </a:extLst>
          </p:cNvPr>
          <p:cNvSpPr/>
          <p:nvPr/>
        </p:nvSpPr>
        <p:spPr>
          <a:xfrm>
            <a:off x="335280" y="172722"/>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SBLOCCA UN ESPANSIONE</a:t>
            </a:r>
          </a:p>
        </p:txBody>
      </p:sp>
      <p:sp>
        <p:nvSpPr>
          <p:cNvPr id="20" name="Rettangolo 19">
            <a:extLst>
              <a:ext uri="{FF2B5EF4-FFF2-40B4-BE49-F238E27FC236}">
                <a16:creationId xmlns:a16="http://schemas.microsoft.com/office/drawing/2014/main" id="{9BD093C3-BE86-0FE7-051E-BCED5B157DE1}"/>
              </a:ext>
            </a:extLst>
          </p:cNvPr>
          <p:cNvSpPr/>
          <p:nvPr/>
        </p:nvSpPr>
        <p:spPr>
          <a:xfrm>
            <a:off x="404916" y="1297173"/>
            <a:ext cx="2278710" cy="502211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DLC 1</a:t>
            </a:r>
          </a:p>
        </p:txBody>
      </p:sp>
      <p:sp>
        <p:nvSpPr>
          <p:cNvPr id="25" name="Rettangolo 24">
            <a:extLst>
              <a:ext uri="{FF2B5EF4-FFF2-40B4-BE49-F238E27FC236}">
                <a16:creationId xmlns:a16="http://schemas.microsoft.com/office/drawing/2014/main" id="{CB209046-9F6D-AAED-BCC9-EBB042065BDA}"/>
              </a:ext>
            </a:extLst>
          </p:cNvPr>
          <p:cNvSpPr/>
          <p:nvPr/>
        </p:nvSpPr>
        <p:spPr>
          <a:xfrm>
            <a:off x="2848770" y="1297173"/>
            <a:ext cx="2278710" cy="502211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DLC 2</a:t>
            </a:r>
          </a:p>
        </p:txBody>
      </p:sp>
      <p:sp>
        <p:nvSpPr>
          <p:cNvPr id="27" name="Rettangolo 26">
            <a:extLst>
              <a:ext uri="{FF2B5EF4-FFF2-40B4-BE49-F238E27FC236}">
                <a16:creationId xmlns:a16="http://schemas.microsoft.com/office/drawing/2014/main" id="{17F85A62-AC13-5F85-3302-D38184E659CD}"/>
              </a:ext>
            </a:extLst>
          </p:cNvPr>
          <p:cNvSpPr/>
          <p:nvPr/>
        </p:nvSpPr>
        <p:spPr>
          <a:xfrm>
            <a:off x="5362261" y="1297173"/>
            <a:ext cx="2278710" cy="502211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DLC 3</a:t>
            </a:r>
          </a:p>
        </p:txBody>
      </p:sp>
      <p:sp>
        <p:nvSpPr>
          <p:cNvPr id="29" name="Rettangolo 28">
            <a:extLst>
              <a:ext uri="{FF2B5EF4-FFF2-40B4-BE49-F238E27FC236}">
                <a16:creationId xmlns:a16="http://schemas.microsoft.com/office/drawing/2014/main" id="{AB9B8663-C191-FC02-3E4B-BA13FA9921B5}"/>
              </a:ext>
            </a:extLst>
          </p:cNvPr>
          <p:cNvSpPr/>
          <p:nvPr/>
        </p:nvSpPr>
        <p:spPr>
          <a:xfrm>
            <a:off x="7816458" y="1297173"/>
            <a:ext cx="2278710" cy="502211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DLC 4</a:t>
            </a:r>
          </a:p>
        </p:txBody>
      </p:sp>
      <p:sp>
        <p:nvSpPr>
          <p:cNvPr id="31" name="Rettangolo 30">
            <a:extLst>
              <a:ext uri="{FF2B5EF4-FFF2-40B4-BE49-F238E27FC236}">
                <a16:creationId xmlns:a16="http://schemas.microsoft.com/office/drawing/2014/main" id="{8ACB7722-F279-FC75-8B63-B573238690AB}"/>
              </a:ext>
            </a:extLst>
          </p:cNvPr>
          <p:cNvSpPr/>
          <p:nvPr/>
        </p:nvSpPr>
        <p:spPr>
          <a:xfrm>
            <a:off x="10471652" y="5476123"/>
            <a:ext cx="1405388"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ACQUISTA</a:t>
            </a:r>
          </a:p>
        </p:txBody>
      </p:sp>
      <p:sp>
        <p:nvSpPr>
          <p:cNvPr id="32" name="Rettangolo 31">
            <a:extLst>
              <a:ext uri="{FF2B5EF4-FFF2-40B4-BE49-F238E27FC236}">
                <a16:creationId xmlns:a16="http://schemas.microsoft.com/office/drawing/2014/main" id="{AC9CCB92-8723-255E-F7AA-E816331F2E6D}"/>
              </a:ext>
            </a:extLst>
          </p:cNvPr>
          <p:cNvSpPr/>
          <p:nvPr/>
        </p:nvSpPr>
        <p:spPr>
          <a:xfrm>
            <a:off x="10471652" y="1434921"/>
            <a:ext cx="1405388"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INDIETRO</a:t>
            </a:r>
          </a:p>
        </p:txBody>
      </p:sp>
    </p:spTree>
    <p:extLst>
      <p:ext uri="{BB962C8B-B14F-4D97-AF65-F5344CB8AC3E}">
        <p14:creationId xmlns:p14="http://schemas.microsoft.com/office/powerpoint/2010/main" val="240754620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431</TotalTime>
  <Words>7413</Words>
  <Application>Microsoft Office PowerPoint</Application>
  <PresentationFormat>Widescreen</PresentationFormat>
  <Paragraphs>338</Paragraphs>
  <Slides>12</Slides>
  <Notes>12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Ferrari, Giorgio  /IT</dc:creator>
  <cp:lastModifiedBy>Giorgio Ferrari</cp:lastModifiedBy>
  <cp:revision>1</cp:revision>
  <dcterms:created xsi:type="dcterms:W3CDTF">2025-07-04T05:54:06Z</dcterms:created>
  <dcterms:modified xsi:type="dcterms:W3CDTF">2025-07-05T13:07:41Z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9088468-0951-4aef-9cc3-0a346e475ddc_Enabled">
    <vt:lpwstr>true</vt:lpwstr>
  </property>
  <property fmtid="{D5CDD505-2E9C-101B-9397-08002B2CF9AE}" pid="3" name="MSIP_Label_d9088468-0951-4aef-9cc3-0a346e475ddc_SetDate">
    <vt:lpwstr>2025-07-04T08:23:45Z</vt:lpwstr>
  </property>
  <property fmtid="{D5CDD505-2E9C-101B-9397-08002B2CF9AE}" pid="4" name="MSIP_Label_d9088468-0951-4aef-9cc3-0a346e475ddc_Method">
    <vt:lpwstr>Privileged</vt:lpwstr>
  </property>
  <property fmtid="{D5CDD505-2E9C-101B-9397-08002B2CF9AE}" pid="5" name="MSIP_Label_d9088468-0951-4aef-9cc3-0a346e475ddc_Name">
    <vt:lpwstr>Public</vt:lpwstr>
  </property>
  <property fmtid="{D5CDD505-2E9C-101B-9397-08002B2CF9AE}" pid="6" name="MSIP_Label_d9088468-0951-4aef-9cc3-0a346e475ddc_SiteId">
    <vt:lpwstr>aca3c8d6-aa71-4e1a-a10e-03572fc58c0b</vt:lpwstr>
  </property>
  <property fmtid="{D5CDD505-2E9C-101B-9397-08002B2CF9AE}" pid="7" name="MSIP_Label_d9088468-0951-4aef-9cc3-0a346e475ddc_ActionId">
    <vt:lpwstr>b3a50e33-ae47-4de3-a0eb-072ff0510bdb</vt:lpwstr>
  </property>
  <property fmtid="{D5CDD505-2E9C-101B-9397-08002B2CF9AE}" pid="8" name="MSIP_Label_d9088468-0951-4aef-9cc3-0a346e475ddc_ContentBits">
    <vt:lpwstr>0</vt:lpwstr>
  </property>
</Properties>
</file>