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4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 Medium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Tahoma"/>
      <p:regular r:id="rId26"/>
      <p:bold r:id="rId27"/>
    </p:embeddedFont>
    <p:embeddedFont>
      <p:font typeface="Roboto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31" Type="http://schemas.openxmlformats.org/officeDocument/2006/relationships/font" Target="fonts/RobotoLight-boldItalic.fntdata"/><Relationship Id="rId30" Type="http://schemas.openxmlformats.org/officeDocument/2006/relationships/font" Target="fonts/RobotoLight-italic.fntdata"/><Relationship Id="rId20" Type="http://schemas.openxmlformats.org/officeDocument/2006/relationships/font" Target="fonts/RobotoMedium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Medium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26" Type="http://schemas.openxmlformats.org/officeDocument/2006/relationships/font" Target="fonts/Tahoma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Light-regular.fntdata"/><Relationship Id="rId27" Type="http://schemas.openxmlformats.org/officeDocument/2006/relationships/font" Target="fonts/Tahoma-bold.fntdata"/><Relationship Id="rId29" Type="http://schemas.openxmlformats.org/officeDocument/2006/relationships/font" Target="fonts/RobotoLigh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Medium-bold.fntdata"/><Relationship Id="rId18" Type="http://schemas.openxmlformats.org/officeDocument/2006/relationships/font" Target="fonts/Roboto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8" name="Google Shape;6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1" name="Google Shape;8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6" name="Google Shape;8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1" name="Google Shape;88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6" name="Google Shape;89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9" name="Google Shape;6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4" name="Google Shape;7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5" name="Google Shape;7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7" name="Google Shape;7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4" name="Google Shape;7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3" name="Google Shape;8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2" name="Google Shape;8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7" name="Google Shape;8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62_Пользовательский макет">
  <p:cSld name="462_Пользовательский макет"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>
            <p:ph idx="2" type="pic"/>
          </p:nvPr>
        </p:nvSpPr>
        <p:spPr>
          <a:xfrm>
            <a:off x="5138887" y="-1"/>
            <a:ext cx="4017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00642" y="519760"/>
            <a:ext cx="32694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00704" y="2193754"/>
            <a:ext cx="3269400" cy="22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/>
          <p:nvPr/>
        </p:nvSpPr>
        <p:spPr>
          <a:xfrm>
            <a:off x="603075" y="0"/>
            <a:ext cx="1697100" cy="42900"/>
          </a:xfrm>
          <a:prstGeom prst="rect">
            <a:avLst/>
          </a:prstGeom>
          <a:solidFill>
            <a:srgbClr val="E3E3F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76">
          <p15:clr>
            <a:srgbClr val="FBAE40"/>
          </p15:clr>
        </p15:guide>
        <p15:guide id="2" pos="2880">
          <p15:clr>
            <a:srgbClr val="FBAE40"/>
          </p15:clr>
        </p15:guide>
        <p15:guide id="3" pos="1434">
          <p15:clr>
            <a:srgbClr val="FBAE40"/>
          </p15:clr>
        </p15:guide>
        <p15:guide id="4" pos="4326">
          <p15:clr>
            <a:srgbClr val="FBAE40"/>
          </p15:clr>
        </p15:guide>
        <p15:guide id="5" orient="horz" pos="216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6_Пользовательский макет">
  <p:cSld name="336_Пользовательский макет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600642" y="1680756"/>
            <a:ext cx="2864400" cy="23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4004974" y="767364"/>
            <a:ext cx="4428300" cy="3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52_Пользовательский макет">
  <p:cSld name="452_Пользовательский макет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/>
          <p:nvPr>
            <p:ph type="title"/>
          </p:nvPr>
        </p:nvSpPr>
        <p:spPr>
          <a:xfrm>
            <a:off x="600642" y="411760"/>
            <a:ext cx="78327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2"/>
          <p:cNvSpPr txBox="1"/>
          <p:nvPr>
            <p:ph idx="1" type="body"/>
          </p:nvPr>
        </p:nvSpPr>
        <p:spPr>
          <a:xfrm>
            <a:off x="600704" y="1248757"/>
            <a:ext cx="7832400" cy="28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60_Пользовательский макет">
  <p:cSld name="360_Пользовательский макет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600642" y="816759"/>
            <a:ext cx="28644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600704" y="1950755"/>
            <a:ext cx="2864100" cy="25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45" name="Google Shape;45;p13"/>
          <p:cNvGrpSpPr/>
          <p:nvPr/>
        </p:nvGrpSpPr>
        <p:grpSpPr>
          <a:xfrm>
            <a:off x="6760674" y="816834"/>
            <a:ext cx="19" cy="3670219"/>
            <a:chOff x="18460483" y="2178224"/>
            <a:chExt cx="50" cy="9787250"/>
          </a:xfrm>
        </p:grpSpPr>
        <p:cxnSp>
          <p:nvCxnSpPr>
            <p:cNvPr id="46" name="Google Shape;46;p13"/>
            <p:cNvCxnSpPr/>
            <p:nvPr/>
          </p:nvCxnSpPr>
          <p:spPr>
            <a:xfrm>
              <a:off x="18460483" y="2178274"/>
              <a:ext cx="0" cy="9787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" name="Google Shape;47;p13"/>
            <p:cNvCxnSpPr/>
            <p:nvPr/>
          </p:nvCxnSpPr>
          <p:spPr>
            <a:xfrm rot="10800000">
              <a:off x="18460533" y="2178224"/>
              <a:ext cx="0" cy="9787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8" name="Google Shape;48;p13"/>
          <p:cNvSpPr txBox="1"/>
          <p:nvPr>
            <p:ph idx="2" type="body"/>
          </p:nvPr>
        </p:nvSpPr>
        <p:spPr>
          <a:xfrm>
            <a:off x="4925261" y="3786215"/>
            <a:ext cx="1590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3" type="body"/>
          </p:nvPr>
        </p:nvSpPr>
        <p:spPr>
          <a:xfrm>
            <a:off x="7004358" y="3786215"/>
            <a:ext cx="1590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4" type="body"/>
          </p:nvPr>
        </p:nvSpPr>
        <p:spPr>
          <a:xfrm>
            <a:off x="4925261" y="1950755"/>
            <a:ext cx="1590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5" type="body"/>
          </p:nvPr>
        </p:nvSpPr>
        <p:spPr>
          <a:xfrm>
            <a:off x="7004358" y="1950755"/>
            <a:ext cx="1590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55_Пользовательский макет">
  <p:cSld name="455_Пользовательский макет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600642" y="767364"/>
            <a:ext cx="2864400" cy="1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4"/>
          <p:cNvSpPr txBox="1"/>
          <p:nvPr>
            <p:ph idx="1" type="body"/>
          </p:nvPr>
        </p:nvSpPr>
        <p:spPr>
          <a:xfrm>
            <a:off x="4004974" y="767364"/>
            <a:ext cx="4428300" cy="3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2" type="body"/>
          </p:nvPr>
        </p:nvSpPr>
        <p:spPr>
          <a:xfrm>
            <a:off x="600704" y="2355753"/>
            <a:ext cx="2864100" cy="21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9_Пользовательский макет">
  <p:cSld name="79_Пользовательский макет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>
            <p:ph idx="2" type="pic"/>
          </p:nvPr>
        </p:nvSpPr>
        <p:spPr>
          <a:xfrm>
            <a:off x="6370562" y="0"/>
            <a:ext cx="27735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8" name="Google Shape;58;p15"/>
          <p:cNvSpPr txBox="1"/>
          <p:nvPr>
            <p:ph type="title"/>
          </p:nvPr>
        </p:nvSpPr>
        <p:spPr>
          <a:xfrm>
            <a:off x="600642" y="411760"/>
            <a:ext cx="52404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600704" y="1194758"/>
            <a:ext cx="5240400" cy="28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6_Пользовательский макет">
  <p:cSld name="116_Пользовательский макет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>
            <p:ph idx="2" type="pic"/>
          </p:nvPr>
        </p:nvSpPr>
        <p:spPr>
          <a:xfrm>
            <a:off x="6370562" y="0"/>
            <a:ext cx="2773500" cy="2517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62" name="Google Shape;62;p16"/>
          <p:cNvSpPr/>
          <p:nvPr>
            <p:ph idx="3" type="pic"/>
          </p:nvPr>
        </p:nvSpPr>
        <p:spPr>
          <a:xfrm>
            <a:off x="6370562" y="2517753"/>
            <a:ext cx="2773500" cy="26178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63" name="Google Shape;63;p16"/>
          <p:cNvSpPr txBox="1"/>
          <p:nvPr>
            <p:ph type="title"/>
          </p:nvPr>
        </p:nvSpPr>
        <p:spPr>
          <a:xfrm>
            <a:off x="600642" y="411760"/>
            <a:ext cx="52404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600704" y="1194758"/>
            <a:ext cx="5240400" cy="28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7_Пользовательский макет">
  <p:cSld name="117_Пользовательский макет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/>
          <p:nvPr>
            <p:ph idx="2" type="pic"/>
          </p:nvPr>
        </p:nvSpPr>
        <p:spPr>
          <a:xfrm>
            <a:off x="6370562" y="0"/>
            <a:ext cx="2773500" cy="2517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67" name="Google Shape;67;p17"/>
          <p:cNvSpPr/>
          <p:nvPr>
            <p:ph idx="3" type="pic"/>
          </p:nvPr>
        </p:nvSpPr>
        <p:spPr>
          <a:xfrm>
            <a:off x="3591143" y="2516851"/>
            <a:ext cx="2773500" cy="26178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68" name="Google Shape;68;p17"/>
          <p:cNvSpPr txBox="1"/>
          <p:nvPr>
            <p:ph type="title"/>
          </p:nvPr>
        </p:nvSpPr>
        <p:spPr>
          <a:xfrm>
            <a:off x="600642" y="411760"/>
            <a:ext cx="52404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600704" y="1194758"/>
            <a:ext cx="2513400" cy="28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5_Пользовательский макет">
  <p:cSld name="125_Пользовательский макет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>
            <p:ph idx="2" type="pic"/>
          </p:nvPr>
        </p:nvSpPr>
        <p:spPr>
          <a:xfrm>
            <a:off x="3599955" y="0"/>
            <a:ext cx="27735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72" name="Google Shape;72;p18"/>
          <p:cNvSpPr txBox="1"/>
          <p:nvPr>
            <p:ph type="title"/>
          </p:nvPr>
        </p:nvSpPr>
        <p:spPr>
          <a:xfrm>
            <a:off x="600642" y="411760"/>
            <a:ext cx="52404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00704" y="1194758"/>
            <a:ext cx="2513400" cy="28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0_Пользовательский макет">
  <p:cSld name="130_Пользовательский макет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/>
          <p:nvPr>
            <p:ph idx="2" type="pic"/>
          </p:nvPr>
        </p:nvSpPr>
        <p:spPr>
          <a:xfrm>
            <a:off x="6370562" y="0"/>
            <a:ext cx="2773500" cy="2517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76" name="Google Shape;76;p19"/>
          <p:cNvSpPr/>
          <p:nvPr>
            <p:ph idx="3" type="pic"/>
          </p:nvPr>
        </p:nvSpPr>
        <p:spPr>
          <a:xfrm>
            <a:off x="6370562" y="2517753"/>
            <a:ext cx="2773500" cy="26178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77" name="Google Shape;77;p19"/>
          <p:cNvSpPr/>
          <p:nvPr>
            <p:ph idx="4" type="pic"/>
          </p:nvPr>
        </p:nvSpPr>
        <p:spPr>
          <a:xfrm>
            <a:off x="3597124" y="-2288"/>
            <a:ext cx="2773500" cy="2517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78" name="Google Shape;78;p19"/>
          <p:cNvSpPr/>
          <p:nvPr>
            <p:ph idx="5" type="pic"/>
          </p:nvPr>
        </p:nvSpPr>
        <p:spPr>
          <a:xfrm>
            <a:off x="3597124" y="2515465"/>
            <a:ext cx="2773500" cy="26178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79" name="Google Shape;79;p19"/>
          <p:cNvSpPr txBox="1"/>
          <p:nvPr>
            <p:ph type="title"/>
          </p:nvPr>
        </p:nvSpPr>
        <p:spPr>
          <a:xfrm>
            <a:off x="600642" y="411760"/>
            <a:ext cx="5240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600704" y="1275757"/>
            <a:ext cx="2513400" cy="27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7_Пользовательский макет">
  <p:cSld name="127_Пользовательский макет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/>
          <p:nvPr>
            <p:ph idx="2" type="pic"/>
          </p:nvPr>
        </p:nvSpPr>
        <p:spPr>
          <a:xfrm>
            <a:off x="6370562" y="0"/>
            <a:ext cx="2773500" cy="514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83" name="Google Shape;83;p20"/>
          <p:cNvSpPr/>
          <p:nvPr>
            <p:ph idx="3" type="pic"/>
          </p:nvPr>
        </p:nvSpPr>
        <p:spPr>
          <a:xfrm>
            <a:off x="3597124" y="-2288"/>
            <a:ext cx="2773500" cy="514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84" name="Google Shape;84;p20"/>
          <p:cNvSpPr txBox="1"/>
          <p:nvPr>
            <p:ph type="title"/>
          </p:nvPr>
        </p:nvSpPr>
        <p:spPr>
          <a:xfrm>
            <a:off x="600642" y="411760"/>
            <a:ext cx="5240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" type="body"/>
          </p:nvPr>
        </p:nvSpPr>
        <p:spPr>
          <a:xfrm>
            <a:off x="600704" y="1275757"/>
            <a:ext cx="2513400" cy="27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65_Пользовательский макет">
  <p:cSld name="465_Пользовательский макет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>
            <p:ph idx="2" type="pic"/>
          </p:nvPr>
        </p:nvSpPr>
        <p:spPr>
          <a:xfrm>
            <a:off x="4760996" y="0"/>
            <a:ext cx="4383000" cy="51372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3" name="Google Shape;13;p3"/>
          <p:cNvSpPr txBox="1"/>
          <p:nvPr>
            <p:ph type="title"/>
          </p:nvPr>
        </p:nvSpPr>
        <p:spPr>
          <a:xfrm>
            <a:off x="600642" y="600760"/>
            <a:ext cx="32694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600704" y="2193754"/>
            <a:ext cx="3269400" cy="22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603075" y="0"/>
            <a:ext cx="1697100" cy="42900"/>
          </a:xfrm>
          <a:prstGeom prst="rect">
            <a:avLst/>
          </a:prstGeom>
          <a:solidFill>
            <a:srgbClr val="E3E3F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76">
          <p15:clr>
            <a:srgbClr val="FBAE40"/>
          </p15:clr>
        </p15:guide>
        <p15:guide id="2" pos="2880">
          <p15:clr>
            <a:srgbClr val="FBAE40"/>
          </p15:clr>
        </p15:guide>
        <p15:guide id="3" pos="1434">
          <p15:clr>
            <a:srgbClr val="FBAE40"/>
          </p15:clr>
        </p15:guide>
        <p15:guide id="4" pos="4326">
          <p15:clr>
            <a:srgbClr val="FBAE40"/>
          </p15:clr>
        </p15:guide>
        <p15:guide id="5" orient="horz" pos="21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8_Пользовательский макет">
  <p:cSld name="128_Пользовательский макет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>
            <p:ph idx="2" type="pic"/>
          </p:nvPr>
        </p:nvSpPr>
        <p:spPr>
          <a:xfrm>
            <a:off x="3591143" y="-8751"/>
            <a:ext cx="55527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88" name="Google Shape;88;p21"/>
          <p:cNvSpPr txBox="1"/>
          <p:nvPr>
            <p:ph type="title"/>
          </p:nvPr>
        </p:nvSpPr>
        <p:spPr>
          <a:xfrm>
            <a:off x="600642" y="2968226"/>
            <a:ext cx="2118300" cy="13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7110117" y="1680756"/>
            <a:ext cx="1638900" cy="14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3" type="body"/>
          </p:nvPr>
        </p:nvSpPr>
        <p:spPr>
          <a:xfrm>
            <a:off x="5033994" y="3462749"/>
            <a:ext cx="1638900" cy="14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9_Пользовательский макет">
  <p:cSld name="129_Пользовательский макет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/>
          <p:nvPr>
            <p:ph idx="2" type="pic"/>
          </p:nvPr>
        </p:nvSpPr>
        <p:spPr>
          <a:xfrm>
            <a:off x="3591143" y="-8751"/>
            <a:ext cx="29790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93" name="Google Shape;93;p22"/>
          <p:cNvSpPr txBox="1"/>
          <p:nvPr>
            <p:ph type="title"/>
          </p:nvPr>
        </p:nvSpPr>
        <p:spPr>
          <a:xfrm>
            <a:off x="600642" y="2968226"/>
            <a:ext cx="2118300" cy="13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2"/>
          <p:cNvSpPr/>
          <p:nvPr/>
        </p:nvSpPr>
        <p:spPr>
          <a:xfrm>
            <a:off x="6570092" y="0"/>
            <a:ext cx="2574000" cy="257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6975111" y="556879"/>
            <a:ext cx="1638900" cy="14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22"/>
          <p:cNvSpPr txBox="1"/>
          <p:nvPr>
            <p:ph idx="3" type="body"/>
          </p:nvPr>
        </p:nvSpPr>
        <p:spPr>
          <a:xfrm>
            <a:off x="6975111" y="3057751"/>
            <a:ext cx="1638900" cy="14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3_Пользовательский макет">
  <p:cSld name="133_Пользовательский макет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>
            <p:ph idx="2" type="pic"/>
          </p:nvPr>
        </p:nvSpPr>
        <p:spPr>
          <a:xfrm>
            <a:off x="3591143" y="0"/>
            <a:ext cx="5552700" cy="40386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99" name="Google Shape;99;p23"/>
          <p:cNvSpPr txBox="1"/>
          <p:nvPr>
            <p:ph type="title"/>
          </p:nvPr>
        </p:nvSpPr>
        <p:spPr>
          <a:xfrm>
            <a:off x="600642" y="573760"/>
            <a:ext cx="2118300" cy="1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4004974" y="3489749"/>
            <a:ext cx="2376000" cy="12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23"/>
          <p:cNvSpPr/>
          <p:nvPr>
            <p:ph idx="3" type="pic"/>
          </p:nvPr>
        </p:nvSpPr>
        <p:spPr>
          <a:xfrm>
            <a:off x="0" y="2868752"/>
            <a:ext cx="3591000" cy="22662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6_Пользовательский макет">
  <p:cSld name="126_Пользовательский макет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/>
          <p:nvPr>
            <p:ph idx="2" type="pic"/>
          </p:nvPr>
        </p:nvSpPr>
        <p:spPr>
          <a:xfrm>
            <a:off x="0" y="-2288"/>
            <a:ext cx="3591000" cy="514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04" name="Google Shape;104;p24"/>
          <p:cNvSpPr txBox="1"/>
          <p:nvPr>
            <p:ph type="title"/>
          </p:nvPr>
        </p:nvSpPr>
        <p:spPr>
          <a:xfrm>
            <a:off x="4193949" y="411760"/>
            <a:ext cx="42393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4"/>
          <p:cNvSpPr txBox="1"/>
          <p:nvPr>
            <p:ph idx="1" type="body"/>
          </p:nvPr>
        </p:nvSpPr>
        <p:spPr>
          <a:xfrm>
            <a:off x="4193983" y="1248757"/>
            <a:ext cx="4239300" cy="28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3_Пользовательский макет">
  <p:cSld name="163_Пользовательский макет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/>
          <p:nvPr>
            <p:ph idx="2" type="pic"/>
          </p:nvPr>
        </p:nvSpPr>
        <p:spPr>
          <a:xfrm>
            <a:off x="4734008" y="0"/>
            <a:ext cx="4410000" cy="51453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08" name="Google Shape;108;p25"/>
          <p:cNvSpPr txBox="1"/>
          <p:nvPr>
            <p:ph type="title"/>
          </p:nvPr>
        </p:nvSpPr>
        <p:spPr>
          <a:xfrm>
            <a:off x="600642" y="735759"/>
            <a:ext cx="31074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5"/>
          <p:cNvSpPr txBox="1"/>
          <p:nvPr>
            <p:ph idx="1" type="body"/>
          </p:nvPr>
        </p:nvSpPr>
        <p:spPr>
          <a:xfrm>
            <a:off x="600704" y="1869755"/>
            <a:ext cx="3107400" cy="26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3_Пользовательский макет">
  <p:cSld name="183_Пользовательский макет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/>
          <p:nvPr>
            <p:ph idx="2" type="pic"/>
          </p:nvPr>
        </p:nvSpPr>
        <p:spPr>
          <a:xfrm>
            <a:off x="3940" y="1966373"/>
            <a:ext cx="4730100" cy="31677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12" name="Google Shape;112;p26"/>
          <p:cNvSpPr/>
          <p:nvPr>
            <p:ph idx="3" type="pic"/>
          </p:nvPr>
        </p:nvSpPr>
        <p:spPr>
          <a:xfrm>
            <a:off x="4734008" y="0"/>
            <a:ext cx="4410000" cy="1966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13" name="Google Shape;113;p26"/>
          <p:cNvSpPr txBox="1"/>
          <p:nvPr>
            <p:ph type="title"/>
          </p:nvPr>
        </p:nvSpPr>
        <p:spPr>
          <a:xfrm>
            <a:off x="600642" y="411760"/>
            <a:ext cx="37014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5139026" y="2274753"/>
            <a:ext cx="3294000" cy="22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2_Пользовательский макет">
  <p:cSld name="162_Пользовательский макет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/>
          <p:nvPr>
            <p:ph idx="2" type="pic"/>
          </p:nvPr>
        </p:nvSpPr>
        <p:spPr>
          <a:xfrm>
            <a:off x="4599001" y="1966372"/>
            <a:ext cx="4545000" cy="31791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17" name="Google Shape;117;p27"/>
          <p:cNvSpPr/>
          <p:nvPr>
            <p:ph idx="3" type="pic"/>
          </p:nvPr>
        </p:nvSpPr>
        <p:spPr>
          <a:xfrm>
            <a:off x="0" y="0"/>
            <a:ext cx="4599000" cy="1966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18" name="Google Shape;118;p27"/>
          <p:cNvSpPr txBox="1"/>
          <p:nvPr>
            <p:ph type="title"/>
          </p:nvPr>
        </p:nvSpPr>
        <p:spPr>
          <a:xfrm>
            <a:off x="4950018" y="411760"/>
            <a:ext cx="34830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27"/>
          <p:cNvSpPr txBox="1"/>
          <p:nvPr>
            <p:ph idx="1" type="body"/>
          </p:nvPr>
        </p:nvSpPr>
        <p:spPr>
          <a:xfrm>
            <a:off x="600704" y="2301753"/>
            <a:ext cx="3674400" cy="21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2_Пользовательский макет">
  <p:cSld name="192_Пользовательский макет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/>
          <p:nvPr>
            <p:ph idx="2" type="pic"/>
          </p:nvPr>
        </p:nvSpPr>
        <p:spPr>
          <a:xfrm>
            <a:off x="4734008" y="0"/>
            <a:ext cx="4410000" cy="1966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22" name="Google Shape;122;p28"/>
          <p:cNvSpPr/>
          <p:nvPr>
            <p:ph idx="3" type="pic"/>
          </p:nvPr>
        </p:nvSpPr>
        <p:spPr>
          <a:xfrm>
            <a:off x="0" y="1966372"/>
            <a:ext cx="2358000" cy="3177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23" name="Google Shape;123;p28"/>
          <p:cNvSpPr/>
          <p:nvPr>
            <p:ph idx="4" type="pic"/>
          </p:nvPr>
        </p:nvSpPr>
        <p:spPr>
          <a:xfrm>
            <a:off x="2357898" y="1966372"/>
            <a:ext cx="2376000" cy="3177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24" name="Google Shape;124;p28"/>
          <p:cNvSpPr txBox="1"/>
          <p:nvPr>
            <p:ph idx="1" type="body"/>
          </p:nvPr>
        </p:nvSpPr>
        <p:spPr>
          <a:xfrm>
            <a:off x="5139026" y="2274753"/>
            <a:ext cx="3294000" cy="20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28"/>
          <p:cNvSpPr txBox="1"/>
          <p:nvPr>
            <p:ph type="title"/>
          </p:nvPr>
        </p:nvSpPr>
        <p:spPr>
          <a:xfrm>
            <a:off x="600642" y="411760"/>
            <a:ext cx="37014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2_Пользовательский макет">
  <p:cSld name="132_Пользовательский макет">
    <p:bg>
      <p:bgPr>
        <a:solidFill>
          <a:srgbClr val="E3E3F1">
            <a:alpha val="64705"/>
          </a:srgbClr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/>
          <p:nvPr>
            <p:ph idx="2" type="pic"/>
          </p:nvPr>
        </p:nvSpPr>
        <p:spPr>
          <a:xfrm>
            <a:off x="4734008" y="1"/>
            <a:ext cx="2163300" cy="2814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28" name="Google Shape;128;p29"/>
          <p:cNvSpPr/>
          <p:nvPr/>
        </p:nvSpPr>
        <p:spPr>
          <a:xfrm rot="10800000">
            <a:off x="4734123" y="2814905"/>
            <a:ext cx="2163300" cy="23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9"/>
          <p:cNvSpPr txBox="1"/>
          <p:nvPr>
            <p:ph idx="1" type="body"/>
          </p:nvPr>
        </p:nvSpPr>
        <p:spPr>
          <a:xfrm>
            <a:off x="5096031" y="3300750"/>
            <a:ext cx="1490100" cy="12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9"/>
          <p:cNvSpPr txBox="1"/>
          <p:nvPr>
            <p:ph type="title"/>
          </p:nvPr>
        </p:nvSpPr>
        <p:spPr>
          <a:xfrm>
            <a:off x="600642" y="735759"/>
            <a:ext cx="31074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9"/>
          <p:cNvSpPr txBox="1"/>
          <p:nvPr>
            <p:ph idx="3" type="body"/>
          </p:nvPr>
        </p:nvSpPr>
        <p:spPr>
          <a:xfrm>
            <a:off x="600704" y="1869755"/>
            <a:ext cx="3107400" cy="26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9"/>
          <p:cNvSpPr/>
          <p:nvPr/>
        </p:nvSpPr>
        <p:spPr>
          <a:xfrm>
            <a:off x="6897423" y="1"/>
            <a:ext cx="2246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9"/>
          <p:cNvSpPr txBox="1"/>
          <p:nvPr>
            <p:ph idx="4" type="body"/>
          </p:nvPr>
        </p:nvSpPr>
        <p:spPr>
          <a:xfrm>
            <a:off x="7187843" y="556879"/>
            <a:ext cx="14262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9"/>
          <p:cNvSpPr/>
          <p:nvPr>
            <p:ph idx="5" type="pic"/>
          </p:nvPr>
        </p:nvSpPr>
        <p:spPr>
          <a:xfrm>
            <a:off x="6897423" y="2156635"/>
            <a:ext cx="2246700" cy="29868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4_Пользовательский макет">
  <p:cSld name="164_Пользовательский макет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/>
          <p:nvPr/>
        </p:nvSpPr>
        <p:spPr>
          <a:xfrm flipH="1" rot="-5400000">
            <a:off x="3583201" y="-3583199"/>
            <a:ext cx="1977600" cy="9144000"/>
          </a:xfrm>
          <a:prstGeom prst="rect">
            <a:avLst/>
          </a:prstGeom>
          <a:solidFill>
            <a:srgbClr val="F2F2F2">
              <a:alpha val="24705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0"/>
          <p:cNvSpPr/>
          <p:nvPr>
            <p:ph idx="2" type="pic"/>
          </p:nvPr>
        </p:nvSpPr>
        <p:spPr>
          <a:xfrm>
            <a:off x="0" y="0"/>
            <a:ext cx="9144000" cy="1966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38" name="Google Shape;138;p30"/>
          <p:cNvSpPr txBox="1"/>
          <p:nvPr>
            <p:ph type="title"/>
          </p:nvPr>
        </p:nvSpPr>
        <p:spPr>
          <a:xfrm>
            <a:off x="600642" y="2228661"/>
            <a:ext cx="78327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600704" y="2949751"/>
            <a:ext cx="7832400" cy="13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6_Пользовательский макет">
  <p:cSld name="156_Пользовательский макет">
    <p:bg>
      <p:bgPr>
        <a:gradFill>
          <a:gsLst>
            <a:gs pos="0">
              <a:srgbClr val="30007E"/>
            </a:gs>
            <a:gs pos="8000">
              <a:srgbClr val="30007E"/>
            </a:gs>
            <a:gs pos="100000">
              <a:srgbClr val="040941"/>
            </a:gs>
          </a:gsLst>
          <a:lin ang="13800146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7_Пользовательский макет">
  <p:cSld name="167_Пользовательский макет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/>
          <p:nvPr/>
        </p:nvSpPr>
        <p:spPr>
          <a:xfrm flipH="1" rot="-5400000">
            <a:off x="3583201" y="-3583199"/>
            <a:ext cx="1977600" cy="9144000"/>
          </a:xfrm>
          <a:prstGeom prst="rect">
            <a:avLst/>
          </a:prstGeom>
          <a:solidFill>
            <a:srgbClr val="F2F2F2">
              <a:alpha val="24705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0" y="0"/>
            <a:ext cx="4599000" cy="1966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4606185" y="0"/>
            <a:ext cx="4537800" cy="1966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44" name="Google Shape;144;p31"/>
          <p:cNvSpPr txBox="1"/>
          <p:nvPr>
            <p:ph type="title"/>
          </p:nvPr>
        </p:nvSpPr>
        <p:spPr>
          <a:xfrm>
            <a:off x="600642" y="2328753"/>
            <a:ext cx="2567400" cy="12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31"/>
          <p:cNvSpPr txBox="1"/>
          <p:nvPr>
            <p:ph idx="1" type="body"/>
          </p:nvPr>
        </p:nvSpPr>
        <p:spPr>
          <a:xfrm>
            <a:off x="3518952" y="2328753"/>
            <a:ext cx="4914300" cy="22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3_Пользовательский макет">
  <p:cSld name="193_Пользовательский макет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/>
          <p:nvPr>
            <p:ph idx="2" type="pic"/>
          </p:nvPr>
        </p:nvSpPr>
        <p:spPr>
          <a:xfrm>
            <a:off x="3940" y="2733752"/>
            <a:ext cx="9140100" cy="2403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48" name="Google Shape;148;p32"/>
          <p:cNvSpPr txBox="1"/>
          <p:nvPr>
            <p:ph type="title"/>
          </p:nvPr>
        </p:nvSpPr>
        <p:spPr>
          <a:xfrm>
            <a:off x="600642" y="411760"/>
            <a:ext cx="78327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32"/>
          <p:cNvSpPr txBox="1"/>
          <p:nvPr>
            <p:ph idx="1" type="body"/>
          </p:nvPr>
        </p:nvSpPr>
        <p:spPr>
          <a:xfrm>
            <a:off x="600704" y="1167758"/>
            <a:ext cx="78324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6_Пользовательский макет">
  <p:cSld name="196_Пользовательский макет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/>
          <p:nvPr>
            <p:ph idx="2" type="pic"/>
          </p:nvPr>
        </p:nvSpPr>
        <p:spPr>
          <a:xfrm>
            <a:off x="3940" y="0"/>
            <a:ext cx="9140100" cy="2571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52" name="Google Shape;152;p33"/>
          <p:cNvSpPr txBox="1"/>
          <p:nvPr>
            <p:ph type="title"/>
          </p:nvPr>
        </p:nvSpPr>
        <p:spPr>
          <a:xfrm>
            <a:off x="600642" y="2868751"/>
            <a:ext cx="78327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Google Shape;153;p33"/>
          <p:cNvSpPr txBox="1"/>
          <p:nvPr>
            <p:ph idx="1" type="body"/>
          </p:nvPr>
        </p:nvSpPr>
        <p:spPr>
          <a:xfrm>
            <a:off x="600704" y="3570749"/>
            <a:ext cx="78324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5_Пользовательский макет">
  <p:cSld name="195_Пользовательский макет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/>
          <p:nvPr>
            <p:ph idx="2" type="pic"/>
          </p:nvPr>
        </p:nvSpPr>
        <p:spPr>
          <a:xfrm>
            <a:off x="0" y="2841752"/>
            <a:ext cx="2293200" cy="2295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56" name="Google Shape;156;p34"/>
          <p:cNvSpPr/>
          <p:nvPr>
            <p:ph idx="3" type="pic"/>
          </p:nvPr>
        </p:nvSpPr>
        <p:spPr>
          <a:xfrm>
            <a:off x="2293117" y="2841752"/>
            <a:ext cx="2290200" cy="2295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57" name="Google Shape;157;p34"/>
          <p:cNvSpPr/>
          <p:nvPr>
            <p:ph idx="4" type="pic"/>
          </p:nvPr>
        </p:nvSpPr>
        <p:spPr>
          <a:xfrm>
            <a:off x="4583327" y="2841752"/>
            <a:ext cx="2289300" cy="2295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58" name="Google Shape;158;p34"/>
          <p:cNvSpPr/>
          <p:nvPr>
            <p:ph idx="5" type="pic"/>
          </p:nvPr>
        </p:nvSpPr>
        <p:spPr>
          <a:xfrm>
            <a:off x="6872505" y="2841752"/>
            <a:ext cx="2271600" cy="2295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59" name="Google Shape;159;p34"/>
          <p:cNvSpPr txBox="1"/>
          <p:nvPr>
            <p:ph type="title"/>
          </p:nvPr>
        </p:nvSpPr>
        <p:spPr>
          <a:xfrm>
            <a:off x="600642" y="411760"/>
            <a:ext cx="2783400" cy="20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34"/>
          <p:cNvSpPr txBox="1"/>
          <p:nvPr>
            <p:ph idx="1" type="body"/>
          </p:nvPr>
        </p:nvSpPr>
        <p:spPr>
          <a:xfrm>
            <a:off x="3734961" y="411760"/>
            <a:ext cx="4698300" cy="20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4_Пользовательский макет">
  <p:cSld name="194_Пользовательский макет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/>
          <p:nvPr>
            <p:ph idx="2" type="pic"/>
          </p:nvPr>
        </p:nvSpPr>
        <p:spPr>
          <a:xfrm>
            <a:off x="6863105" y="0"/>
            <a:ext cx="2279400" cy="3543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63" name="Google Shape;163;p35"/>
          <p:cNvSpPr txBox="1"/>
          <p:nvPr>
            <p:ph idx="1" type="body"/>
          </p:nvPr>
        </p:nvSpPr>
        <p:spPr>
          <a:xfrm>
            <a:off x="354649" y="3882387"/>
            <a:ext cx="15624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35"/>
          <p:cNvSpPr/>
          <p:nvPr>
            <p:ph idx="3" type="pic"/>
          </p:nvPr>
        </p:nvSpPr>
        <p:spPr>
          <a:xfrm>
            <a:off x="4575556" y="0"/>
            <a:ext cx="2279400" cy="3543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65" name="Google Shape;165;p35"/>
          <p:cNvSpPr/>
          <p:nvPr>
            <p:ph idx="4" type="pic"/>
          </p:nvPr>
        </p:nvSpPr>
        <p:spPr>
          <a:xfrm>
            <a:off x="2288007" y="0"/>
            <a:ext cx="2279400" cy="3543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66" name="Google Shape;166;p35"/>
          <p:cNvSpPr/>
          <p:nvPr>
            <p:ph idx="5" type="pic"/>
          </p:nvPr>
        </p:nvSpPr>
        <p:spPr>
          <a:xfrm>
            <a:off x="457" y="0"/>
            <a:ext cx="2279400" cy="3543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67" name="Google Shape;167;p35"/>
          <p:cNvSpPr txBox="1"/>
          <p:nvPr>
            <p:ph idx="6" type="body"/>
          </p:nvPr>
        </p:nvSpPr>
        <p:spPr>
          <a:xfrm>
            <a:off x="2638142" y="3882387"/>
            <a:ext cx="15624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35"/>
          <p:cNvSpPr txBox="1"/>
          <p:nvPr>
            <p:ph idx="7" type="body"/>
          </p:nvPr>
        </p:nvSpPr>
        <p:spPr>
          <a:xfrm>
            <a:off x="4921635" y="3882387"/>
            <a:ext cx="15624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35"/>
          <p:cNvSpPr txBox="1"/>
          <p:nvPr>
            <p:ph idx="8" type="body"/>
          </p:nvPr>
        </p:nvSpPr>
        <p:spPr>
          <a:xfrm>
            <a:off x="7205128" y="3882387"/>
            <a:ext cx="15624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7_Пользовательский макет">
  <p:cSld name="197_Пользовательский макет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/>
          <p:nvPr>
            <p:ph idx="2" type="pic"/>
          </p:nvPr>
        </p:nvSpPr>
        <p:spPr>
          <a:xfrm>
            <a:off x="4575556" y="0"/>
            <a:ext cx="4568400" cy="3543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72" name="Google Shape;172;p36"/>
          <p:cNvSpPr/>
          <p:nvPr>
            <p:ph idx="3" type="pic"/>
          </p:nvPr>
        </p:nvSpPr>
        <p:spPr>
          <a:xfrm>
            <a:off x="0" y="0"/>
            <a:ext cx="4567500" cy="3543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73" name="Google Shape;173;p36"/>
          <p:cNvSpPr txBox="1"/>
          <p:nvPr>
            <p:ph idx="1" type="body"/>
          </p:nvPr>
        </p:nvSpPr>
        <p:spPr>
          <a:xfrm>
            <a:off x="899831" y="3894747"/>
            <a:ext cx="27678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Google Shape;174;p36"/>
          <p:cNvSpPr txBox="1"/>
          <p:nvPr>
            <p:ph idx="4" type="body"/>
          </p:nvPr>
        </p:nvSpPr>
        <p:spPr>
          <a:xfrm>
            <a:off x="5395231" y="3882387"/>
            <a:ext cx="27678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8_Пользовательский макет">
  <p:cSld name="198_Пользовательский макет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/>
          <p:nvPr>
            <p:ph idx="2" type="pic"/>
          </p:nvPr>
        </p:nvSpPr>
        <p:spPr>
          <a:xfrm>
            <a:off x="4575556" y="2571752"/>
            <a:ext cx="4575000" cy="2571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77" name="Google Shape;177;p37"/>
          <p:cNvSpPr txBox="1"/>
          <p:nvPr>
            <p:ph idx="1" type="body"/>
          </p:nvPr>
        </p:nvSpPr>
        <p:spPr>
          <a:xfrm>
            <a:off x="629819" y="3521372"/>
            <a:ext cx="15624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Google Shape;178;p37"/>
          <p:cNvSpPr/>
          <p:nvPr>
            <p:ph idx="3" type="pic"/>
          </p:nvPr>
        </p:nvSpPr>
        <p:spPr>
          <a:xfrm>
            <a:off x="457" y="0"/>
            <a:ext cx="4575000" cy="2571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79" name="Google Shape;179;p37"/>
          <p:cNvSpPr txBox="1"/>
          <p:nvPr>
            <p:ph idx="4" type="body"/>
          </p:nvPr>
        </p:nvSpPr>
        <p:spPr>
          <a:xfrm>
            <a:off x="6801773" y="942197"/>
            <a:ext cx="15624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2_Пользовательский макет">
  <p:cSld name="102_Пользовательский макет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"/>
          <p:cNvSpPr/>
          <p:nvPr>
            <p:ph idx="2" type="pic"/>
          </p:nvPr>
        </p:nvSpPr>
        <p:spPr>
          <a:xfrm>
            <a:off x="2984267" y="1734756"/>
            <a:ext cx="1944000" cy="33966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82" name="Google Shape;182;p38"/>
          <p:cNvSpPr/>
          <p:nvPr>
            <p:ph idx="3" type="pic"/>
          </p:nvPr>
        </p:nvSpPr>
        <p:spPr>
          <a:xfrm>
            <a:off x="4928174" y="0"/>
            <a:ext cx="1932600" cy="24096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83" name="Google Shape;183;p38"/>
          <p:cNvSpPr/>
          <p:nvPr>
            <p:ph idx="4" type="pic"/>
          </p:nvPr>
        </p:nvSpPr>
        <p:spPr>
          <a:xfrm>
            <a:off x="4928174" y="2409753"/>
            <a:ext cx="1932600" cy="27216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84" name="Google Shape;184;p38"/>
          <p:cNvSpPr txBox="1"/>
          <p:nvPr>
            <p:ph idx="1" type="body"/>
          </p:nvPr>
        </p:nvSpPr>
        <p:spPr>
          <a:xfrm>
            <a:off x="7164120" y="438760"/>
            <a:ext cx="1329300" cy="4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5" name="Google Shape;185;p38"/>
          <p:cNvSpPr txBox="1"/>
          <p:nvPr>
            <p:ph type="title"/>
          </p:nvPr>
        </p:nvSpPr>
        <p:spPr>
          <a:xfrm>
            <a:off x="600642" y="411760"/>
            <a:ext cx="37284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Google Shape;186;p38"/>
          <p:cNvSpPr txBox="1"/>
          <p:nvPr>
            <p:ph idx="5" type="body"/>
          </p:nvPr>
        </p:nvSpPr>
        <p:spPr>
          <a:xfrm>
            <a:off x="600704" y="1734756"/>
            <a:ext cx="2000100" cy="28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3_Пользовательский макет">
  <p:cSld name="103_Пользовательский макет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/>
          <p:nvPr>
            <p:ph idx="2" type="pic"/>
          </p:nvPr>
        </p:nvSpPr>
        <p:spPr>
          <a:xfrm>
            <a:off x="2984267" y="1734756"/>
            <a:ext cx="1944000" cy="33966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89" name="Google Shape;189;p39"/>
          <p:cNvSpPr/>
          <p:nvPr>
            <p:ph idx="3" type="pic"/>
          </p:nvPr>
        </p:nvSpPr>
        <p:spPr>
          <a:xfrm>
            <a:off x="4928174" y="0"/>
            <a:ext cx="1932600" cy="2842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90" name="Google Shape;190;p39"/>
          <p:cNvSpPr txBox="1"/>
          <p:nvPr>
            <p:ph idx="1" type="body"/>
          </p:nvPr>
        </p:nvSpPr>
        <p:spPr>
          <a:xfrm>
            <a:off x="5235275" y="3192750"/>
            <a:ext cx="3252900" cy="15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39"/>
          <p:cNvSpPr txBox="1"/>
          <p:nvPr>
            <p:ph type="title"/>
          </p:nvPr>
        </p:nvSpPr>
        <p:spPr>
          <a:xfrm>
            <a:off x="600642" y="411760"/>
            <a:ext cx="3728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39"/>
          <p:cNvSpPr txBox="1"/>
          <p:nvPr>
            <p:ph idx="4" type="body"/>
          </p:nvPr>
        </p:nvSpPr>
        <p:spPr>
          <a:xfrm>
            <a:off x="600704" y="1734756"/>
            <a:ext cx="2000100" cy="28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6_Пользовательский макет">
  <p:cSld name="56_Пользовательский макет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0"/>
          <p:cNvSpPr/>
          <p:nvPr>
            <p:ph idx="2" type="pic"/>
          </p:nvPr>
        </p:nvSpPr>
        <p:spPr>
          <a:xfrm>
            <a:off x="2984267" y="0"/>
            <a:ext cx="19440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95" name="Google Shape;195;p40"/>
          <p:cNvSpPr txBox="1"/>
          <p:nvPr>
            <p:ph type="title"/>
          </p:nvPr>
        </p:nvSpPr>
        <p:spPr>
          <a:xfrm>
            <a:off x="600642" y="411760"/>
            <a:ext cx="21081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40"/>
          <p:cNvSpPr txBox="1"/>
          <p:nvPr>
            <p:ph idx="1" type="body"/>
          </p:nvPr>
        </p:nvSpPr>
        <p:spPr>
          <a:xfrm>
            <a:off x="600704" y="2139754"/>
            <a:ext cx="2108100" cy="24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5_Пользовательский макет">
  <p:cSld name="115_Пользовательский макет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/>
          <p:nvPr>
            <p:ph idx="2" type="pic"/>
          </p:nvPr>
        </p:nvSpPr>
        <p:spPr>
          <a:xfrm>
            <a:off x="600642" y="1275757"/>
            <a:ext cx="2468100" cy="38583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9" name="Google Shape;19;p5"/>
          <p:cNvSpPr txBox="1"/>
          <p:nvPr>
            <p:ph type="title"/>
          </p:nvPr>
        </p:nvSpPr>
        <p:spPr>
          <a:xfrm>
            <a:off x="600642" y="411760"/>
            <a:ext cx="7832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410947" y="1275757"/>
            <a:ext cx="5022300" cy="27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59_Пользовательский макет">
  <p:cSld name="359_Пользовательский макет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/>
          <p:nvPr>
            <p:ph idx="2" type="pic"/>
          </p:nvPr>
        </p:nvSpPr>
        <p:spPr>
          <a:xfrm>
            <a:off x="0" y="6456"/>
            <a:ext cx="9133800" cy="51372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99" name="Google Shape;199;p41"/>
          <p:cNvSpPr txBox="1"/>
          <p:nvPr>
            <p:ph type="title"/>
          </p:nvPr>
        </p:nvSpPr>
        <p:spPr>
          <a:xfrm>
            <a:off x="1991225" y="1950755"/>
            <a:ext cx="5161500" cy="14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F6A"/>
              </a:buClr>
              <a:buSzPts val="4300"/>
              <a:buFont typeface="Tahoma"/>
              <a:buNone/>
              <a:defRPr b="1" i="0" sz="4300" u="none" cap="none" strike="noStrike">
                <a:solidFill>
                  <a:srgbClr val="202F6A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76">
          <p15:clr>
            <a:srgbClr val="FBAE40"/>
          </p15:clr>
        </p15:guide>
        <p15:guide id="2" pos="2880">
          <p15:clr>
            <a:srgbClr val="FBAE40"/>
          </p15:clr>
        </p15:guide>
        <p15:guide id="3" pos="1434">
          <p15:clr>
            <a:srgbClr val="FBAE40"/>
          </p15:clr>
        </p15:guide>
        <p15:guide id="4" pos="4326">
          <p15:clr>
            <a:srgbClr val="FBAE40"/>
          </p15:clr>
        </p15:guide>
        <p15:guide id="5" orient="horz" pos="2164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0_Пользовательский макет">
  <p:cSld name="310_Пользовательский макет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/>
          <p:nvPr>
            <p:ph type="title"/>
          </p:nvPr>
        </p:nvSpPr>
        <p:spPr>
          <a:xfrm>
            <a:off x="600641" y="438760"/>
            <a:ext cx="79470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Google Shape;202;p42"/>
          <p:cNvSpPr txBox="1"/>
          <p:nvPr>
            <p:ph idx="12" type="sldNum"/>
          </p:nvPr>
        </p:nvSpPr>
        <p:spPr>
          <a:xfrm>
            <a:off x="7017884" y="4486500"/>
            <a:ext cx="2133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42"/>
          <p:cNvSpPr txBox="1"/>
          <p:nvPr>
            <p:ph idx="1" type="body"/>
          </p:nvPr>
        </p:nvSpPr>
        <p:spPr>
          <a:xfrm>
            <a:off x="600641" y="1302757"/>
            <a:ext cx="7947000" cy="28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Google Shape;204;p42"/>
          <p:cNvSpPr/>
          <p:nvPr/>
        </p:nvSpPr>
        <p:spPr>
          <a:xfrm>
            <a:off x="3725596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8_Пользовательский макет">
  <p:cSld name="328_Пользовательский макет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/>
          <p:nvPr>
            <p:ph idx="2" type="pic"/>
          </p:nvPr>
        </p:nvSpPr>
        <p:spPr>
          <a:xfrm>
            <a:off x="0" y="0"/>
            <a:ext cx="9144000" cy="21936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07" name="Google Shape;207;p43"/>
          <p:cNvSpPr txBox="1"/>
          <p:nvPr>
            <p:ph type="title"/>
          </p:nvPr>
        </p:nvSpPr>
        <p:spPr>
          <a:xfrm>
            <a:off x="765072" y="924759"/>
            <a:ext cx="77823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" name="Google Shape;208;p43"/>
          <p:cNvSpPr txBox="1"/>
          <p:nvPr>
            <p:ph idx="1" type="body"/>
          </p:nvPr>
        </p:nvSpPr>
        <p:spPr>
          <a:xfrm>
            <a:off x="3573018" y="2868752"/>
            <a:ext cx="2163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" name="Google Shape;209;p43"/>
          <p:cNvSpPr txBox="1"/>
          <p:nvPr>
            <p:ph idx="3" type="body"/>
          </p:nvPr>
        </p:nvSpPr>
        <p:spPr>
          <a:xfrm>
            <a:off x="822215" y="2868752"/>
            <a:ext cx="2163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43"/>
          <p:cNvSpPr txBox="1"/>
          <p:nvPr>
            <p:ph idx="4" type="body"/>
          </p:nvPr>
        </p:nvSpPr>
        <p:spPr>
          <a:xfrm>
            <a:off x="6323822" y="2868751"/>
            <a:ext cx="2163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6_Пользовательский макет">
  <p:cSld name="316_Пользовательский макет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 txBox="1"/>
          <p:nvPr>
            <p:ph type="title"/>
          </p:nvPr>
        </p:nvSpPr>
        <p:spPr>
          <a:xfrm>
            <a:off x="765073" y="627760"/>
            <a:ext cx="31860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" name="Google Shape;213;p44"/>
          <p:cNvSpPr txBox="1"/>
          <p:nvPr>
            <p:ph idx="1" type="body"/>
          </p:nvPr>
        </p:nvSpPr>
        <p:spPr>
          <a:xfrm>
            <a:off x="765073" y="1956162"/>
            <a:ext cx="3186000" cy="25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31_Пользовательский макет">
  <p:cSld name="431_Пользовательский макет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5"/>
          <p:cNvSpPr/>
          <p:nvPr>
            <p:ph idx="2" type="pic"/>
          </p:nvPr>
        </p:nvSpPr>
        <p:spPr>
          <a:xfrm>
            <a:off x="5705978" y="600760"/>
            <a:ext cx="3438000" cy="4023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16" name="Google Shape;216;p45"/>
          <p:cNvSpPr txBox="1"/>
          <p:nvPr>
            <p:ph type="title"/>
          </p:nvPr>
        </p:nvSpPr>
        <p:spPr>
          <a:xfrm>
            <a:off x="684074" y="600760"/>
            <a:ext cx="31614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" name="Google Shape;217;p45"/>
          <p:cNvSpPr txBox="1"/>
          <p:nvPr>
            <p:ph idx="1" type="body"/>
          </p:nvPr>
        </p:nvSpPr>
        <p:spPr>
          <a:xfrm>
            <a:off x="684136" y="2382753"/>
            <a:ext cx="3161400" cy="20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8" name="Google Shape;218;p45"/>
          <p:cNvSpPr/>
          <p:nvPr/>
        </p:nvSpPr>
        <p:spPr>
          <a:xfrm>
            <a:off x="684074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943">
          <p15:clr>
            <a:srgbClr val="FBAE40"/>
          </p15:clr>
        </p15:guide>
        <p15:guide id="2" pos="2064">
          <p15:clr>
            <a:srgbClr val="FBAE40"/>
          </p15:clr>
        </p15:guide>
        <p15:guide id="3" pos="448">
          <p15:clr>
            <a:srgbClr val="FBAE40"/>
          </p15:clr>
        </p15:guide>
        <p15:guide id="4" pos="5312">
          <p15:clr>
            <a:srgbClr val="FBAE40"/>
          </p15:clr>
        </p15:guide>
        <p15:guide id="5" orient="horz" pos="2589">
          <p15:clr>
            <a:srgbClr val="FBAE40"/>
          </p15:clr>
        </p15:guide>
        <p15:guide id="6" pos="3696">
          <p15:clr>
            <a:srgbClr val="FBAE40"/>
          </p15:clr>
        </p15:guide>
        <p15:guide id="7" orient="horz" pos="1280">
          <p15:clr>
            <a:srgbClr val="FBAE40"/>
          </p15:clr>
        </p15:guide>
        <p15:guide id="8" orient="horz" pos="651">
          <p15:clr>
            <a:srgbClr val="FBAE40"/>
          </p15:clr>
        </p15:guide>
        <p15:guide id="9" pos="2880">
          <p15:clr>
            <a:srgbClr val="FBAE40"/>
          </p15:clr>
        </p15:guide>
        <p15:guide id="10" pos="1264">
          <p15:clr>
            <a:srgbClr val="FBAE40"/>
          </p15:clr>
        </p15:guide>
        <p15:guide id="11" pos="4513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32_Пользовательский макет">
  <p:cSld name="432_Пользовательский макет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6"/>
          <p:cNvSpPr/>
          <p:nvPr>
            <p:ph idx="2" type="pic"/>
          </p:nvPr>
        </p:nvSpPr>
        <p:spPr>
          <a:xfrm>
            <a:off x="0" y="600760"/>
            <a:ext cx="2925000" cy="19398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21" name="Google Shape;221;p46"/>
          <p:cNvSpPr txBox="1"/>
          <p:nvPr>
            <p:ph idx="1" type="body"/>
          </p:nvPr>
        </p:nvSpPr>
        <p:spPr>
          <a:xfrm>
            <a:off x="3492021" y="600760"/>
            <a:ext cx="4914000" cy="1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2" name="Google Shape;222;p46"/>
          <p:cNvSpPr/>
          <p:nvPr>
            <p:ph idx="3" type="pic"/>
          </p:nvPr>
        </p:nvSpPr>
        <p:spPr>
          <a:xfrm>
            <a:off x="12938" y="2683969"/>
            <a:ext cx="2925000" cy="19398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23" name="Google Shape;223;p46"/>
          <p:cNvSpPr txBox="1"/>
          <p:nvPr>
            <p:ph idx="4" type="body"/>
          </p:nvPr>
        </p:nvSpPr>
        <p:spPr>
          <a:xfrm>
            <a:off x="3492021" y="2683968"/>
            <a:ext cx="4914000" cy="1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943">
          <p15:clr>
            <a:srgbClr val="FBAE40"/>
          </p15:clr>
        </p15:guide>
        <p15:guide id="2" pos="2064">
          <p15:clr>
            <a:srgbClr val="FBAE40"/>
          </p15:clr>
        </p15:guide>
        <p15:guide id="3" pos="448">
          <p15:clr>
            <a:srgbClr val="FBAE40"/>
          </p15:clr>
        </p15:guide>
        <p15:guide id="4" pos="5312">
          <p15:clr>
            <a:srgbClr val="FBAE40"/>
          </p15:clr>
        </p15:guide>
        <p15:guide id="5" orient="horz" pos="2589">
          <p15:clr>
            <a:srgbClr val="FBAE40"/>
          </p15:clr>
        </p15:guide>
        <p15:guide id="6" pos="3696">
          <p15:clr>
            <a:srgbClr val="FBAE40"/>
          </p15:clr>
        </p15:guide>
        <p15:guide id="7" orient="horz" pos="1280">
          <p15:clr>
            <a:srgbClr val="FBAE40"/>
          </p15:clr>
        </p15:guide>
        <p15:guide id="8" orient="horz" pos="651">
          <p15:clr>
            <a:srgbClr val="FBAE40"/>
          </p15:clr>
        </p15:guide>
        <p15:guide id="9" pos="2880">
          <p15:clr>
            <a:srgbClr val="FBAE40"/>
          </p15:clr>
        </p15:guide>
        <p15:guide id="10" pos="1264">
          <p15:clr>
            <a:srgbClr val="FBAE40"/>
          </p15:clr>
        </p15:guide>
        <p15:guide id="11" pos="4513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33_Пользовательский макет">
  <p:cSld name="433_Пользовательский макет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7"/>
          <p:cNvSpPr/>
          <p:nvPr>
            <p:ph idx="2" type="pic"/>
          </p:nvPr>
        </p:nvSpPr>
        <p:spPr>
          <a:xfrm>
            <a:off x="0" y="3146974"/>
            <a:ext cx="1828800" cy="20013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26" name="Google Shape;226;p47"/>
          <p:cNvSpPr txBox="1"/>
          <p:nvPr>
            <p:ph idx="1" type="body"/>
          </p:nvPr>
        </p:nvSpPr>
        <p:spPr>
          <a:xfrm>
            <a:off x="227398" y="1451034"/>
            <a:ext cx="1374000" cy="1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Google Shape;227;p47"/>
          <p:cNvSpPr/>
          <p:nvPr>
            <p:ph idx="3" type="pic"/>
          </p:nvPr>
        </p:nvSpPr>
        <p:spPr>
          <a:xfrm>
            <a:off x="1848634" y="1145601"/>
            <a:ext cx="1828800" cy="20013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28" name="Google Shape;228;p47"/>
          <p:cNvSpPr/>
          <p:nvPr>
            <p:ph idx="4" type="pic"/>
          </p:nvPr>
        </p:nvSpPr>
        <p:spPr>
          <a:xfrm>
            <a:off x="3697268" y="3151327"/>
            <a:ext cx="1828800" cy="20013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29" name="Google Shape;229;p47"/>
          <p:cNvSpPr/>
          <p:nvPr>
            <p:ph idx="5" type="pic"/>
          </p:nvPr>
        </p:nvSpPr>
        <p:spPr>
          <a:xfrm>
            <a:off x="5545902" y="1149954"/>
            <a:ext cx="1828800" cy="20013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30" name="Google Shape;230;p47"/>
          <p:cNvSpPr/>
          <p:nvPr>
            <p:ph idx="6" type="pic"/>
          </p:nvPr>
        </p:nvSpPr>
        <p:spPr>
          <a:xfrm>
            <a:off x="7394536" y="3142131"/>
            <a:ext cx="1749600" cy="20013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31" name="Google Shape;231;p47"/>
          <p:cNvSpPr txBox="1"/>
          <p:nvPr>
            <p:ph idx="7" type="body"/>
          </p:nvPr>
        </p:nvSpPr>
        <p:spPr>
          <a:xfrm>
            <a:off x="7595151" y="1451034"/>
            <a:ext cx="1329000" cy="1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Google Shape;232;p47"/>
          <p:cNvSpPr txBox="1"/>
          <p:nvPr>
            <p:ph idx="8" type="body"/>
          </p:nvPr>
        </p:nvSpPr>
        <p:spPr>
          <a:xfrm>
            <a:off x="3923199" y="1451034"/>
            <a:ext cx="1403700" cy="1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Google Shape;233;p47"/>
          <p:cNvSpPr txBox="1"/>
          <p:nvPr>
            <p:ph idx="9" type="body"/>
          </p:nvPr>
        </p:nvSpPr>
        <p:spPr>
          <a:xfrm>
            <a:off x="5778233" y="3467443"/>
            <a:ext cx="14037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Google Shape;234;p47"/>
          <p:cNvSpPr txBox="1"/>
          <p:nvPr>
            <p:ph idx="13" type="body"/>
          </p:nvPr>
        </p:nvSpPr>
        <p:spPr>
          <a:xfrm>
            <a:off x="2076032" y="3467443"/>
            <a:ext cx="13740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Google Shape;235;p47"/>
          <p:cNvSpPr txBox="1"/>
          <p:nvPr>
            <p:ph type="title"/>
          </p:nvPr>
        </p:nvSpPr>
        <p:spPr>
          <a:xfrm>
            <a:off x="793488" y="330761"/>
            <a:ext cx="7557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6" name="Google Shape;236;p47"/>
          <p:cNvSpPr/>
          <p:nvPr/>
        </p:nvSpPr>
        <p:spPr>
          <a:xfrm>
            <a:off x="3681017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943">
          <p15:clr>
            <a:srgbClr val="FBAE40"/>
          </p15:clr>
        </p15:guide>
        <p15:guide id="2" pos="2064">
          <p15:clr>
            <a:srgbClr val="FBAE40"/>
          </p15:clr>
        </p15:guide>
        <p15:guide id="3" pos="448">
          <p15:clr>
            <a:srgbClr val="FBAE40"/>
          </p15:clr>
        </p15:guide>
        <p15:guide id="4" pos="5312">
          <p15:clr>
            <a:srgbClr val="FBAE40"/>
          </p15:clr>
        </p15:guide>
        <p15:guide id="5" orient="horz" pos="2589">
          <p15:clr>
            <a:srgbClr val="FBAE40"/>
          </p15:clr>
        </p15:guide>
        <p15:guide id="6" pos="3696">
          <p15:clr>
            <a:srgbClr val="FBAE40"/>
          </p15:clr>
        </p15:guide>
        <p15:guide id="7" orient="horz" pos="1280">
          <p15:clr>
            <a:srgbClr val="FBAE40"/>
          </p15:clr>
        </p15:guide>
        <p15:guide id="8" orient="horz" pos="651">
          <p15:clr>
            <a:srgbClr val="FBAE40"/>
          </p15:clr>
        </p15:guide>
        <p15:guide id="9" pos="2880">
          <p15:clr>
            <a:srgbClr val="FBAE40"/>
          </p15:clr>
        </p15:guide>
        <p15:guide id="10" pos="1264">
          <p15:clr>
            <a:srgbClr val="FBAE40"/>
          </p15:clr>
        </p15:guide>
        <p15:guide id="11" pos="4513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34_Пользовательский макет">
  <p:cSld name="434_Пользовательский макет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8"/>
          <p:cNvSpPr txBox="1"/>
          <p:nvPr>
            <p:ph type="title"/>
          </p:nvPr>
        </p:nvSpPr>
        <p:spPr>
          <a:xfrm>
            <a:off x="793488" y="330761"/>
            <a:ext cx="7557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" name="Google Shape;239;p48"/>
          <p:cNvSpPr txBox="1"/>
          <p:nvPr>
            <p:ph idx="1" type="body"/>
          </p:nvPr>
        </p:nvSpPr>
        <p:spPr>
          <a:xfrm>
            <a:off x="356771" y="3705748"/>
            <a:ext cx="16233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48"/>
          <p:cNvSpPr/>
          <p:nvPr>
            <p:ph idx="2" type="pic"/>
          </p:nvPr>
        </p:nvSpPr>
        <p:spPr>
          <a:xfrm>
            <a:off x="356771" y="1122086"/>
            <a:ext cx="1623300" cy="24216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41" name="Google Shape;241;p48"/>
          <p:cNvSpPr/>
          <p:nvPr>
            <p:ph idx="3" type="pic"/>
          </p:nvPr>
        </p:nvSpPr>
        <p:spPr>
          <a:xfrm>
            <a:off x="2085565" y="1122086"/>
            <a:ext cx="1623300" cy="24216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42" name="Google Shape;242;p48"/>
          <p:cNvSpPr/>
          <p:nvPr>
            <p:ph idx="4" type="pic"/>
          </p:nvPr>
        </p:nvSpPr>
        <p:spPr>
          <a:xfrm>
            <a:off x="3814360" y="1122086"/>
            <a:ext cx="1623300" cy="24216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43" name="Google Shape;243;p48"/>
          <p:cNvSpPr/>
          <p:nvPr>
            <p:ph idx="5" type="pic"/>
          </p:nvPr>
        </p:nvSpPr>
        <p:spPr>
          <a:xfrm>
            <a:off x="5543154" y="1122086"/>
            <a:ext cx="1623300" cy="24216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44" name="Google Shape;244;p48"/>
          <p:cNvSpPr/>
          <p:nvPr>
            <p:ph idx="6" type="pic"/>
          </p:nvPr>
        </p:nvSpPr>
        <p:spPr>
          <a:xfrm>
            <a:off x="7271948" y="1122086"/>
            <a:ext cx="1552800" cy="24216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45" name="Google Shape;245;p48"/>
          <p:cNvSpPr txBox="1"/>
          <p:nvPr>
            <p:ph idx="7" type="body"/>
          </p:nvPr>
        </p:nvSpPr>
        <p:spPr>
          <a:xfrm>
            <a:off x="5543154" y="3705748"/>
            <a:ext cx="16233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6" name="Google Shape;246;p48"/>
          <p:cNvSpPr txBox="1"/>
          <p:nvPr>
            <p:ph idx="8" type="body"/>
          </p:nvPr>
        </p:nvSpPr>
        <p:spPr>
          <a:xfrm>
            <a:off x="2085565" y="3705748"/>
            <a:ext cx="16233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7" name="Google Shape;247;p48"/>
          <p:cNvSpPr txBox="1"/>
          <p:nvPr>
            <p:ph idx="9" type="body"/>
          </p:nvPr>
        </p:nvSpPr>
        <p:spPr>
          <a:xfrm>
            <a:off x="7271948" y="3705748"/>
            <a:ext cx="16233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8" name="Google Shape;248;p48"/>
          <p:cNvSpPr txBox="1"/>
          <p:nvPr>
            <p:ph idx="13" type="body"/>
          </p:nvPr>
        </p:nvSpPr>
        <p:spPr>
          <a:xfrm>
            <a:off x="3814360" y="3705748"/>
            <a:ext cx="16233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9" name="Google Shape;249;p48"/>
          <p:cNvSpPr/>
          <p:nvPr/>
        </p:nvSpPr>
        <p:spPr>
          <a:xfrm>
            <a:off x="3681017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943">
          <p15:clr>
            <a:srgbClr val="FBAE40"/>
          </p15:clr>
        </p15:guide>
        <p15:guide id="2" pos="2064">
          <p15:clr>
            <a:srgbClr val="FBAE40"/>
          </p15:clr>
        </p15:guide>
        <p15:guide id="3" pos="448">
          <p15:clr>
            <a:srgbClr val="FBAE40"/>
          </p15:clr>
        </p15:guide>
        <p15:guide id="4" pos="5312">
          <p15:clr>
            <a:srgbClr val="FBAE40"/>
          </p15:clr>
        </p15:guide>
        <p15:guide id="5" orient="horz" pos="2589">
          <p15:clr>
            <a:srgbClr val="FBAE40"/>
          </p15:clr>
        </p15:guide>
        <p15:guide id="6" pos="3696">
          <p15:clr>
            <a:srgbClr val="FBAE40"/>
          </p15:clr>
        </p15:guide>
        <p15:guide id="7" orient="horz" pos="1280">
          <p15:clr>
            <a:srgbClr val="FBAE40"/>
          </p15:clr>
        </p15:guide>
        <p15:guide id="8" orient="horz" pos="651">
          <p15:clr>
            <a:srgbClr val="FBAE40"/>
          </p15:clr>
        </p15:guide>
        <p15:guide id="9" pos="2880">
          <p15:clr>
            <a:srgbClr val="FBAE40"/>
          </p15:clr>
        </p15:guide>
        <p15:guide id="10" pos="1264">
          <p15:clr>
            <a:srgbClr val="FBAE40"/>
          </p15:clr>
        </p15:guide>
        <p15:guide id="11" pos="4513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35_Пользовательский макет">
  <p:cSld name="435_Пользовательский макет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9"/>
          <p:cNvSpPr txBox="1"/>
          <p:nvPr>
            <p:ph type="title"/>
          </p:nvPr>
        </p:nvSpPr>
        <p:spPr>
          <a:xfrm>
            <a:off x="793488" y="330761"/>
            <a:ext cx="7557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" name="Google Shape;252;p49"/>
          <p:cNvSpPr/>
          <p:nvPr>
            <p:ph idx="2" type="pic"/>
          </p:nvPr>
        </p:nvSpPr>
        <p:spPr>
          <a:xfrm>
            <a:off x="0" y="1114140"/>
            <a:ext cx="1591200" cy="1819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53" name="Google Shape;253;p49"/>
          <p:cNvSpPr/>
          <p:nvPr>
            <p:ph idx="3" type="pic"/>
          </p:nvPr>
        </p:nvSpPr>
        <p:spPr>
          <a:xfrm>
            <a:off x="3060029" y="1114140"/>
            <a:ext cx="1591200" cy="1819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54" name="Google Shape;254;p49"/>
          <p:cNvSpPr txBox="1"/>
          <p:nvPr>
            <p:ph idx="1" type="body"/>
          </p:nvPr>
        </p:nvSpPr>
        <p:spPr>
          <a:xfrm>
            <a:off x="4825756" y="1272025"/>
            <a:ext cx="10548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5" name="Google Shape;255;p49"/>
          <p:cNvSpPr txBox="1"/>
          <p:nvPr>
            <p:ph idx="4" type="body"/>
          </p:nvPr>
        </p:nvSpPr>
        <p:spPr>
          <a:xfrm>
            <a:off x="1762022" y="1272025"/>
            <a:ext cx="10323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6" name="Google Shape;256;p49"/>
          <p:cNvSpPr/>
          <p:nvPr>
            <p:ph idx="5" type="pic"/>
          </p:nvPr>
        </p:nvSpPr>
        <p:spPr>
          <a:xfrm>
            <a:off x="6137970" y="1114140"/>
            <a:ext cx="1591200" cy="1819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57" name="Google Shape;257;p49"/>
          <p:cNvSpPr txBox="1"/>
          <p:nvPr>
            <p:ph idx="6" type="body"/>
          </p:nvPr>
        </p:nvSpPr>
        <p:spPr>
          <a:xfrm>
            <a:off x="7903697" y="1272025"/>
            <a:ext cx="10548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8" name="Google Shape;258;p49"/>
          <p:cNvSpPr/>
          <p:nvPr>
            <p:ph idx="7" type="pic"/>
          </p:nvPr>
        </p:nvSpPr>
        <p:spPr>
          <a:xfrm>
            <a:off x="-9054" y="3124292"/>
            <a:ext cx="1591200" cy="1819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59" name="Google Shape;259;p49"/>
          <p:cNvSpPr/>
          <p:nvPr>
            <p:ph idx="8" type="pic"/>
          </p:nvPr>
        </p:nvSpPr>
        <p:spPr>
          <a:xfrm>
            <a:off x="3050975" y="3124292"/>
            <a:ext cx="1591200" cy="1819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60" name="Google Shape;260;p49"/>
          <p:cNvSpPr txBox="1"/>
          <p:nvPr>
            <p:ph idx="9" type="body"/>
          </p:nvPr>
        </p:nvSpPr>
        <p:spPr>
          <a:xfrm>
            <a:off x="4816702" y="3282177"/>
            <a:ext cx="10548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1" name="Google Shape;261;p49"/>
          <p:cNvSpPr txBox="1"/>
          <p:nvPr>
            <p:ph idx="13" type="body"/>
          </p:nvPr>
        </p:nvSpPr>
        <p:spPr>
          <a:xfrm>
            <a:off x="1752968" y="3282177"/>
            <a:ext cx="10323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2" name="Google Shape;262;p49"/>
          <p:cNvSpPr/>
          <p:nvPr>
            <p:ph idx="14" type="pic"/>
          </p:nvPr>
        </p:nvSpPr>
        <p:spPr>
          <a:xfrm>
            <a:off x="6128916" y="3124292"/>
            <a:ext cx="1591200" cy="1819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63" name="Google Shape;263;p49"/>
          <p:cNvSpPr txBox="1"/>
          <p:nvPr>
            <p:ph idx="15" type="body"/>
          </p:nvPr>
        </p:nvSpPr>
        <p:spPr>
          <a:xfrm>
            <a:off x="7894643" y="3282177"/>
            <a:ext cx="10548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4" name="Google Shape;264;p49"/>
          <p:cNvSpPr/>
          <p:nvPr/>
        </p:nvSpPr>
        <p:spPr>
          <a:xfrm>
            <a:off x="3681017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943">
          <p15:clr>
            <a:srgbClr val="FBAE40"/>
          </p15:clr>
        </p15:guide>
        <p15:guide id="2" pos="2064">
          <p15:clr>
            <a:srgbClr val="FBAE40"/>
          </p15:clr>
        </p15:guide>
        <p15:guide id="3" pos="448">
          <p15:clr>
            <a:srgbClr val="FBAE40"/>
          </p15:clr>
        </p15:guide>
        <p15:guide id="4" pos="5312">
          <p15:clr>
            <a:srgbClr val="FBAE40"/>
          </p15:clr>
        </p15:guide>
        <p15:guide id="5" orient="horz" pos="2589">
          <p15:clr>
            <a:srgbClr val="FBAE40"/>
          </p15:clr>
        </p15:guide>
        <p15:guide id="6" pos="3696">
          <p15:clr>
            <a:srgbClr val="FBAE40"/>
          </p15:clr>
        </p15:guide>
        <p15:guide id="7" orient="horz" pos="1280">
          <p15:clr>
            <a:srgbClr val="FBAE40"/>
          </p15:clr>
        </p15:guide>
        <p15:guide id="8" orient="horz" pos="651">
          <p15:clr>
            <a:srgbClr val="FBAE40"/>
          </p15:clr>
        </p15:guide>
        <p15:guide id="9" pos="2880">
          <p15:clr>
            <a:srgbClr val="FBAE40"/>
          </p15:clr>
        </p15:guide>
        <p15:guide id="10" pos="1264">
          <p15:clr>
            <a:srgbClr val="FBAE40"/>
          </p15:clr>
        </p15:guide>
        <p15:guide id="11" pos="4513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36_Пользовательский макет">
  <p:cSld name="436_Пользовательский макет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0"/>
          <p:cNvSpPr txBox="1"/>
          <p:nvPr>
            <p:ph type="title"/>
          </p:nvPr>
        </p:nvSpPr>
        <p:spPr>
          <a:xfrm>
            <a:off x="793488" y="330761"/>
            <a:ext cx="7557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7" name="Google Shape;267;p50"/>
          <p:cNvSpPr/>
          <p:nvPr>
            <p:ph idx="2" type="pic"/>
          </p:nvPr>
        </p:nvSpPr>
        <p:spPr>
          <a:xfrm>
            <a:off x="797502" y="1114140"/>
            <a:ext cx="1893600" cy="1819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68" name="Google Shape;268;p50"/>
          <p:cNvSpPr/>
          <p:nvPr>
            <p:ph idx="3" type="pic"/>
          </p:nvPr>
        </p:nvSpPr>
        <p:spPr>
          <a:xfrm>
            <a:off x="4766458" y="1114140"/>
            <a:ext cx="1893600" cy="1819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69" name="Google Shape;269;p50"/>
          <p:cNvSpPr txBox="1"/>
          <p:nvPr>
            <p:ph idx="1" type="body"/>
          </p:nvPr>
        </p:nvSpPr>
        <p:spPr>
          <a:xfrm>
            <a:off x="6882102" y="1272025"/>
            <a:ext cx="14967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" name="Google Shape;270;p50"/>
          <p:cNvSpPr txBox="1"/>
          <p:nvPr>
            <p:ph idx="4" type="body"/>
          </p:nvPr>
        </p:nvSpPr>
        <p:spPr>
          <a:xfrm>
            <a:off x="2919870" y="1272025"/>
            <a:ext cx="14649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" name="Google Shape;271;p50"/>
          <p:cNvSpPr/>
          <p:nvPr>
            <p:ph idx="5" type="pic"/>
          </p:nvPr>
        </p:nvSpPr>
        <p:spPr>
          <a:xfrm>
            <a:off x="788448" y="3124292"/>
            <a:ext cx="1893600" cy="1819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72" name="Google Shape;272;p50"/>
          <p:cNvSpPr/>
          <p:nvPr>
            <p:ph idx="6" type="pic"/>
          </p:nvPr>
        </p:nvSpPr>
        <p:spPr>
          <a:xfrm>
            <a:off x="4757405" y="3124292"/>
            <a:ext cx="1893600" cy="1819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73" name="Google Shape;273;p50"/>
          <p:cNvSpPr txBox="1"/>
          <p:nvPr>
            <p:ph idx="7" type="body"/>
          </p:nvPr>
        </p:nvSpPr>
        <p:spPr>
          <a:xfrm>
            <a:off x="6873048" y="3282177"/>
            <a:ext cx="14967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4" name="Google Shape;274;p50"/>
          <p:cNvSpPr txBox="1"/>
          <p:nvPr>
            <p:ph idx="8" type="body"/>
          </p:nvPr>
        </p:nvSpPr>
        <p:spPr>
          <a:xfrm>
            <a:off x="2910816" y="3282177"/>
            <a:ext cx="14649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5" name="Google Shape;275;p50"/>
          <p:cNvSpPr/>
          <p:nvPr/>
        </p:nvSpPr>
        <p:spPr>
          <a:xfrm>
            <a:off x="3681017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943">
          <p15:clr>
            <a:srgbClr val="FBAE40"/>
          </p15:clr>
        </p15:guide>
        <p15:guide id="2" pos="2064">
          <p15:clr>
            <a:srgbClr val="FBAE40"/>
          </p15:clr>
        </p15:guide>
        <p15:guide id="3" pos="448">
          <p15:clr>
            <a:srgbClr val="FBAE40"/>
          </p15:clr>
        </p15:guide>
        <p15:guide id="4" pos="5312">
          <p15:clr>
            <a:srgbClr val="FBAE40"/>
          </p15:clr>
        </p15:guide>
        <p15:guide id="5" orient="horz" pos="2589">
          <p15:clr>
            <a:srgbClr val="FBAE40"/>
          </p15:clr>
        </p15:guide>
        <p15:guide id="6" pos="3696">
          <p15:clr>
            <a:srgbClr val="FBAE40"/>
          </p15:clr>
        </p15:guide>
        <p15:guide id="7" orient="horz" pos="1280">
          <p15:clr>
            <a:srgbClr val="FBAE40"/>
          </p15:clr>
        </p15:guide>
        <p15:guide id="8" orient="horz" pos="651">
          <p15:clr>
            <a:srgbClr val="FBAE40"/>
          </p15:clr>
        </p15:guide>
        <p15:guide id="9" pos="2880">
          <p15:clr>
            <a:srgbClr val="FBAE40"/>
          </p15:clr>
        </p15:guide>
        <p15:guide id="10" pos="1264">
          <p15:clr>
            <a:srgbClr val="FBAE40"/>
          </p15:clr>
        </p15:guide>
        <p15:guide id="11" pos="451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03_Пользовательский макет">
  <p:cSld name="403_Пользовательский макет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600642" y="411760"/>
            <a:ext cx="78327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600704" y="1248757"/>
            <a:ext cx="7832400" cy="28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37_Пользовательский макет">
  <p:cSld name="437_Пользовательский макет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1"/>
          <p:cNvSpPr txBox="1"/>
          <p:nvPr>
            <p:ph type="title"/>
          </p:nvPr>
        </p:nvSpPr>
        <p:spPr>
          <a:xfrm>
            <a:off x="793488" y="330761"/>
            <a:ext cx="7557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8" name="Google Shape;278;p51"/>
          <p:cNvSpPr/>
          <p:nvPr>
            <p:ph idx="2" type="pic"/>
          </p:nvPr>
        </p:nvSpPr>
        <p:spPr>
          <a:xfrm>
            <a:off x="2826087" y="1167758"/>
            <a:ext cx="1781100" cy="1711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79" name="Google Shape;279;p51"/>
          <p:cNvSpPr/>
          <p:nvPr>
            <p:ph idx="3" type="pic"/>
          </p:nvPr>
        </p:nvSpPr>
        <p:spPr>
          <a:xfrm>
            <a:off x="4772251" y="1167758"/>
            <a:ext cx="1781100" cy="1711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80" name="Google Shape;280;p51"/>
          <p:cNvSpPr txBox="1"/>
          <p:nvPr>
            <p:ph idx="1" type="body"/>
          </p:nvPr>
        </p:nvSpPr>
        <p:spPr>
          <a:xfrm>
            <a:off x="6822011" y="1371889"/>
            <a:ext cx="14967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1" name="Google Shape;281;p51"/>
          <p:cNvSpPr txBox="1"/>
          <p:nvPr>
            <p:ph idx="4" type="body"/>
          </p:nvPr>
        </p:nvSpPr>
        <p:spPr>
          <a:xfrm>
            <a:off x="1108991" y="1371889"/>
            <a:ext cx="14649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2" name="Google Shape;282;p51"/>
          <p:cNvSpPr/>
          <p:nvPr>
            <p:ph idx="5" type="pic"/>
          </p:nvPr>
        </p:nvSpPr>
        <p:spPr>
          <a:xfrm>
            <a:off x="2817033" y="3030751"/>
            <a:ext cx="1781100" cy="1711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83" name="Google Shape;283;p51"/>
          <p:cNvSpPr/>
          <p:nvPr>
            <p:ph idx="6" type="pic"/>
          </p:nvPr>
        </p:nvSpPr>
        <p:spPr>
          <a:xfrm>
            <a:off x="4763197" y="3030751"/>
            <a:ext cx="1781100" cy="1711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84" name="Google Shape;284;p51"/>
          <p:cNvSpPr txBox="1"/>
          <p:nvPr>
            <p:ph idx="7" type="body"/>
          </p:nvPr>
        </p:nvSpPr>
        <p:spPr>
          <a:xfrm>
            <a:off x="6812957" y="3030751"/>
            <a:ext cx="14967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" name="Google Shape;285;p51"/>
          <p:cNvSpPr txBox="1"/>
          <p:nvPr>
            <p:ph idx="8" type="body"/>
          </p:nvPr>
        </p:nvSpPr>
        <p:spPr>
          <a:xfrm>
            <a:off x="1099937" y="3030751"/>
            <a:ext cx="14649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6" name="Google Shape;286;p51"/>
          <p:cNvSpPr/>
          <p:nvPr/>
        </p:nvSpPr>
        <p:spPr>
          <a:xfrm>
            <a:off x="3681017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943">
          <p15:clr>
            <a:srgbClr val="FBAE40"/>
          </p15:clr>
        </p15:guide>
        <p15:guide id="2" pos="2064">
          <p15:clr>
            <a:srgbClr val="FBAE40"/>
          </p15:clr>
        </p15:guide>
        <p15:guide id="3" pos="448">
          <p15:clr>
            <a:srgbClr val="FBAE40"/>
          </p15:clr>
        </p15:guide>
        <p15:guide id="4" pos="5312">
          <p15:clr>
            <a:srgbClr val="FBAE40"/>
          </p15:clr>
        </p15:guide>
        <p15:guide id="5" orient="horz" pos="2589">
          <p15:clr>
            <a:srgbClr val="FBAE40"/>
          </p15:clr>
        </p15:guide>
        <p15:guide id="6" pos="3696">
          <p15:clr>
            <a:srgbClr val="FBAE40"/>
          </p15:clr>
        </p15:guide>
        <p15:guide id="7" orient="horz" pos="1280">
          <p15:clr>
            <a:srgbClr val="FBAE40"/>
          </p15:clr>
        </p15:guide>
        <p15:guide id="8" orient="horz" pos="651">
          <p15:clr>
            <a:srgbClr val="FBAE40"/>
          </p15:clr>
        </p15:guide>
        <p15:guide id="9" pos="2880">
          <p15:clr>
            <a:srgbClr val="FBAE40"/>
          </p15:clr>
        </p15:guide>
        <p15:guide id="10" pos="1264">
          <p15:clr>
            <a:srgbClr val="FBAE40"/>
          </p15:clr>
        </p15:guide>
        <p15:guide id="11" pos="4513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38_Пользовательский макет">
  <p:cSld name="438_Пользовательский макет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2"/>
          <p:cNvSpPr txBox="1"/>
          <p:nvPr>
            <p:ph type="title"/>
          </p:nvPr>
        </p:nvSpPr>
        <p:spPr>
          <a:xfrm>
            <a:off x="793488" y="330761"/>
            <a:ext cx="7557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9" name="Google Shape;289;p52"/>
          <p:cNvSpPr/>
          <p:nvPr>
            <p:ph idx="2" type="pic"/>
          </p:nvPr>
        </p:nvSpPr>
        <p:spPr>
          <a:xfrm>
            <a:off x="0" y="1114140"/>
            <a:ext cx="2691000" cy="3829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90" name="Google Shape;290;p52"/>
          <p:cNvSpPr txBox="1"/>
          <p:nvPr>
            <p:ph idx="1" type="body"/>
          </p:nvPr>
        </p:nvSpPr>
        <p:spPr>
          <a:xfrm>
            <a:off x="2912715" y="1340920"/>
            <a:ext cx="2138100" cy="13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1" name="Google Shape;291;p52"/>
          <p:cNvSpPr/>
          <p:nvPr>
            <p:ph idx="3" type="pic"/>
          </p:nvPr>
        </p:nvSpPr>
        <p:spPr>
          <a:xfrm>
            <a:off x="6452943" y="1114140"/>
            <a:ext cx="2691000" cy="3829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92" name="Google Shape;292;p52"/>
          <p:cNvSpPr txBox="1"/>
          <p:nvPr>
            <p:ph idx="4" type="body"/>
          </p:nvPr>
        </p:nvSpPr>
        <p:spPr>
          <a:xfrm>
            <a:off x="4097393" y="3345267"/>
            <a:ext cx="2138100" cy="13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3" name="Google Shape;293;p52"/>
          <p:cNvSpPr/>
          <p:nvPr/>
        </p:nvSpPr>
        <p:spPr>
          <a:xfrm>
            <a:off x="3681017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943">
          <p15:clr>
            <a:srgbClr val="FBAE40"/>
          </p15:clr>
        </p15:guide>
        <p15:guide id="2" pos="2064">
          <p15:clr>
            <a:srgbClr val="FBAE40"/>
          </p15:clr>
        </p15:guide>
        <p15:guide id="3" pos="448">
          <p15:clr>
            <a:srgbClr val="FBAE40"/>
          </p15:clr>
        </p15:guide>
        <p15:guide id="4" pos="5312">
          <p15:clr>
            <a:srgbClr val="FBAE40"/>
          </p15:clr>
        </p15:guide>
        <p15:guide id="5" orient="horz" pos="2589">
          <p15:clr>
            <a:srgbClr val="FBAE40"/>
          </p15:clr>
        </p15:guide>
        <p15:guide id="6" pos="3696">
          <p15:clr>
            <a:srgbClr val="FBAE40"/>
          </p15:clr>
        </p15:guide>
        <p15:guide id="7" orient="horz" pos="1280">
          <p15:clr>
            <a:srgbClr val="FBAE40"/>
          </p15:clr>
        </p15:guide>
        <p15:guide id="8" orient="horz" pos="651">
          <p15:clr>
            <a:srgbClr val="FBAE40"/>
          </p15:clr>
        </p15:guide>
        <p15:guide id="9" pos="2880">
          <p15:clr>
            <a:srgbClr val="FBAE40"/>
          </p15:clr>
        </p15:guide>
        <p15:guide id="10" pos="1264">
          <p15:clr>
            <a:srgbClr val="FBAE40"/>
          </p15:clr>
        </p15:guide>
        <p15:guide id="11" pos="4513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39_Пользовательский макет">
  <p:cSld name="439_Пользовательский макет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3"/>
          <p:cNvSpPr/>
          <p:nvPr>
            <p:ph idx="2" type="pic"/>
          </p:nvPr>
        </p:nvSpPr>
        <p:spPr>
          <a:xfrm>
            <a:off x="712513" y="1028484"/>
            <a:ext cx="2563800" cy="205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96" name="Google Shape;296;p53"/>
          <p:cNvSpPr/>
          <p:nvPr>
            <p:ph idx="3" type="pic"/>
          </p:nvPr>
        </p:nvSpPr>
        <p:spPr>
          <a:xfrm>
            <a:off x="3630349" y="1028484"/>
            <a:ext cx="2592300" cy="205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97" name="Google Shape;297;p53"/>
          <p:cNvSpPr/>
          <p:nvPr>
            <p:ph idx="4" type="pic"/>
          </p:nvPr>
        </p:nvSpPr>
        <p:spPr>
          <a:xfrm>
            <a:off x="6576935" y="1032749"/>
            <a:ext cx="2563800" cy="205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98" name="Google Shape;298;p53"/>
          <p:cNvSpPr txBox="1"/>
          <p:nvPr>
            <p:ph idx="1" type="body"/>
          </p:nvPr>
        </p:nvSpPr>
        <p:spPr>
          <a:xfrm>
            <a:off x="1198072" y="3245792"/>
            <a:ext cx="15921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9" name="Google Shape;299;p53"/>
          <p:cNvSpPr txBox="1"/>
          <p:nvPr>
            <p:ph idx="5" type="body"/>
          </p:nvPr>
        </p:nvSpPr>
        <p:spPr>
          <a:xfrm>
            <a:off x="4130502" y="3249066"/>
            <a:ext cx="15921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0" name="Google Shape;300;p53"/>
          <p:cNvSpPr txBox="1"/>
          <p:nvPr>
            <p:ph idx="6" type="body"/>
          </p:nvPr>
        </p:nvSpPr>
        <p:spPr>
          <a:xfrm>
            <a:off x="7065899" y="3246750"/>
            <a:ext cx="15921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943">
          <p15:clr>
            <a:srgbClr val="FBAE40"/>
          </p15:clr>
        </p15:guide>
        <p15:guide id="2" pos="2064">
          <p15:clr>
            <a:srgbClr val="FBAE40"/>
          </p15:clr>
        </p15:guide>
        <p15:guide id="3" pos="448">
          <p15:clr>
            <a:srgbClr val="FBAE40"/>
          </p15:clr>
        </p15:guide>
        <p15:guide id="4" pos="5312">
          <p15:clr>
            <a:srgbClr val="FBAE40"/>
          </p15:clr>
        </p15:guide>
        <p15:guide id="5" orient="horz" pos="2589">
          <p15:clr>
            <a:srgbClr val="FBAE40"/>
          </p15:clr>
        </p15:guide>
        <p15:guide id="6" pos="3696">
          <p15:clr>
            <a:srgbClr val="FBAE40"/>
          </p15:clr>
        </p15:guide>
        <p15:guide id="7" orient="horz" pos="1297">
          <p15:clr>
            <a:srgbClr val="FBAE40"/>
          </p15:clr>
        </p15:guide>
        <p15:guide id="8" orient="horz" pos="651">
          <p15:clr>
            <a:srgbClr val="FBAE40"/>
          </p15:clr>
        </p15:guide>
        <p15:guide id="9" pos="2880">
          <p15:clr>
            <a:srgbClr val="FBAE40"/>
          </p15:clr>
        </p15:guide>
        <p15:guide id="10" pos="1264">
          <p15:clr>
            <a:srgbClr val="FBAE40"/>
          </p15:clr>
        </p15:guide>
        <p15:guide id="11" pos="4513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40_Пользовательский макет">
  <p:cSld name="440_Пользовательский макет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4"/>
          <p:cNvSpPr/>
          <p:nvPr>
            <p:ph idx="2" type="pic"/>
          </p:nvPr>
        </p:nvSpPr>
        <p:spPr>
          <a:xfrm>
            <a:off x="3405" y="1041599"/>
            <a:ext cx="2563800" cy="205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03" name="Google Shape;303;p54"/>
          <p:cNvSpPr/>
          <p:nvPr>
            <p:ph idx="3" type="pic"/>
          </p:nvPr>
        </p:nvSpPr>
        <p:spPr>
          <a:xfrm>
            <a:off x="2921241" y="1041598"/>
            <a:ext cx="2592300" cy="205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04" name="Google Shape;304;p54"/>
          <p:cNvSpPr/>
          <p:nvPr>
            <p:ph idx="4" type="pic"/>
          </p:nvPr>
        </p:nvSpPr>
        <p:spPr>
          <a:xfrm>
            <a:off x="5867827" y="1045863"/>
            <a:ext cx="2563800" cy="205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05" name="Google Shape;305;p54"/>
          <p:cNvSpPr txBox="1"/>
          <p:nvPr>
            <p:ph idx="1" type="body"/>
          </p:nvPr>
        </p:nvSpPr>
        <p:spPr>
          <a:xfrm>
            <a:off x="495085" y="3245792"/>
            <a:ext cx="15921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6" name="Google Shape;306;p54"/>
          <p:cNvSpPr txBox="1"/>
          <p:nvPr>
            <p:ph idx="5" type="body"/>
          </p:nvPr>
        </p:nvSpPr>
        <p:spPr>
          <a:xfrm>
            <a:off x="3427515" y="3249066"/>
            <a:ext cx="15921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7" name="Google Shape;307;p54"/>
          <p:cNvSpPr txBox="1"/>
          <p:nvPr>
            <p:ph idx="6" type="body"/>
          </p:nvPr>
        </p:nvSpPr>
        <p:spPr>
          <a:xfrm>
            <a:off x="6362911" y="3246750"/>
            <a:ext cx="15921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943">
          <p15:clr>
            <a:srgbClr val="FBAE40"/>
          </p15:clr>
        </p15:guide>
        <p15:guide id="2" pos="2064">
          <p15:clr>
            <a:srgbClr val="FBAE40"/>
          </p15:clr>
        </p15:guide>
        <p15:guide id="3" pos="448">
          <p15:clr>
            <a:srgbClr val="FBAE40"/>
          </p15:clr>
        </p15:guide>
        <p15:guide id="4" pos="5312">
          <p15:clr>
            <a:srgbClr val="FBAE40"/>
          </p15:clr>
        </p15:guide>
        <p15:guide id="5" orient="horz" pos="2589">
          <p15:clr>
            <a:srgbClr val="FBAE40"/>
          </p15:clr>
        </p15:guide>
        <p15:guide id="6" pos="3696">
          <p15:clr>
            <a:srgbClr val="FBAE40"/>
          </p15:clr>
        </p15:guide>
        <p15:guide id="7" orient="horz" pos="1297">
          <p15:clr>
            <a:srgbClr val="FBAE40"/>
          </p15:clr>
        </p15:guide>
        <p15:guide id="8" orient="horz" pos="651">
          <p15:clr>
            <a:srgbClr val="FBAE40"/>
          </p15:clr>
        </p15:guide>
        <p15:guide id="9" pos="2880">
          <p15:clr>
            <a:srgbClr val="FBAE40"/>
          </p15:clr>
        </p15:guide>
        <p15:guide id="10" pos="1264">
          <p15:clr>
            <a:srgbClr val="FBAE40"/>
          </p15:clr>
        </p15:guide>
        <p15:guide id="11" pos="4513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0_Пользовательский макет">
  <p:cSld name="320_Пользовательский макет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5"/>
          <p:cNvSpPr/>
          <p:nvPr/>
        </p:nvSpPr>
        <p:spPr>
          <a:xfrm>
            <a:off x="0" y="0"/>
            <a:ext cx="9144000" cy="17079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55"/>
          <p:cNvSpPr txBox="1"/>
          <p:nvPr>
            <p:ph idx="12" type="sldNum"/>
          </p:nvPr>
        </p:nvSpPr>
        <p:spPr>
          <a:xfrm>
            <a:off x="7017884" y="4486500"/>
            <a:ext cx="2133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55"/>
          <p:cNvSpPr txBox="1"/>
          <p:nvPr>
            <p:ph idx="1" type="body"/>
          </p:nvPr>
        </p:nvSpPr>
        <p:spPr>
          <a:xfrm>
            <a:off x="2942327" y="3651748"/>
            <a:ext cx="33699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2" name="Google Shape;312;p55"/>
          <p:cNvSpPr txBox="1"/>
          <p:nvPr>
            <p:ph idx="2" type="body"/>
          </p:nvPr>
        </p:nvSpPr>
        <p:spPr>
          <a:xfrm>
            <a:off x="6977924" y="3651748"/>
            <a:ext cx="16710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3" name="Google Shape;313;p55"/>
          <p:cNvSpPr/>
          <p:nvPr>
            <p:ph idx="3" type="pic"/>
          </p:nvPr>
        </p:nvSpPr>
        <p:spPr>
          <a:xfrm>
            <a:off x="6867226" y="816759"/>
            <a:ext cx="2266500" cy="2619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14" name="Google Shape;314;p55"/>
          <p:cNvSpPr/>
          <p:nvPr>
            <p:ph idx="4" type="pic"/>
          </p:nvPr>
        </p:nvSpPr>
        <p:spPr>
          <a:xfrm>
            <a:off x="2695252" y="816759"/>
            <a:ext cx="3755100" cy="2619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15" name="Google Shape;315;p55"/>
          <p:cNvSpPr txBox="1"/>
          <p:nvPr>
            <p:ph type="title"/>
          </p:nvPr>
        </p:nvSpPr>
        <p:spPr>
          <a:xfrm>
            <a:off x="603076" y="863616"/>
            <a:ext cx="1673700" cy="25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6" name="Google Shape;316;p55"/>
          <p:cNvSpPr/>
          <p:nvPr/>
        </p:nvSpPr>
        <p:spPr>
          <a:xfrm>
            <a:off x="579862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76">
          <p15:clr>
            <a:srgbClr val="FBAE40"/>
          </p15:clr>
        </p15:guide>
        <p15:guide id="2" pos="2880">
          <p15:clr>
            <a:srgbClr val="FBAE40"/>
          </p15:clr>
        </p15:guide>
        <p15:guide id="3" pos="1434">
          <p15:clr>
            <a:srgbClr val="FBAE40"/>
          </p15:clr>
        </p15:guide>
        <p15:guide id="4" pos="4326">
          <p15:clr>
            <a:srgbClr val="FBAE40"/>
          </p15:clr>
        </p15:guide>
        <p15:guide id="5" orient="horz" pos="2164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0_Пользовательский макет">
  <p:cSld name="340_Пользовательский макет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6"/>
          <p:cNvSpPr/>
          <p:nvPr/>
        </p:nvSpPr>
        <p:spPr>
          <a:xfrm>
            <a:off x="0" y="0"/>
            <a:ext cx="9144000" cy="17079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56"/>
          <p:cNvSpPr txBox="1"/>
          <p:nvPr>
            <p:ph idx="12" type="sldNum"/>
          </p:nvPr>
        </p:nvSpPr>
        <p:spPr>
          <a:xfrm>
            <a:off x="7017884" y="4486500"/>
            <a:ext cx="2133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56"/>
          <p:cNvSpPr txBox="1"/>
          <p:nvPr>
            <p:ph idx="1" type="body"/>
          </p:nvPr>
        </p:nvSpPr>
        <p:spPr>
          <a:xfrm>
            <a:off x="603076" y="3651748"/>
            <a:ext cx="16710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1" name="Google Shape;321;p56"/>
          <p:cNvSpPr txBox="1"/>
          <p:nvPr>
            <p:ph idx="2" type="body"/>
          </p:nvPr>
        </p:nvSpPr>
        <p:spPr>
          <a:xfrm>
            <a:off x="2942327" y="3651748"/>
            <a:ext cx="33699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2" name="Google Shape;322;p56"/>
          <p:cNvSpPr txBox="1"/>
          <p:nvPr>
            <p:ph idx="3" type="body"/>
          </p:nvPr>
        </p:nvSpPr>
        <p:spPr>
          <a:xfrm>
            <a:off x="6977924" y="3651748"/>
            <a:ext cx="16710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3" name="Google Shape;323;p56"/>
          <p:cNvSpPr/>
          <p:nvPr>
            <p:ph idx="4" type="pic"/>
          </p:nvPr>
        </p:nvSpPr>
        <p:spPr>
          <a:xfrm>
            <a:off x="6867226" y="816759"/>
            <a:ext cx="2266500" cy="2619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24" name="Google Shape;324;p56"/>
          <p:cNvSpPr/>
          <p:nvPr>
            <p:ph idx="5" type="pic"/>
          </p:nvPr>
        </p:nvSpPr>
        <p:spPr>
          <a:xfrm>
            <a:off x="0" y="816759"/>
            <a:ext cx="2276700" cy="2619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25" name="Google Shape;325;p56"/>
          <p:cNvSpPr/>
          <p:nvPr>
            <p:ph idx="6" type="pic"/>
          </p:nvPr>
        </p:nvSpPr>
        <p:spPr>
          <a:xfrm>
            <a:off x="2695252" y="816759"/>
            <a:ext cx="3755100" cy="2619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076">
          <p15:clr>
            <a:srgbClr val="FBAE40"/>
          </p15:clr>
        </p15:guide>
        <p15:guide id="2" pos="2880">
          <p15:clr>
            <a:srgbClr val="FBAE40"/>
          </p15:clr>
        </p15:guide>
        <p15:guide id="3" pos="1434">
          <p15:clr>
            <a:srgbClr val="FBAE40"/>
          </p15:clr>
        </p15:guide>
        <p15:guide id="4" pos="4326">
          <p15:clr>
            <a:srgbClr val="FBAE40"/>
          </p15:clr>
        </p15:guide>
        <p15:guide id="5" orient="horz" pos="2164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5_Пользовательский макет">
  <p:cSld name="345_Пользовательский макет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7"/>
          <p:cNvSpPr txBox="1"/>
          <p:nvPr>
            <p:ph type="title"/>
          </p:nvPr>
        </p:nvSpPr>
        <p:spPr>
          <a:xfrm>
            <a:off x="600642" y="843759"/>
            <a:ext cx="32694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8" name="Google Shape;328;p57"/>
          <p:cNvSpPr txBox="1"/>
          <p:nvPr>
            <p:ph idx="1" type="body"/>
          </p:nvPr>
        </p:nvSpPr>
        <p:spPr>
          <a:xfrm>
            <a:off x="2801402" y="3651748"/>
            <a:ext cx="13851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9" name="Google Shape;329;p57"/>
          <p:cNvSpPr/>
          <p:nvPr/>
        </p:nvSpPr>
        <p:spPr>
          <a:xfrm>
            <a:off x="603075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57"/>
          <p:cNvSpPr/>
          <p:nvPr>
            <p:ph idx="2" type="pic"/>
          </p:nvPr>
        </p:nvSpPr>
        <p:spPr>
          <a:xfrm>
            <a:off x="0" y="1707756"/>
            <a:ext cx="2276700" cy="172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31" name="Google Shape;331;p57"/>
          <p:cNvSpPr/>
          <p:nvPr>
            <p:ph idx="3" type="pic"/>
          </p:nvPr>
        </p:nvSpPr>
        <p:spPr>
          <a:xfrm>
            <a:off x="2289075" y="1707756"/>
            <a:ext cx="2276700" cy="172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32" name="Google Shape;332;p57"/>
          <p:cNvSpPr/>
          <p:nvPr>
            <p:ph idx="4" type="pic"/>
          </p:nvPr>
        </p:nvSpPr>
        <p:spPr>
          <a:xfrm>
            <a:off x="4578151" y="1707756"/>
            <a:ext cx="2276700" cy="172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33" name="Google Shape;333;p57"/>
          <p:cNvSpPr/>
          <p:nvPr>
            <p:ph idx="5" type="pic"/>
          </p:nvPr>
        </p:nvSpPr>
        <p:spPr>
          <a:xfrm>
            <a:off x="6867226" y="1707756"/>
            <a:ext cx="2276700" cy="172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34" name="Google Shape;334;p57"/>
          <p:cNvSpPr txBox="1"/>
          <p:nvPr>
            <p:ph idx="6" type="body"/>
          </p:nvPr>
        </p:nvSpPr>
        <p:spPr>
          <a:xfrm>
            <a:off x="612510" y="3651748"/>
            <a:ext cx="13851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5" name="Google Shape;335;p57"/>
          <p:cNvSpPr txBox="1"/>
          <p:nvPr>
            <p:ph idx="7" type="body"/>
          </p:nvPr>
        </p:nvSpPr>
        <p:spPr>
          <a:xfrm>
            <a:off x="7179188" y="3651748"/>
            <a:ext cx="13851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6" name="Google Shape;336;p57"/>
          <p:cNvSpPr txBox="1"/>
          <p:nvPr>
            <p:ph idx="8" type="body"/>
          </p:nvPr>
        </p:nvSpPr>
        <p:spPr>
          <a:xfrm>
            <a:off x="4990295" y="3651748"/>
            <a:ext cx="13851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76">
          <p15:clr>
            <a:srgbClr val="FBAE40"/>
          </p15:clr>
        </p15:guide>
        <p15:guide id="2" pos="2880">
          <p15:clr>
            <a:srgbClr val="FBAE40"/>
          </p15:clr>
        </p15:guide>
        <p15:guide id="3" pos="1434">
          <p15:clr>
            <a:srgbClr val="FBAE40"/>
          </p15:clr>
        </p15:guide>
        <p15:guide id="4" pos="4326">
          <p15:clr>
            <a:srgbClr val="FBAE40"/>
          </p15:clr>
        </p15:guide>
        <p15:guide id="5" orient="horz" pos="2164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6_Пользовательский макет">
  <p:cSld name="346_Пользовательский макет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8"/>
          <p:cNvSpPr/>
          <p:nvPr/>
        </p:nvSpPr>
        <p:spPr>
          <a:xfrm>
            <a:off x="4572001" y="1707756"/>
            <a:ext cx="4582200" cy="17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58"/>
          <p:cNvSpPr/>
          <p:nvPr/>
        </p:nvSpPr>
        <p:spPr>
          <a:xfrm>
            <a:off x="0" y="1707756"/>
            <a:ext cx="6867300" cy="1728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58"/>
          <p:cNvSpPr txBox="1"/>
          <p:nvPr>
            <p:ph type="title"/>
          </p:nvPr>
        </p:nvSpPr>
        <p:spPr>
          <a:xfrm>
            <a:off x="600642" y="843759"/>
            <a:ext cx="32694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1" name="Google Shape;341;p58"/>
          <p:cNvSpPr/>
          <p:nvPr/>
        </p:nvSpPr>
        <p:spPr>
          <a:xfrm>
            <a:off x="603075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58"/>
          <p:cNvSpPr/>
          <p:nvPr>
            <p:ph idx="2" type="pic"/>
          </p:nvPr>
        </p:nvSpPr>
        <p:spPr>
          <a:xfrm>
            <a:off x="0" y="1707756"/>
            <a:ext cx="2276700" cy="172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43" name="Google Shape;343;p58"/>
          <p:cNvSpPr/>
          <p:nvPr>
            <p:ph idx="3" type="pic"/>
          </p:nvPr>
        </p:nvSpPr>
        <p:spPr>
          <a:xfrm>
            <a:off x="4578151" y="1707756"/>
            <a:ext cx="2276700" cy="172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44" name="Google Shape;344;p58"/>
          <p:cNvSpPr txBox="1"/>
          <p:nvPr>
            <p:ph idx="1" type="body"/>
          </p:nvPr>
        </p:nvSpPr>
        <p:spPr>
          <a:xfrm>
            <a:off x="7107849" y="2008714"/>
            <a:ext cx="1676100" cy="11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5" name="Google Shape;345;p58"/>
          <p:cNvSpPr txBox="1"/>
          <p:nvPr>
            <p:ph idx="4" type="body"/>
          </p:nvPr>
        </p:nvSpPr>
        <p:spPr>
          <a:xfrm>
            <a:off x="2544936" y="2008714"/>
            <a:ext cx="1676100" cy="11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76">
          <p15:clr>
            <a:srgbClr val="FBAE40"/>
          </p15:clr>
        </p15:guide>
        <p15:guide id="2" pos="2880">
          <p15:clr>
            <a:srgbClr val="FBAE40"/>
          </p15:clr>
        </p15:guide>
        <p15:guide id="3" pos="1434">
          <p15:clr>
            <a:srgbClr val="FBAE40"/>
          </p15:clr>
        </p15:guide>
        <p15:guide id="4" pos="4326">
          <p15:clr>
            <a:srgbClr val="FBAE40"/>
          </p15:clr>
        </p15:guide>
        <p15:guide id="5" orient="horz" pos="2164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14_Пользовательский макет">
  <p:cSld name="414_Пользовательский макет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9"/>
          <p:cNvSpPr txBox="1"/>
          <p:nvPr>
            <p:ph type="title"/>
          </p:nvPr>
        </p:nvSpPr>
        <p:spPr>
          <a:xfrm>
            <a:off x="603076" y="627760"/>
            <a:ext cx="31860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8" name="Google Shape;348;p59"/>
          <p:cNvSpPr txBox="1"/>
          <p:nvPr>
            <p:ph idx="1" type="body"/>
          </p:nvPr>
        </p:nvSpPr>
        <p:spPr>
          <a:xfrm>
            <a:off x="603076" y="1956162"/>
            <a:ext cx="3186000" cy="25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9" name="Google Shape;349;p59"/>
          <p:cNvSpPr/>
          <p:nvPr>
            <p:ph idx="2" type="pic"/>
          </p:nvPr>
        </p:nvSpPr>
        <p:spPr>
          <a:xfrm>
            <a:off x="6650960" y="626462"/>
            <a:ext cx="2142000" cy="1896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50" name="Google Shape;350;p59"/>
          <p:cNvSpPr/>
          <p:nvPr>
            <p:ph idx="3" type="pic"/>
          </p:nvPr>
        </p:nvSpPr>
        <p:spPr>
          <a:xfrm>
            <a:off x="6650960" y="2618717"/>
            <a:ext cx="2142000" cy="1896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51" name="Google Shape;351;p59"/>
          <p:cNvSpPr/>
          <p:nvPr>
            <p:ph idx="4" type="pic"/>
          </p:nvPr>
        </p:nvSpPr>
        <p:spPr>
          <a:xfrm>
            <a:off x="4410003" y="626462"/>
            <a:ext cx="2142000" cy="1896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52" name="Google Shape;352;p59"/>
          <p:cNvSpPr/>
          <p:nvPr>
            <p:ph idx="5" type="pic"/>
          </p:nvPr>
        </p:nvSpPr>
        <p:spPr>
          <a:xfrm>
            <a:off x="4410003" y="2618717"/>
            <a:ext cx="2142000" cy="1896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53" name="Google Shape;353;p59"/>
          <p:cNvSpPr/>
          <p:nvPr/>
        </p:nvSpPr>
        <p:spPr>
          <a:xfrm>
            <a:off x="603075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943">
          <p15:clr>
            <a:srgbClr val="FBAE40"/>
          </p15:clr>
        </p15:guide>
        <p15:guide id="2" pos="2064">
          <p15:clr>
            <a:srgbClr val="FBAE40"/>
          </p15:clr>
        </p15:guide>
        <p15:guide id="3" pos="448">
          <p15:clr>
            <a:srgbClr val="FBAE40"/>
          </p15:clr>
        </p15:guide>
        <p15:guide id="4" pos="5312">
          <p15:clr>
            <a:srgbClr val="FBAE40"/>
          </p15:clr>
        </p15:guide>
        <p15:guide id="5" orient="horz" pos="2589">
          <p15:clr>
            <a:srgbClr val="FBAE40"/>
          </p15:clr>
        </p15:guide>
        <p15:guide id="6" pos="3696">
          <p15:clr>
            <a:srgbClr val="FBAE40"/>
          </p15:clr>
        </p15:guide>
        <p15:guide id="7" orient="horz" pos="1297">
          <p15:clr>
            <a:srgbClr val="FBAE40"/>
          </p15:clr>
        </p15:guide>
        <p15:guide id="8" orient="horz" pos="651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19_Пользовательский макет">
  <p:cSld name="419_Пользовательский макет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0"/>
          <p:cNvSpPr txBox="1"/>
          <p:nvPr>
            <p:ph type="title"/>
          </p:nvPr>
        </p:nvSpPr>
        <p:spPr>
          <a:xfrm>
            <a:off x="603076" y="627760"/>
            <a:ext cx="31860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6" name="Google Shape;356;p60"/>
          <p:cNvSpPr txBox="1"/>
          <p:nvPr>
            <p:ph idx="1" type="body"/>
          </p:nvPr>
        </p:nvSpPr>
        <p:spPr>
          <a:xfrm>
            <a:off x="603076" y="1956162"/>
            <a:ext cx="3186000" cy="25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7" name="Google Shape;357;p60"/>
          <p:cNvSpPr/>
          <p:nvPr>
            <p:ph idx="2" type="pic"/>
          </p:nvPr>
        </p:nvSpPr>
        <p:spPr>
          <a:xfrm>
            <a:off x="6656411" y="626462"/>
            <a:ext cx="2136600" cy="3888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58" name="Google Shape;358;p60"/>
          <p:cNvSpPr/>
          <p:nvPr>
            <p:ph idx="3" type="pic"/>
          </p:nvPr>
        </p:nvSpPr>
        <p:spPr>
          <a:xfrm>
            <a:off x="4410003" y="626462"/>
            <a:ext cx="2133000" cy="3888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59" name="Google Shape;359;p60"/>
          <p:cNvSpPr/>
          <p:nvPr/>
        </p:nvSpPr>
        <p:spPr>
          <a:xfrm>
            <a:off x="603075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943">
          <p15:clr>
            <a:srgbClr val="FBAE40"/>
          </p15:clr>
        </p15:guide>
        <p15:guide id="2" pos="2064">
          <p15:clr>
            <a:srgbClr val="FBAE40"/>
          </p15:clr>
        </p15:guide>
        <p15:guide id="3" pos="448">
          <p15:clr>
            <a:srgbClr val="FBAE40"/>
          </p15:clr>
        </p15:guide>
        <p15:guide id="4" pos="5312">
          <p15:clr>
            <a:srgbClr val="FBAE40"/>
          </p15:clr>
        </p15:guide>
        <p15:guide id="5" orient="horz" pos="2589">
          <p15:clr>
            <a:srgbClr val="FBAE40"/>
          </p15:clr>
        </p15:guide>
        <p15:guide id="6" pos="3696">
          <p15:clr>
            <a:srgbClr val="FBAE40"/>
          </p15:clr>
        </p15:guide>
        <p15:guide id="7" orient="horz" pos="1297">
          <p15:clr>
            <a:srgbClr val="FBAE40"/>
          </p15:clr>
        </p15:guide>
        <p15:guide id="8" orient="horz" pos="65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18_Пользовательский макет">
  <p:cSld name="418_Пользовательский макет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600642" y="411760"/>
            <a:ext cx="78327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600704" y="1248757"/>
            <a:ext cx="7832400" cy="28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20_Пользовательский макет">
  <p:cSld name="420_Пользовательский макет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1"/>
          <p:cNvSpPr txBox="1"/>
          <p:nvPr>
            <p:ph type="title"/>
          </p:nvPr>
        </p:nvSpPr>
        <p:spPr>
          <a:xfrm>
            <a:off x="603076" y="627760"/>
            <a:ext cx="31860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2" name="Google Shape;362;p61"/>
          <p:cNvSpPr txBox="1"/>
          <p:nvPr>
            <p:ph idx="1" type="body"/>
          </p:nvPr>
        </p:nvSpPr>
        <p:spPr>
          <a:xfrm>
            <a:off x="603076" y="1956162"/>
            <a:ext cx="3186000" cy="25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3" name="Google Shape;363;p61"/>
          <p:cNvSpPr/>
          <p:nvPr>
            <p:ph idx="2" type="pic"/>
          </p:nvPr>
        </p:nvSpPr>
        <p:spPr>
          <a:xfrm>
            <a:off x="4410003" y="3030751"/>
            <a:ext cx="2133000" cy="14847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64" name="Google Shape;364;p61"/>
          <p:cNvSpPr/>
          <p:nvPr>
            <p:ph idx="3" type="pic"/>
          </p:nvPr>
        </p:nvSpPr>
        <p:spPr>
          <a:xfrm>
            <a:off x="4410003" y="0"/>
            <a:ext cx="2133000" cy="29226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65" name="Google Shape;365;p61"/>
          <p:cNvSpPr/>
          <p:nvPr>
            <p:ph idx="4" type="pic"/>
          </p:nvPr>
        </p:nvSpPr>
        <p:spPr>
          <a:xfrm>
            <a:off x="6656411" y="1653960"/>
            <a:ext cx="2136600" cy="34896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66" name="Google Shape;366;p61"/>
          <p:cNvSpPr/>
          <p:nvPr/>
        </p:nvSpPr>
        <p:spPr>
          <a:xfrm>
            <a:off x="603075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943">
          <p15:clr>
            <a:srgbClr val="FBAE40"/>
          </p15:clr>
        </p15:guide>
        <p15:guide id="2" pos="2064">
          <p15:clr>
            <a:srgbClr val="FBAE40"/>
          </p15:clr>
        </p15:guide>
        <p15:guide id="3" pos="448">
          <p15:clr>
            <a:srgbClr val="FBAE40"/>
          </p15:clr>
        </p15:guide>
        <p15:guide id="4" pos="5312">
          <p15:clr>
            <a:srgbClr val="FBAE40"/>
          </p15:clr>
        </p15:guide>
        <p15:guide id="5" orient="horz" pos="2589">
          <p15:clr>
            <a:srgbClr val="FBAE40"/>
          </p15:clr>
        </p15:guide>
        <p15:guide id="6" pos="3696">
          <p15:clr>
            <a:srgbClr val="FBAE40"/>
          </p15:clr>
        </p15:guide>
        <p15:guide id="7" orient="horz" pos="1297">
          <p15:clr>
            <a:srgbClr val="FBAE40"/>
          </p15:clr>
        </p15:guide>
        <p15:guide id="8" orient="horz" pos="65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21_Пользовательский макет">
  <p:cSld name="421_Пользовательский макет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2"/>
          <p:cNvSpPr txBox="1"/>
          <p:nvPr>
            <p:ph type="title"/>
          </p:nvPr>
        </p:nvSpPr>
        <p:spPr>
          <a:xfrm>
            <a:off x="630075" y="627760"/>
            <a:ext cx="27813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9" name="Google Shape;369;p62"/>
          <p:cNvSpPr txBox="1"/>
          <p:nvPr>
            <p:ph idx="1" type="body"/>
          </p:nvPr>
        </p:nvSpPr>
        <p:spPr>
          <a:xfrm>
            <a:off x="630075" y="1956162"/>
            <a:ext cx="2781000" cy="25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0" name="Google Shape;370;p62"/>
          <p:cNvSpPr/>
          <p:nvPr>
            <p:ph idx="2" type="pic"/>
          </p:nvPr>
        </p:nvSpPr>
        <p:spPr>
          <a:xfrm>
            <a:off x="5600487" y="627760"/>
            <a:ext cx="1455300" cy="39063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71" name="Google Shape;371;p62"/>
          <p:cNvSpPr/>
          <p:nvPr>
            <p:ph idx="3" type="pic"/>
          </p:nvPr>
        </p:nvSpPr>
        <p:spPr>
          <a:xfrm>
            <a:off x="4032010" y="627760"/>
            <a:ext cx="1452900" cy="39063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72" name="Google Shape;372;p62"/>
          <p:cNvSpPr/>
          <p:nvPr>
            <p:ph idx="4" type="pic"/>
          </p:nvPr>
        </p:nvSpPr>
        <p:spPr>
          <a:xfrm>
            <a:off x="7178744" y="627760"/>
            <a:ext cx="1455300" cy="39063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73" name="Google Shape;373;p62"/>
          <p:cNvSpPr/>
          <p:nvPr/>
        </p:nvSpPr>
        <p:spPr>
          <a:xfrm>
            <a:off x="603075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943">
          <p15:clr>
            <a:srgbClr val="FBAE40"/>
          </p15:clr>
        </p15:guide>
        <p15:guide id="2" pos="2064">
          <p15:clr>
            <a:srgbClr val="FBAE40"/>
          </p15:clr>
        </p15:guide>
        <p15:guide id="3" pos="448">
          <p15:clr>
            <a:srgbClr val="FBAE40"/>
          </p15:clr>
        </p15:guide>
        <p15:guide id="4" pos="5312">
          <p15:clr>
            <a:srgbClr val="FBAE40"/>
          </p15:clr>
        </p15:guide>
        <p15:guide id="5" orient="horz" pos="2589">
          <p15:clr>
            <a:srgbClr val="FBAE40"/>
          </p15:clr>
        </p15:guide>
        <p15:guide id="6" pos="3696">
          <p15:clr>
            <a:srgbClr val="FBAE40"/>
          </p15:clr>
        </p15:guide>
        <p15:guide id="7" orient="horz" pos="1297">
          <p15:clr>
            <a:srgbClr val="FBAE40"/>
          </p15:clr>
        </p15:guide>
        <p15:guide id="8" orient="horz" pos="65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22_Пользовательский макет">
  <p:cSld name="422_Пользовательский макет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3"/>
          <p:cNvSpPr txBox="1"/>
          <p:nvPr>
            <p:ph type="title"/>
          </p:nvPr>
        </p:nvSpPr>
        <p:spPr>
          <a:xfrm>
            <a:off x="630075" y="627760"/>
            <a:ext cx="2322000" cy="15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6" name="Google Shape;376;p63"/>
          <p:cNvSpPr txBox="1"/>
          <p:nvPr>
            <p:ph idx="1" type="body"/>
          </p:nvPr>
        </p:nvSpPr>
        <p:spPr>
          <a:xfrm>
            <a:off x="6785958" y="384897"/>
            <a:ext cx="1647000" cy="4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7" name="Google Shape;377;p63"/>
          <p:cNvSpPr/>
          <p:nvPr>
            <p:ph idx="2" type="pic"/>
          </p:nvPr>
        </p:nvSpPr>
        <p:spPr>
          <a:xfrm>
            <a:off x="4506956" y="385269"/>
            <a:ext cx="1938900" cy="43728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78" name="Google Shape;378;p63"/>
          <p:cNvSpPr txBox="1"/>
          <p:nvPr>
            <p:ph idx="3" type="body"/>
          </p:nvPr>
        </p:nvSpPr>
        <p:spPr>
          <a:xfrm>
            <a:off x="630075" y="2493896"/>
            <a:ext cx="3186000" cy="20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9" name="Google Shape;379;p63"/>
          <p:cNvSpPr/>
          <p:nvPr/>
        </p:nvSpPr>
        <p:spPr>
          <a:xfrm>
            <a:off x="603075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943">
          <p15:clr>
            <a:srgbClr val="FBAE40"/>
          </p15:clr>
        </p15:guide>
        <p15:guide id="2" pos="2064">
          <p15:clr>
            <a:srgbClr val="FBAE40"/>
          </p15:clr>
        </p15:guide>
        <p15:guide id="3" pos="448">
          <p15:clr>
            <a:srgbClr val="FBAE40"/>
          </p15:clr>
        </p15:guide>
        <p15:guide id="4" pos="5312">
          <p15:clr>
            <a:srgbClr val="FBAE40"/>
          </p15:clr>
        </p15:guide>
        <p15:guide id="5" orient="horz" pos="2589">
          <p15:clr>
            <a:srgbClr val="FBAE40"/>
          </p15:clr>
        </p15:guide>
        <p15:guide id="6" pos="3696">
          <p15:clr>
            <a:srgbClr val="FBAE40"/>
          </p15:clr>
        </p15:guide>
        <p15:guide id="7" orient="horz" pos="1297">
          <p15:clr>
            <a:srgbClr val="FBAE40"/>
          </p15:clr>
        </p15:guide>
        <p15:guide id="8" orient="horz" pos="651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23_Пользовательский макет">
  <p:cSld name="423_Пользовательский макет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4"/>
          <p:cNvSpPr txBox="1"/>
          <p:nvPr>
            <p:ph type="title"/>
          </p:nvPr>
        </p:nvSpPr>
        <p:spPr>
          <a:xfrm>
            <a:off x="765073" y="2922477"/>
            <a:ext cx="2565000" cy="15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2" name="Google Shape;382;p64"/>
          <p:cNvSpPr txBox="1"/>
          <p:nvPr>
            <p:ph idx="1" type="body"/>
          </p:nvPr>
        </p:nvSpPr>
        <p:spPr>
          <a:xfrm>
            <a:off x="3708017" y="2922477"/>
            <a:ext cx="4752000" cy="15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3" name="Google Shape;383;p64"/>
          <p:cNvSpPr/>
          <p:nvPr>
            <p:ph idx="2" type="pic"/>
          </p:nvPr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943">
          <p15:clr>
            <a:srgbClr val="FBAE40"/>
          </p15:clr>
        </p15:guide>
        <p15:guide id="2" pos="2064">
          <p15:clr>
            <a:srgbClr val="FBAE40"/>
          </p15:clr>
        </p15:guide>
        <p15:guide id="3" pos="448">
          <p15:clr>
            <a:srgbClr val="FBAE40"/>
          </p15:clr>
        </p15:guide>
        <p15:guide id="4" pos="5312">
          <p15:clr>
            <a:srgbClr val="FBAE40"/>
          </p15:clr>
        </p15:guide>
        <p15:guide id="5" orient="horz" pos="2589">
          <p15:clr>
            <a:srgbClr val="FBAE40"/>
          </p15:clr>
        </p15:guide>
        <p15:guide id="6" pos="3696">
          <p15:clr>
            <a:srgbClr val="FBAE40"/>
          </p15:clr>
        </p15:guide>
        <p15:guide id="7" orient="horz" pos="1297">
          <p15:clr>
            <a:srgbClr val="FBAE40"/>
          </p15:clr>
        </p15:guide>
        <p15:guide id="8" orient="horz" pos="65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24_Пользовательский макет">
  <p:cSld name="424_Пользовательский макет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5"/>
          <p:cNvSpPr txBox="1"/>
          <p:nvPr>
            <p:ph type="title"/>
          </p:nvPr>
        </p:nvSpPr>
        <p:spPr>
          <a:xfrm>
            <a:off x="765073" y="2922477"/>
            <a:ext cx="2808000" cy="15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6" name="Google Shape;386;p65"/>
          <p:cNvSpPr txBox="1"/>
          <p:nvPr>
            <p:ph idx="1" type="body"/>
          </p:nvPr>
        </p:nvSpPr>
        <p:spPr>
          <a:xfrm>
            <a:off x="4275006" y="681760"/>
            <a:ext cx="4185000" cy="15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7" name="Google Shape;387;p65"/>
          <p:cNvSpPr/>
          <p:nvPr>
            <p:ph idx="2" type="pic"/>
          </p:nvPr>
        </p:nvSpPr>
        <p:spPr>
          <a:xfrm>
            <a:off x="0" y="0"/>
            <a:ext cx="3951300" cy="2571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88" name="Google Shape;388;p65"/>
          <p:cNvSpPr/>
          <p:nvPr>
            <p:ph idx="3" type="pic"/>
          </p:nvPr>
        </p:nvSpPr>
        <p:spPr>
          <a:xfrm>
            <a:off x="3951251" y="2571752"/>
            <a:ext cx="5196000" cy="2571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943">
          <p15:clr>
            <a:srgbClr val="FBAE40"/>
          </p15:clr>
        </p15:guide>
        <p15:guide id="2" pos="2064">
          <p15:clr>
            <a:srgbClr val="FBAE40"/>
          </p15:clr>
        </p15:guide>
        <p15:guide id="3" pos="448">
          <p15:clr>
            <a:srgbClr val="FBAE40"/>
          </p15:clr>
        </p15:guide>
        <p15:guide id="4" pos="5312">
          <p15:clr>
            <a:srgbClr val="FBAE40"/>
          </p15:clr>
        </p15:guide>
        <p15:guide id="5" orient="horz" pos="2589">
          <p15:clr>
            <a:srgbClr val="FBAE40"/>
          </p15:clr>
        </p15:guide>
        <p15:guide id="6" pos="3696">
          <p15:clr>
            <a:srgbClr val="FBAE40"/>
          </p15:clr>
        </p15:guide>
        <p15:guide id="7" orient="horz" pos="1297">
          <p15:clr>
            <a:srgbClr val="FBAE40"/>
          </p15:clr>
        </p15:guide>
        <p15:guide id="8" orient="horz" pos="65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25_Пользовательский макет">
  <p:cSld name="425_Пользовательский макет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6"/>
          <p:cNvSpPr/>
          <p:nvPr>
            <p:ph idx="2" type="pic"/>
          </p:nvPr>
        </p:nvSpPr>
        <p:spPr>
          <a:xfrm>
            <a:off x="0" y="1106996"/>
            <a:ext cx="31914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91" name="Google Shape;391;p66"/>
          <p:cNvSpPr/>
          <p:nvPr>
            <p:ph idx="3" type="pic"/>
          </p:nvPr>
        </p:nvSpPr>
        <p:spPr>
          <a:xfrm>
            <a:off x="2940" y="3023989"/>
            <a:ext cx="31914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92" name="Google Shape;392;p66"/>
          <p:cNvSpPr/>
          <p:nvPr>
            <p:ph idx="4" type="pic"/>
          </p:nvPr>
        </p:nvSpPr>
        <p:spPr>
          <a:xfrm>
            <a:off x="3330023" y="1106996"/>
            <a:ext cx="25608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93" name="Google Shape;393;p66"/>
          <p:cNvSpPr/>
          <p:nvPr>
            <p:ph idx="5" type="pic"/>
          </p:nvPr>
        </p:nvSpPr>
        <p:spPr>
          <a:xfrm>
            <a:off x="3332963" y="3023989"/>
            <a:ext cx="25608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94" name="Google Shape;394;p66"/>
          <p:cNvSpPr/>
          <p:nvPr>
            <p:ph idx="6" type="pic"/>
          </p:nvPr>
        </p:nvSpPr>
        <p:spPr>
          <a:xfrm>
            <a:off x="6031727" y="1106996"/>
            <a:ext cx="31122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95" name="Google Shape;395;p66"/>
          <p:cNvSpPr/>
          <p:nvPr>
            <p:ph idx="7" type="pic"/>
          </p:nvPr>
        </p:nvSpPr>
        <p:spPr>
          <a:xfrm>
            <a:off x="6029972" y="3023989"/>
            <a:ext cx="31122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96" name="Google Shape;396;p66"/>
          <p:cNvSpPr txBox="1"/>
          <p:nvPr>
            <p:ph type="title"/>
          </p:nvPr>
        </p:nvSpPr>
        <p:spPr>
          <a:xfrm>
            <a:off x="630672" y="411760"/>
            <a:ext cx="79602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7" name="Google Shape;397;p66"/>
          <p:cNvSpPr/>
          <p:nvPr/>
        </p:nvSpPr>
        <p:spPr>
          <a:xfrm>
            <a:off x="3681017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943">
          <p15:clr>
            <a:srgbClr val="FBAE40"/>
          </p15:clr>
        </p15:guide>
        <p15:guide id="2" pos="2064">
          <p15:clr>
            <a:srgbClr val="FBAE40"/>
          </p15:clr>
        </p15:guide>
        <p15:guide id="3" pos="448">
          <p15:clr>
            <a:srgbClr val="FBAE40"/>
          </p15:clr>
        </p15:guide>
        <p15:guide id="4" pos="5312">
          <p15:clr>
            <a:srgbClr val="FBAE40"/>
          </p15:clr>
        </p15:guide>
        <p15:guide id="5" orient="horz" pos="2589">
          <p15:clr>
            <a:srgbClr val="FBAE40"/>
          </p15:clr>
        </p15:guide>
        <p15:guide id="6" pos="3696">
          <p15:clr>
            <a:srgbClr val="FBAE40"/>
          </p15:clr>
        </p15:guide>
        <p15:guide id="7" orient="horz" pos="1297">
          <p15:clr>
            <a:srgbClr val="FBAE40"/>
          </p15:clr>
        </p15:guide>
        <p15:guide id="8" orient="horz" pos="65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26_Пользовательский макет">
  <p:cSld name="426_Пользовательский макет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7"/>
          <p:cNvSpPr/>
          <p:nvPr>
            <p:ph idx="2" type="pic"/>
          </p:nvPr>
        </p:nvSpPr>
        <p:spPr>
          <a:xfrm>
            <a:off x="0" y="1106996"/>
            <a:ext cx="31914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00" name="Google Shape;400;p67"/>
          <p:cNvSpPr/>
          <p:nvPr>
            <p:ph idx="3" type="pic"/>
          </p:nvPr>
        </p:nvSpPr>
        <p:spPr>
          <a:xfrm>
            <a:off x="2940" y="3023989"/>
            <a:ext cx="31914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01" name="Google Shape;401;p67"/>
          <p:cNvSpPr/>
          <p:nvPr>
            <p:ph idx="4" type="pic"/>
          </p:nvPr>
        </p:nvSpPr>
        <p:spPr>
          <a:xfrm>
            <a:off x="3332963" y="1106996"/>
            <a:ext cx="2560800" cy="3732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02" name="Google Shape;402;p67"/>
          <p:cNvSpPr/>
          <p:nvPr>
            <p:ph idx="5" type="pic"/>
          </p:nvPr>
        </p:nvSpPr>
        <p:spPr>
          <a:xfrm>
            <a:off x="6031727" y="1106996"/>
            <a:ext cx="31122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03" name="Google Shape;403;p67"/>
          <p:cNvSpPr/>
          <p:nvPr>
            <p:ph idx="6" type="pic"/>
          </p:nvPr>
        </p:nvSpPr>
        <p:spPr>
          <a:xfrm>
            <a:off x="6029972" y="3023989"/>
            <a:ext cx="31122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04" name="Google Shape;404;p67"/>
          <p:cNvSpPr txBox="1"/>
          <p:nvPr>
            <p:ph type="title"/>
          </p:nvPr>
        </p:nvSpPr>
        <p:spPr>
          <a:xfrm>
            <a:off x="630672" y="411760"/>
            <a:ext cx="79602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5" name="Google Shape;405;p67"/>
          <p:cNvSpPr/>
          <p:nvPr/>
        </p:nvSpPr>
        <p:spPr>
          <a:xfrm>
            <a:off x="3681017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943">
          <p15:clr>
            <a:srgbClr val="FBAE40"/>
          </p15:clr>
        </p15:guide>
        <p15:guide id="2" pos="2064">
          <p15:clr>
            <a:srgbClr val="FBAE40"/>
          </p15:clr>
        </p15:guide>
        <p15:guide id="3" pos="448">
          <p15:clr>
            <a:srgbClr val="FBAE40"/>
          </p15:clr>
        </p15:guide>
        <p15:guide id="4" pos="5312">
          <p15:clr>
            <a:srgbClr val="FBAE40"/>
          </p15:clr>
        </p15:guide>
        <p15:guide id="5" orient="horz" pos="2589">
          <p15:clr>
            <a:srgbClr val="FBAE40"/>
          </p15:clr>
        </p15:guide>
        <p15:guide id="6" pos="3696">
          <p15:clr>
            <a:srgbClr val="FBAE40"/>
          </p15:clr>
        </p15:guide>
        <p15:guide id="7" orient="horz" pos="1297">
          <p15:clr>
            <a:srgbClr val="FBAE40"/>
          </p15:clr>
        </p15:guide>
        <p15:guide id="8" orient="horz" pos="651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27_Пользовательский макет">
  <p:cSld name="427_Пользовательский макет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8"/>
          <p:cNvSpPr/>
          <p:nvPr>
            <p:ph idx="2" type="pic"/>
          </p:nvPr>
        </p:nvSpPr>
        <p:spPr>
          <a:xfrm>
            <a:off x="0" y="1106996"/>
            <a:ext cx="17481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08" name="Google Shape;408;p68"/>
          <p:cNvSpPr/>
          <p:nvPr>
            <p:ph idx="3" type="pic"/>
          </p:nvPr>
        </p:nvSpPr>
        <p:spPr>
          <a:xfrm>
            <a:off x="2940" y="3023989"/>
            <a:ext cx="36018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09" name="Google Shape;409;p68"/>
          <p:cNvSpPr txBox="1"/>
          <p:nvPr>
            <p:ph type="title"/>
          </p:nvPr>
        </p:nvSpPr>
        <p:spPr>
          <a:xfrm>
            <a:off x="630672" y="411760"/>
            <a:ext cx="79602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0" name="Google Shape;410;p68"/>
          <p:cNvSpPr/>
          <p:nvPr>
            <p:ph idx="4" type="pic"/>
          </p:nvPr>
        </p:nvSpPr>
        <p:spPr>
          <a:xfrm>
            <a:off x="1858999" y="1106996"/>
            <a:ext cx="36048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11" name="Google Shape;411;p68"/>
          <p:cNvSpPr/>
          <p:nvPr>
            <p:ph idx="5" type="pic"/>
          </p:nvPr>
        </p:nvSpPr>
        <p:spPr>
          <a:xfrm>
            <a:off x="5576996" y="1106996"/>
            <a:ext cx="35670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12" name="Google Shape;412;p68"/>
          <p:cNvSpPr/>
          <p:nvPr>
            <p:ph idx="6" type="pic"/>
          </p:nvPr>
        </p:nvSpPr>
        <p:spPr>
          <a:xfrm>
            <a:off x="3715811" y="3021754"/>
            <a:ext cx="36093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13" name="Google Shape;413;p68"/>
          <p:cNvSpPr/>
          <p:nvPr>
            <p:ph idx="7" type="pic"/>
          </p:nvPr>
        </p:nvSpPr>
        <p:spPr>
          <a:xfrm>
            <a:off x="7433808" y="3021754"/>
            <a:ext cx="17103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14" name="Google Shape;414;p68"/>
          <p:cNvSpPr/>
          <p:nvPr/>
        </p:nvSpPr>
        <p:spPr>
          <a:xfrm>
            <a:off x="3681017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943">
          <p15:clr>
            <a:srgbClr val="FBAE40"/>
          </p15:clr>
        </p15:guide>
        <p15:guide id="2" pos="2064">
          <p15:clr>
            <a:srgbClr val="FBAE40"/>
          </p15:clr>
        </p15:guide>
        <p15:guide id="3" pos="448">
          <p15:clr>
            <a:srgbClr val="FBAE40"/>
          </p15:clr>
        </p15:guide>
        <p15:guide id="4" pos="5312">
          <p15:clr>
            <a:srgbClr val="FBAE40"/>
          </p15:clr>
        </p15:guide>
        <p15:guide id="5" orient="horz" pos="2589">
          <p15:clr>
            <a:srgbClr val="FBAE40"/>
          </p15:clr>
        </p15:guide>
        <p15:guide id="6" pos="3696">
          <p15:clr>
            <a:srgbClr val="FBAE40"/>
          </p15:clr>
        </p15:guide>
        <p15:guide id="7" orient="horz" pos="1297">
          <p15:clr>
            <a:srgbClr val="FBAE40"/>
          </p15:clr>
        </p15:guide>
        <p15:guide id="8" orient="horz" pos="651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28_Пользовательский макет">
  <p:cSld name="428_Пользовательский макет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9"/>
          <p:cNvSpPr/>
          <p:nvPr>
            <p:ph idx="2" type="pic"/>
          </p:nvPr>
        </p:nvSpPr>
        <p:spPr>
          <a:xfrm>
            <a:off x="0" y="1106996"/>
            <a:ext cx="17481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17" name="Google Shape;417;p69"/>
          <p:cNvSpPr/>
          <p:nvPr>
            <p:ph idx="3" type="pic"/>
          </p:nvPr>
        </p:nvSpPr>
        <p:spPr>
          <a:xfrm>
            <a:off x="2940" y="3023989"/>
            <a:ext cx="17427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18" name="Google Shape;418;p69"/>
          <p:cNvSpPr txBox="1"/>
          <p:nvPr>
            <p:ph type="title"/>
          </p:nvPr>
        </p:nvSpPr>
        <p:spPr>
          <a:xfrm>
            <a:off x="630672" y="411760"/>
            <a:ext cx="79602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9" name="Google Shape;419;p69"/>
          <p:cNvSpPr/>
          <p:nvPr>
            <p:ph idx="4" type="pic"/>
          </p:nvPr>
        </p:nvSpPr>
        <p:spPr>
          <a:xfrm>
            <a:off x="1858999" y="1106996"/>
            <a:ext cx="17481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20" name="Google Shape;420;p69"/>
          <p:cNvSpPr/>
          <p:nvPr>
            <p:ph idx="5" type="pic"/>
          </p:nvPr>
        </p:nvSpPr>
        <p:spPr>
          <a:xfrm>
            <a:off x="3717997" y="1106996"/>
            <a:ext cx="17481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21" name="Google Shape;421;p69"/>
          <p:cNvSpPr/>
          <p:nvPr>
            <p:ph idx="6" type="pic"/>
          </p:nvPr>
        </p:nvSpPr>
        <p:spPr>
          <a:xfrm>
            <a:off x="5576996" y="1106996"/>
            <a:ext cx="17481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22" name="Google Shape;422;p69"/>
          <p:cNvSpPr/>
          <p:nvPr>
            <p:ph idx="7" type="pic"/>
          </p:nvPr>
        </p:nvSpPr>
        <p:spPr>
          <a:xfrm>
            <a:off x="7435995" y="1106996"/>
            <a:ext cx="17103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23" name="Google Shape;423;p69"/>
          <p:cNvSpPr/>
          <p:nvPr>
            <p:ph idx="8" type="pic"/>
          </p:nvPr>
        </p:nvSpPr>
        <p:spPr>
          <a:xfrm>
            <a:off x="1856813" y="3021754"/>
            <a:ext cx="17481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24" name="Google Shape;424;p69"/>
          <p:cNvSpPr/>
          <p:nvPr>
            <p:ph idx="9" type="pic"/>
          </p:nvPr>
        </p:nvSpPr>
        <p:spPr>
          <a:xfrm>
            <a:off x="3715811" y="3021754"/>
            <a:ext cx="17481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25" name="Google Shape;425;p69"/>
          <p:cNvSpPr/>
          <p:nvPr>
            <p:ph idx="13" type="pic"/>
          </p:nvPr>
        </p:nvSpPr>
        <p:spPr>
          <a:xfrm>
            <a:off x="5574810" y="3021754"/>
            <a:ext cx="17481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26" name="Google Shape;426;p69"/>
          <p:cNvSpPr/>
          <p:nvPr>
            <p:ph idx="14" type="pic"/>
          </p:nvPr>
        </p:nvSpPr>
        <p:spPr>
          <a:xfrm>
            <a:off x="7433808" y="3021754"/>
            <a:ext cx="17103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27" name="Google Shape;427;p69"/>
          <p:cNvSpPr/>
          <p:nvPr/>
        </p:nvSpPr>
        <p:spPr>
          <a:xfrm>
            <a:off x="3681017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943">
          <p15:clr>
            <a:srgbClr val="FBAE40"/>
          </p15:clr>
        </p15:guide>
        <p15:guide id="2" pos="2064">
          <p15:clr>
            <a:srgbClr val="FBAE40"/>
          </p15:clr>
        </p15:guide>
        <p15:guide id="3" pos="448">
          <p15:clr>
            <a:srgbClr val="FBAE40"/>
          </p15:clr>
        </p15:guide>
        <p15:guide id="4" pos="5312">
          <p15:clr>
            <a:srgbClr val="FBAE40"/>
          </p15:clr>
        </p15:guide>
        <p15:guide id="5" orient="horz" pos="2589">
          <p15:clr>
            <a:srgbClr val="FBAE40"/>
          </p15:clr>
        </p15:guide>
        <p15:guide id="6" pos="3696">
          <p15:clr>
            <a:srgbClr val="FBAE40"/>
          </p15:clr>
        </p15:guide>
        <p15:guide id="7" orient="horz" pos="1297">
          <p15:clr>
            <a:srgbClr val="FBAE40"/>
          </p15:clr>
        </p15:guide>
        <p15:guide id="8" orient="horz" pos="651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29_Пользовательский макет">
  <p:cSld name="429_Пользовательский макет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0"/>
          <p:cNvSpPr txBox="1"/>
          <p:nvPr>
            <p:ph type="title"/>
          </p:nvPr>
        </p:nvSpPr>
        <p:spPr>
          <a:xfrm>
            <a:off x="630672" y="411760"/>
            <a:ext cx="79602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0" name="Google Shape;430;p70"/>
          <p:cNvSpPr/>
          <p:nvPr>
            <p:ph idx="2" type="pic"/>
          </p:nvPr>
        </p:nvSpPr>
        <p:spPr>
          <a:xfrm>
            <a:off x="1487934" y="1322995"/>
            <a:ext cx="1986900" cy="2517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31" name="Google Shape;431;p70"/>
          <p:cNvSpPr/>
          <p:nvPr>
            <p:ph idx="3" type="pic"/>
          </p:nvPr>
        </p:nvSpPr>
        <p:spPr>
          <a:xfrm>
            <a:off x="3598577" y="1322995"/>
            <a:ext cx="1986900" cy="181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32" name="Google Shape;432;p70"/>
          <p:cNvSpPr/>
          <p:nvPr>
            <p:ph idx="4" type="pic"/>
          </p:nvPr>
        </p:nvSpPr>
        <p:spPr>
          <a:xfrm>
            <a:off x="5725384" y="1322995"/>
            <a:ext cx="1986900" cy="2517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33" name="Google Shape;433;p70"/>
          <p:cNvSpPr/>
          <p:nvPr>
            <p:ph idx="5" type="pic"/>
          </p:nvPr>
        </p:nvSpPr>
        <p:spPr>
          <a:xfrm>
            <a:off x="1485748" y="3948747"/>
            <a:ext cx="1986900" cy="11946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34" name="Google Shape;434;p70"/>
          <p:cNvSpPr/>
          <p:nvPr>
            <p:ph idx="6" type="pic"/>
          </p:nvPr>
        </p:nvSpPr>
        <p:spPr>
          <a:xfrm>
            <a:off x="3596390" y="3266988"/>
            <a:ext cx="1986900" cy="1876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35" name="Google Shape;435;p70"/>
          <p:cNvSpPr/>
          <p:nvPr>
            <p:ph idx="7" type="pic"/>
          </p:nvPr>
        </p:nvSpPr>
        <p:spPr>
          <a:xfrm>
            <a:off x="5723197" y="3948747"/>
            <a:ext cx="1986900" cy="11946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36" name="Google Shape;436;p70"/>
          <p:cNvSpPr/>
          <p:nvPr/>
        </p:nvSpPr>
        <p:spPr>
          <a:xfrm>
            <a:off x="3681017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943">
          <p15:clr>
            <a:srgbClr val="FBAE40"/>
          </p15:clr>
        </p15:guide>
        <p15:guide id="2" pos="2064">
          <p15:clr>
            <a:srgbClr val="FBAE40"/>
          </p15:clr>
        </p15:guide>
        <p15:guide id="3" pos="448">
          <p15:clr>
            <a:srgbClr val="FBAE40"/>
          </p15:clr>
        </p15:guide>
        <p15:guide id="4" pos="5312">
          <p15:clr>
            <a:srgbClr val="FBAE40"/>
          </p15:clr>
        </p15:guide>
        <p15:guide id="5" orient="horz" pos="2589">
          <p15:clr>
            <a:srgbClr val="FBAE40"/>
          </p15:clr>
        </p15:guide>
        <p15:guide id="6" pos="3696">
          <p15:clr>
            <a:srgbClr val="FBAE40"/>
          </p15:clr>
        </p15:guide>
        <p15:guide id="7" orient="horz" pos="1297">
          <p15:clr>
            <a:srgbClr val="FBAE40"/>
          </p15:clr>
        </p15:guide>
        <p15:guide id="8" orient="horz" pos="65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49_Пользовательский макет">
  <p:cSld name="449_Пользовательский макет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600642" y="411760"/>
            <a:ext cx="78327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600704" y="1248757"/>
            <a:ext cx="7832400" cy="28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30_Пользовательский макет">
  <p:cSld name="430_Пользовательский макет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1"/>
          <p:cNvSpPr/>
          <p:nvPr>
            <p:ph idx="2" type="pic"/>
          </p:nvPr>
        </p:nvSpPr>
        <p:spPr>
          <a:xfrm>
            <a:off x="1487934" y="0"/>
            <a:ext cx="1986900" cy="1842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39" name="Google Shape;439;p71"/>
          <p:cNvSpPr/>
          <p:nvPr>
            <p:ph idx="3" type="pic"/>
          </p:nvPr>
        </p:nvSpPr>
        <p:spPr>
          <a:xfrm>
            <a:off x="3598577" y="0"/>
            <a:ext cx="1986900" cy="11946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40" name="Google Shape;440;p71"/>
          <p:cNvSpPr/>
          <p:nvPr>
            <p:ph idx="4" type="pic"/>
          </p:nvPr>
        </p:nvSpPr>
        <p:spPr>
          <a:xfrm>
            <a:off x="5725384" y="0"/>
            <a:ext cx="1986900" cy="1842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41" name="Google Shape;441;p71"/>
          <p:cNvSpPr/>
          <p:nvPr>
            <p:ph idx="5" type="pic"/>
          </p:nvPr>
        </p:nvSpPr>
        <p:spPr>
          <a:xfrm>
            <a:off x="1485748" y="1950755"/>
            <a:ext cx="1986900" cy="2781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42" name="Google Shape;442;p71"/>
          <p:cNvSpPr/>
          <p:nvPr>
            <p:ph idx="6" type="pic"/>
          </p:nvPr>
        </p:nvSpPr>
        <p:spPr>
          <a:xfrm>
            <a:off x="3596390" y="1302757"/>
            <a:ext cx="1986900" cy="3429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43" name="Google Shape;443;p71"/>
          <p:cNvSpPr/>
          <p:nvPr>
            <p:ph idx="7" type="pic"/>
          </p:nvPr>
        </p:nvSpPr>
        <p:spPr>
          <a:xfrm>
            <a:off x="5723197" y="1950755"/>
            <a:ext cx="1986900" cy="2781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943">
          <p15:clr>
            <a:srgbClr val="FBAE40"/>
          </p15:clr>
        </p15:guide>
        <p15:guide id="2" pos="2064">
          <p15:clr>
            <a:srgbClr val="FBAE40"/>
          </p15:clr>
        </p15:guide>
        <p15:guide id="3" pos="448">
          <p15:clr>
            <a:srgbClr val="FBAE40"/>
          </p15:clr>
        </p15:guide>
        <p15:guide id="4" pos="5312">
          <p15:clr>
            <a:srgbClr val="FBAE40"/>
          </p15:clr>
        </p15:guide>
        <p15:guide id="5" orient="horz" pos="2589">
          <p15:clr>
            <a:srgbClr val="FBAE40"/>
          </p15:clr>
        </p15:guide>
        <p15:guide id="6" pos="3696">
          <p15:clr>
            <a:srgbClr val="FBAE40"/>
          </p15:clr>
        </p15:guide>
        <p15:guide id="7" orient="horz" pos="1297">
          <p15:clr>
            <a:srgbClr val="FBAE40"/>
          </p15:clr>
        </p15:guide>
        <p15:guide id="8" orient="horz" pos="651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58_Пользовательский макет">
  <p:cSld name="458_Пользовательский макет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2"/>
          <p:cNvSpPr/>
          <p:nvPr>
            <p:ph idx="2" type="pic"/>
          </p:nvPr>
        </p:nvSpPr>
        <p:spPr>
          <a:xfrm>
            <a:off x="5759977" y="1"/>
            <a:ext cx="3384000" cy="51357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46" name="Google Shape;446;p72"/>
          <p:cNvSpPr txBox="1"/>
          <p:nvPr>
            <p:ph type="title"/>
          </p:nvPr>
        </p:nvSpPr>
        <p:spPr>
          <a:xfrm>
            <a:off x="600642" y="519760"/>
            <a:ext cx="32694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7" name="Google Shape;447;p72"/>
          <p:cNvSpPr txBox="1"/>
          <p:nvPr>
            <p:ph idx="1" type="body"/>
          </p:nvPr>
        </p:nvSpPr>
        <p:spPr>
          <a:xfrm>
            <a:off x="600704" y="2193754"/>
            <a:ext cx="3269400" cy="22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8" name="Google Shape;448;p72"/>
          <p:cNvSpPr/>
          <p:nvPr/>
        </p:nvSpPr>
        <p:spPr>
          <a:xfrm>
            <a:off x="603075" y="0"/>
            <a:ext cx="1697100" cy="42900"/>
          </a:xfrm>
          <a:prstGeom prst="rect">
            <a:avLst/>
          </a:prstGeom>
          <a:solidFill>
            <a:srgbClr val="E3E3F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76">
          <p15:clr>
            <a:srgbClr val="FBAE40"/>
          </p15:clr>
        </p15:guide>
        <p15:guide id="2" pos="2880">
          <p15:clr>
            <a:srgbClr val="FBAE40"/>
          </p15:clr>
        </p15:guide>
        <p15:guide id="3" pos="1434">
          <p15:clr>
            <a:srgbClr val="FBAE40"/>
          </p15:clr>
        </p15:guide>
        <p15:guide id="4" pos="4326">
          <p15:clr>
            <a:srgbClr val="FBAE40"/>
          </p15:clr>
        </p15:guide>
        <p15:guide id="5" orient="horz" pos="2164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59_Пользовательский макет">
  <p:cSld name="459_Пользовательский макет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3"/>
          <p:cNvSpPr/>
          <p:nvPr>
            <p:ph idx="2" type="pic"/>
          </p:nvPr>
        </p:nvSpPr>
        <p:spPr>
          <a:xfrm>
            <a:off x="5127137" y="1"/>
            <a:ext cx="4017000" cy="51357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51" name="Google Shape;451;p73"/>
          <p:cNvSpPr txBox="1"/>
          <p:nvPr>
            <p:ph type="title"/>
          </p:nvPr>
        </p:nvSpPr>
        <p:spPr>
          <a:xfrm>
            <a:off x="600642" y="519760"/>
            <a:ext cx="32694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2" name="Google Shape;452;p73"/>
          <p:cNvSpPr txBox="1"/>
          <p:nvPr>
            <p:ph idx="1" type="body"/>
          </p:nvPr>
        </p:nvSpPr>
        <p:spPr>
          <a:xfrm>
            <a:off x="600704" y="2193754"/>
            <a:ext cx="3269400" cy="22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3" name="Google Shape;453;p73"/>
          <p:cNvSpPr/>
          <p:nvPr/>
        </p:nvSpPr>
        <p:spPr>
          <a:xfrm>
            <a:off x="603075" y="0"/>
            <a:ext cx="1697100" cy="42900"/>
          </a:xfrm>
          <a:prstGeom prst="rect">
            <a:avLst/>
          </a:prstGeom>
          <a:solidFill>
            <a:srgbClr val="E3E3F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76">
          <p15:clr>
            <a:srgbClr val="FBAE40"/>
          </p15:clr>
        </p15:guide>
        <p15:guide id="2" pos="2880">
          <p15:clr>
            <a:srgbClr val="FBAE40"/>
          </p15:clr>
        </p15:guide>
        <p15:guide id="3" pos="1434">
          <p15:clr>
            <a:srgbClr val="FBAE40"/>
          </p15:clr>
        </p15:guide>
        <p15:guide id="4" pos="4326">
          <p15:clr>
            <a:srgbClr val="FBAE40"/>
          </p15:clr>
        </p15:guide>
        <p15:guide id="5" orient="horz" pos="2164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60_Пользовательский макет">
  <p:cSld name="460_Пользовательский макет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4"/>
          <p:cNvSpPr/>
          <p:nvPr>
            <p:ph idx="2" type="pic"/>
          </p:nvPr>
        </p:nvSpPr>
        <p:spPr>
          <a:xfrm>
            <a:off x="4968927" y="1"/>
            <a:ext cx="4175100" cy="51357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56" name="Google Shape;456;p74"/>
          <p:cNvSpPr txBox="1"/>
          <p:nvPr>
            <p:ph type="title"/>
          </p:nvPr>
        </p:nvSpPr>
        <p:spPr>
          <a:xfrm>
            <a:off x="600642" y="519760"/>
            <a:ext cx="32694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7" name="Google Shape;457;p74"/>
          <p:cNvSpPr txBox="1"/>
          <p:nvPr>
            <p:ph idx="1" type="body"/>
          </p:nvPr>
        </p:nvSpPr>
        <p:spPr>
          <a:xfrm>
            <a:off x="600704" y="2193754"/>
            <a:ext cx="3269400" cy="22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8" name="Google Shape;458;p74"/>
          <p:cNvSpPr/>
          <p:nvPr/>
        </p:nvSpPr>
        <p:spPr>
          <a:xfrm>
            <a:off x="603075" y="0"/>
            <a:ext cx="1697100" cy="42900"/>
          </a:xfrm>
          <a:prstGeom prst="rect">
            <a:avLst/>
          </a:prstGeom>
          <a:solidFill>
            <a:srgbClr val="E3E3F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76">
          <p15:clr>
            <a:srgbClr val="FBAE40"/>
          </p15:clr>
        </p15:guide>
        <p15:guide id="2" pos="2880">
          <p15:clr>
            <a:srgbClr val="FBAE40"/>
          </p15:clr>
        </p15:guide>
        <p15:guide id="3" pos="1434">
          <p15:clr>
            <a:srgbClr val="FBAE40"/>
          </p15:clr>
        </p15:guide>
        <p15:guide id="4" pos="4326">
          <p15:clr>
            <a:srgbClr val="FBAE40"/>
          </p15:clr>
        </p15:guide>
        <p15:guide id="5" orient="horz" pos="2164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61_Пользовательский макет">
  <p:cSld name="461_Пользовательский макет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5"/>
          <p:cNvSpPr/>
          <p:nvPr>
            <p:ph idx="2" type="pic"/>
          </p:nvPr>
        </p:nvSpPr>
        <p:spPr>
          <a:xfrm>
            <a:off x="4547033" y="1"/>
            <a:ext cx="4596900" cy="51357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61" name="Google Shape;461;p75"/>
          <p:cNvSpPr txBox="1"/>
          <p:nvPr>
            <p:ph type="title"/>
          </p:nvPr>
        </p:nvSpPr>
        <p:spPr>
          <a:xfrm>
            <a:off x="600642" y="519760"/>
            <a:ext cx="32694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2" name="Google Shape;462;p75"/>
          <p:cNvSpPr txBox="1"/>
          <p:nvPr>
            <p:ph idx="1" type="body"/>
          </p:nvPr>
        </p:nvSpPr>
        <p:spPr>
          <a:xfrm>
            <a:off x="600704" y="2193754"/>
            <a:ext cx="3269400" cy="22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3" name="Google Shape;463;p75"/>
          <p:cNvSpPr/>
          <p:nvPr/>
        </p:nvSpPr>
        <p:spPr>
          <a:xfrm>
            <a:off x="603075" y="0"/>
            <a:ext cx="1697100" cy="42900"/>
          </a:xfrm>
          <a:prstGeom prst="rect">
            <a:avLst/>
          </a:prstGeom>
          <a:solidFill>
            <a:srgbClr val="E3E3F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76">
          <p15:clr>
            <a:srgbClr val="FBAE40"/>
          </p15:clr>
        </p15:guide>
        <p15:guide id="2" pos="2880">
          <p15:clr>
            <a:srgbClr val="FBAE40"/>
          </p15:clr>
        </p15:guide>
        <p15:guide id="3" pos="1434">
          <p15:clr>
            <a:srgbClr val="FBAE40"/>
          </p15:clr>
        </p15:guide>
        <p15:guide id="4" pos="4326">
          <p15:clr>
            <a:srgbClr val="FBAE40"/>
          </p15:clr>
        </p15:guide>
        <p15:guide id="5" orient="horz" pos="2164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63_Пользовательский макет">
  <p:cSld name="463_Пользовательский макет">
    <p:bg>
      <p:bgPr>
        <a:solidFill>
          <a:srgbClr val="202D52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6"/>
          <p:cNvSpPr/>
          <p:nvPr>
            <p:ph idx="2" type="pic"/>
          </p:nvPr>
        </p:nvSpPr>
        <p:spPr>
          <a:xfrm>
            <a:off x="5030991" y="-1"/>
            <a:ext cx="41247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66" name="Google Shape;466;p76"/>
          <p:cNvSpPr txBox="1"/>
          <p:nvPr>
            <p:ph type="title"/>
          </p:nvPr>
        </p:nvSpPr>
        <p:spPr>
          <a:xfrm>
            <a:off x="600642" y="519760"/>
            <a:ext cx="32694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7" name="Google Shape;467;p76"/>
          <p:cNvSpPr txBox="1"/>
          <p:nvPr>
            <p:ph idx="1" type="body"/>
          </p:nvPr>
        </p:nvSpPr>
        <p:spPr>
          <a:xfrm>
            <a:off x="600704" y="2193754"/>
            <a:ext cx="3269400" cy="22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8" name="Google Shape;468;p76"/>
          <p:cNvSpPr/>
          <p:nvPr/>
        </p:nvSpPr>
        <p:spPr>
          <a:xfrm>
            <a:off x="603075" y="0"/>
            <a:ext cx="1697100" cy="42900"/>
          </a:xfrm>
          <a:prstGeom prst="rect">
            <a:avLst/>
          </a:prstGeom>
          <a:solidFill>
            <a:srgbClr val="E3E3F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76">
          <p15:clr>
            <a:srgbClr val="FBAE40"/>
          </p15:clr>
        </p15:guide>
        <p15:guide id="2" pos="2880">
          <p15:clr>
            <a:srgbClr val="FBAE40"/>
          </p15:clr>
        </p15:guide>
        <p15:guide id="3" pos="1434">
          <p15:clr>
            <a:srgbClr val="FBAE40"/>
          </p15:clr>
        </p15:guide>
        <p15:guide id="4" pos="4326">
          <p15:clr>
            <a:srgbClr val="FBAE40"/>
          </p15:clr>
        </p15:guide>
        <p15:guide id="5" orient="horz" pos="2164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64_Пользовательский макет">
  <p:cSld name="464_Пользовательский макет">
    <p:bg>
      <p:bgPr>
        <a:solidFill>
          <a:srgbClr val="202D52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7"/>
          <p:cNvSpPr/>
          <p:nvPr>
            <p:ph idx="2" type="pic"/>
          </p:nvPr>
        </p:nvSpPr>
        <p:spPr>
          <a:xfrm>
            <a:off x="4949992" y="-1"/>
            <a:ext cx="42057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71" name="Google Shape;471;p77"/>
          <p:cNvSpPr txBox="1"/>
          <p:nvPr>
            <p:ph type="title"/>
          </p:nvPr>
        </p:nvSpPr>
        <p:spPr>
          <a:xfrm>
            <a:off x="600642" y="519760"/>
            <a:ext cx="32694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2" name="Google Shape;472;p77"/>
          <p:cNvSpPr txBox="1"/>
          <p:nvPr>
            <p:ph idx="1" type="body"/>
          </p:nvPr>
        </p:nvSpPr>
        <p:spPr>
          <a:xfrm>
            <a:off x="600704" y="2193754"/>
            <a:ext cx="3269400" cy="22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3" name="Google Shape;473;p77"/>
          <p:cNvSpPr/>
          <p:nvPr/>
        </p:nvSpPr>
        <p:spPr>
          <a:xfrm>
            <a:off x="603075" y="0"/>
            <a:ext cx="1697100" cy="42900"/>
          </a:xfrm>
          <a:prstGeom prst="rect">
            <a:avLst/>
          </a:prstGeom>
          <a:solidFill>
            <a:srgbClr val="E3E3F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76">
          <p15:clr>
            <a:srgbClr val="FBAE40"/>
          </p15:clr>
        </p15:guide>
        <p15:guide id="2" pos="2880">
          <p15:clr>
            <a:srgbClr val="FBAE40"/>
          </p15:clr>
        </p15:guide>
        <p15:guide id="3" pos="1434">
          <p15:clr>
            <a:srgbClr val="FBAE40"/>
          </p15:clr>
        </p15:guide>
        <p15:guide id="4" pos="4326">
          <p15:clr>
            <a:srgbClr val="FBAE40"/>
          </p15:clr>
        </p15:guide>
        <p15:guide id="5" orient="horz" pos="2164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51_Пользовательский макет">
  <p:cSld name="451_Пользовательский макет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8"/>
          <p:cNvSpPr/>
          <p:nvPr>
            <p:ph idx="2" type="pic"/>
          </p:nvPr>
        </p:nvSpPr>
        <p:spPr>
          <a:xfrm>
            <a:off x="0" y="0"/>
            <a:ext cx="9144000" cy="31656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76" name="Google Shape;476;p78"/>
          <p:cNvSpPr txBox="1"/>
          <p:nvPr>
            <p:ph type="title"/>
          </p:nvPr>
        </p:nvSpPr>
        <p:spPr>
          <a:xfrm>
            <a:off x="600642" y="519760"/>
            <a:ext cx="32694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7" name="Google Shape;477;p78"/>
          <p:cNvSpPr txBox="1"/>
          <p:nvPr>
            <p:ph idx="1" type="body"/>
          </p:nvPr>
        </p:nvSpPr>
        <p:spPr>
          <a:xfrm>
            <a:off x="600704" y="3354749"/>
            <a:ext cx="79401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76">
          <p15:clr>
            <a:srgbClr val="FBAE40"/>
          </p15:clr>
        </p15:guide>
        <p15:guide id="2" pos="2880">
          <p15:clr>
            <a:srgbClr val="FBAE40"/>
          </p15:clr>
        </p15:guide>
        <p15:guide id="3" pos="1434">
          <p15:clr>
            <a:srgbClr val="FBAE40"/>
          </p15:clr>
        </p15:guide>
        <p15:guide id="4" pos="4326">
          <p15:clr>
            <a:srgbClr val="FBAE40"/>
          </p15:clr>
        </p15:guide>
        <p15:guide id="5" orient="horz" pos="2164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2_Пользовательский макет">
  <p:cSld name="312_Пользовательский макет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9"/>
          <p:cNvSpPr txBox="1"/>
          <p:nvPr>
            <p:ph type="title"/>
          </p:nvPr>
        </p:nvSpPr>
        <p:spPr>
          <a:xfrm>
            <a:off x="600642" y="627760"/>
            <a:ext cx="31614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0" name="Google Shape;480;p79"/>
          <p:cNvSpPr txBox="1"/>
          <p:nvPr>
            <p:ph idx="1" type="body"/>
          </p:nvPr>
        </p:nvSpPr>
        <p:spPr>
          <a:xfrm>
            <a:off x="600642" y="1950755"/>
            <a:ext cx="3161400" cy="22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1" name="Google Shape;481;p79"/>
          <p:cNvSpPr txBox="1"/>
          <p:nvPr>
            <p:ph idx="12" type="sldNum"/>
          </p:nvPr>
        </p:nvSpPr>
        <p:spPr>
          <a:xfrm>
            <a:off x="7017884" y="4486500"/>
            <a:ext cx="2133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2" name="Google Shape;482;p79"/>
          <p:cNvSpPr/>
          <p:nvPr/>
        </p:nvSpPr>
        <p:spPr>
          <a:xfrm>
            <a:off x="603075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4_Пользовательский макет">
  <p:cSld name="74_Пользовательский макет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36712" y="1113758"/>
            <a:ext cx="4670577" cy="2914052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80"/>
          <p:cNvSpPr/>
          <p:nvPr>
            <p:ph idx="2" type="pic"/>
          </p:nvPr>
        </p:nvSpPr>
        <p:spPr>
          <a:xfrm>
            <a:off x="3185559" y="1554855"/>
            <a:ext cx="2712900" cy="1474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86" name="Google Shape;486;p80"/>
          <p:cNvSpPr txBox="1"/>
          <p:nvPr>
            <p:ph idx="12" type="sldNum"/>
          </p:nvPr>
        </p:nvSpPr>
        <p:spPr>
          <a:xfrm>
            <a:off x="7017884" y="4486500"/>
            <a:ext cx="2133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7" name="Google Shape;487;p80"/>
          <p:cNvSpPr txBox="1"/>
          <p:nvPr>
            <p:ph type="title"/>
          </p:nvPr>
        </p:nvSpPr>
        <p:spPr>
          <a:xfrm>
            <a:off x="600641" y="492760"/>
            <a:ext cx="78321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8" name="Google Shape;488;p80"/>
          <p:cNvSpPr txBox="1"/>
          <p:nvPr>
            <p:ph idx="1" type="body"/>
          </p:nvPr>
        </p:nvSpPr>
        <p:spPr>
          <a:xfrm>
            <a:off x="600641" y="4009923"/>
            <a:ext cx="78321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9" name="Google Shape;489;p80"/>
          <p:cNvSpPr/>
          <p:nvPr/>
        </p:nvSpPr>
        <p:spPr>
          <a:xfrm>
            <a:off x="3668327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1_Пользовательский макет">
  <p:cSld name="101_Пользовательский макет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600642" y="411760"/>
            <a:ext cx="78327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600704" y="1248757"/>
            <a:ext cx="7832400" cy="28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4_Пользовательский макет">
  <p:cSld name="84_Пользовательский макет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78011" y="843759"/>
            <a:ext cx="6539113" cy="4079862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81"/>
          <p:cNvSpPr/>
          <p:nvPr>
            <p:ph idx="2" type="pic"/>
          </p:nvPr>
        </p:nvSpPr>
        <p:spPr>
          <a:xfrm>
            <a:off x="5276493" y="1463010"/>
            <a:ext cx="3856500" cy="20958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93" name="Google Shape;493;p81"/>
          <p:cNvSpPr txBox="1"/>
          <p:nvPr>
            <p:ph idx="12" type="sldNum"/>
          </p:nvPr>
        </p:nvSpPr>
        <p:spPr>
          <a:xfrm>
            <a:off x="7017884" y="4486500"/>
            <a:ext cx="2133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4" name="Google Shape;494;p81"/>
          <p:cNvSpPr txBox="1"/>
          <p:nvPr>
            <p:ph type="title"/>
          </p:nvPr>
        </p:nvSpPr>
        <p:spPr>
          <a:xfrm>
            <a:off x="600642" y="627760"/>
            <a:ext cx="31614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5" name="Google Shape;495;p81"/>
          <p:cNvSpPr txBox="1"/>
          <p:nvPr>
            <p:ph idx="1" type="body"/>
          </p:nvPr>
        </p:nvSpPr>
        <p:spPr>
          <a:xfrm>
            <a:off x="600642" y="1950755"/>
            <a:ext cx="3161400" cy="22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6" name="Google Shape;496;p81"/>
          <p:cNvSpPr/>
          <p:nvPr/>
        </p:nvSpPr>
        <p:spPr>
          <a:xfrm>
            <a:off x="603075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8_Пользовательский макет">
  <p:cSld name="88_Пользовательский макет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2"/>
          <p:cNvSpPr/>
          <p:nvPr>
            <p:ph idx="2" type="pic"/>
          </p:nvPr>
        </p:nvSpPr>
        <p:spPr>
          <a:xfrm>
            <a:off x="5479439" y="1249196"/>
            <a:ext cx="2902200" cy="4779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99" name="Google Shape;499;p82"/>
          <p:cNvSpPr txBox="1"/>
          <p:nvPr>
            <p:ph idx="12" type="sldNum"/>
          </p:nvPr>
        </p:nvSpPr>
        <p:spPr>
          <a:xfrm>
            <a:off x="7055612" y="4695713"/>
            <a:ext cx="21336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2F2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2F2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2F2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2F2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2F2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2F2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2F2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2F2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2F2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0" name="Google Shape;500;p82"/>
          <p:cNvSpPr txBox="1"/>
          <p:nvPr>
            <p:ph type="title"/>
          </p:nvPr>
        </p:nvSpPr>
        <p:spPr>
          <a:xfrm>
            <a:off x="603076" y="627760"/>
            <a:ext cx="31860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1" name="Google Shape;501;p82"/>
          <p:cNvSpPr txBox="1"/>
          <p:nvPr>
            <p:ph idx="1" type="body"/>
          </p:nvPr>
        </p:nvSpPr>
        <p:spPr>
          <a:xfrm>
            <a:off x="603076" y="1956162"/>
            <a:ext cx="3186000" cy="25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2" name="Google Shape;502;p82"/>
          <p:cNvSpPr/>
          <p:nvPr/>
        </p:nvSpPr>
        <p:spPr>
          <a:xfrm>
            <a:off x="603075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8_Пользовательский макет">
  <p:cSld name="78_Пользовательский макет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83"/>
          <p:cNvSpPr/>
          <p:nvPr>
            <p:ph idx="2" type="pic"/>
          </p:nvPr>
        </p:nvSpPr>
        <p:spPr>
          <a:xfrm>
            <a:off x="1756089" y="1250161"/>
            <a:ext cx="1567800" cy="25821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05" name="Google Shape;505;p83"/>
          <p:cNvSpPr/>
          <p:nvPr>
            <p:ph idx="3" type="pic"/>
          </p:nvPr>
        </p:nvSpPr>
        <p:spPr>
          <a:xfrm>
            <a:off x="722014" y="1440535"/>
            <a:ext cx="966300" cy="22101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06" name="Google Shape;506;p83"/>
          <p:cNvSpPr/>
          <p:nvPr>
            <p:ph idx="4" type="pic"/>
          </p:nvPr>
        </p:nvSpPr>
        <p:spPr>
          <a:xfrm>
            <a:off x="3400823" y="1440534"/>
            <a:ext cx="974700" cy="22101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07" name="Google Shape;507;p83"/>
          <p:cNvSpPr txBox="1"/>
          <p:nvPr>
            <p:ph idx="1" type="body"/>
          </p:nvPr>
        </p:nvSpPr>
        <p:spPr>
          <a:xfrm>
            <a:off x="5192988" y="1956162"/>
            <a:ext cx="3186000" cy="25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8" name="Google Shape;508;p83"/>
          <p:cNvSpPr txBox="1"/>
          <p:nvPr>
            <p:ph type="title"/>
          </p:nvPr>
        </p:nvSpPr>
        <p:spPr>
          <a:xfrm>
            <a:off x="5192749" y="627760"/>
            <a:ext cx="31860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9" name="Google Shape;509;p83"/>
          <p:cNvSpPr/>
          <p:nvPr/>
        </p:nvSpPr>
        <p:spPr>
          <a:xfrm>
            <a:off x="6704959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7_Пользовательский макет">
  <p:cSld name="87_Пользовательский макет"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84"/>
          <p:cNvSpPr/>
          <p:nvPr/>
        </p:nvSpPr>
        <p:spPr>
          <a:xfrm>
            <a:off x="0" y="788978"/>
            <a:ext cx="9144000" cy="359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84"/>
          <p:cNvSpPr txBox="1"/>
          <p:nvPr>
            <p:ph idx="1" type="body"/>
          </p:nvPr>
        </p:nvSpPr>
        <p:spPr>
          <a:xfrm>
            <a:off x="611499" y="1248757"/>
            <a:ext cx="2522100" cy="27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3" name="Google Shape;513;p84"/>
          <p:cNvSpPr/>
          <p:nvPr/>
        </p:nvSpPr>
        <p:spPr>
          <a:xfrm>
            <a:off x="3623862" y="303761"/>
            <a:ext cx="2402907" cy="4396808"/>
          </a:xfrm>
          <a:custGeom>
            <a:rect b="b" l="l" r="r" t="t"/>
            <a:pathLst>
              <a:path extrusionOk="0" h="12385376" w="6768752">
                <a:moveTo>
                  <a:pt x="188845" y="0"/>
                </a:moveTo>
                <a:lnTo>
                  <a:pt x="6579907" y="0"/>
                </a:lnTo>
                <a:cubicBezTo>
                  <a:pt x="6684203" y="0"/>
                  <a:pt x="6768752" y="84549"/>
                  <a:pt x="6768752" y="188845"/>
                </a:cubicBezTo>
                <a:lnTo>
                  <a:pt x="6768752" y="1296144"/>
                </a:lnTo>
                <a:lnTo>
                  <a:pt x="6768752" y="12385376"/>
                </a:lnTo>
                <a:lnTo>
                  <a:pt x="0" y="12385376"/>
                </a:lnTo>
                <a:lnTo>
                  <a:pt x="0" y="1296144"/>
                </a:lnTo>
                <a:lnTo>
                  <a:pt x="0" y="188845"/>
                </a:lnTo>
                <a:cubicBezTo>
                  <a:pt x="0" y="84549"/>
                  <a:pt x="84549" y="0"/>
                  <a:pt x="1888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0" rotWithShape="0" algn="t" dir="5400000" dist="254000">
              <a:srgbClr val="000000">
                <a:alpha val="29411"/>
              </a:srgbClr>
            </a:outerShdw>
          </a:effectLst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84"/>
          <p:cNvSpPr/>
          <p:nvPr/>
        </p:nvSpPr>
        <p:spPr>
          <a:xfrm>
            <a:off x="3623862" y="303761"/>
            <a:ext cx="2402907" cy="703158"/>
          </a:xfrm>
          <a:custGeom>
            <a:rect b="b" l="l" r="r" t="t"/>
            <a:pathLst>
              <a:path extrusionOk="0" h="1296144" w="6768752">
                <a:moveTo>
                  <a:pt x="188845" y="0"/>
                </a:moveTo>
                <a:lnTo>
                  <a:pt x="6579907" y="0"/>
                </a:lnTo>
                <a:cubicBezTo>
                  <a:pt x="6684203" y="0"/>
                  <a:pt x="6768752" y="84549"/>
                  <a:pt x="6768752" y="188845"/>
                </a:cubicBezTo>
                <a:lnTo>
                  <a:pt x="6768752" y="1296144"/>
                </a:lnTo>
                <a:lnTo>
                  <a:pt x="0" y="1296144"/>
                </a:lnTo>
                <a:lnTo>
                  <a:pt x="0" y="188845"/>
                </a:lnTo>
                <a:cubicBezTo>
                  <a:pt x="0" y="84549"/>
                  <a:pt x="84549" y="0"/>
                  <a:pt x="188845" y="0"/>
                </a:cubicBezTo>
                <a:close/>
              </a:path>
            </a:pathLst>
          </a:custGeom>
          <a:solidFill>
            <a:srgbClr val="404E89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5" name="Google Shape;515;p84"/>
          <p:cNvGrpSpPr/>
          <p:nvPr/>
        </p:nvGrpSpPr>
        <p:grpSpPr>
          <a:xfrm>
            <a:off x="3751393" y="410234"/>
            <a:ext cx="435707" cy="116377"/>
            <a:chOff x="9968502" y="1028886"/>
            <a:chExt cx="857014" cy="235200"/>
          </a:xfrm>
        </p:grpSpPr>
        <p:sp>
          <p:nvSpPr>
            <p:cNvPr id="516" name="Google Shape;516;p84"/>
            <p:cNvSpPr/>
            <p:nvPr/>
          </p:nvSpPr>
          <p:spPr>
            <a:xfrm>
              <a:off x="9968502" y="1028886"/>
              <a:ext cx="228600" cy="235200"/>
            </a:xfrm>
            <a:prstGeom prst="ellipse">
              <a:avLst/>
            </a:prstGeom>
            <a:solidFill>
              <a:schemeClr val="lt1">
                <a:alpha val="35686"/>
              </a:scheme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84"/>
            <p:cNvSpPr/>
            <p:nvPr/>
          </p:nvSpPr>
          <p:spPr>
            <a:xfrm>
              <a:off x="10282709" y="1028886"/>
              <a:ext cx="228600" cy="235200"/>
            </a:xfrm>
            <a:prstGeom prst="ellipse">
              <a:avLst/>
            </a:prstGeom>
            <a:solidFill>
              <a:schemeClr val="lt1">
                <a:alpha val="35686"/>
              </a:scheme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84"/>
            <p:cNvSpPr/>
            <p:nvPr/>
          </p:nvSpPr>
          <p:spPr>
            <a:xfrm>
              <a:off x="10596916" y="1028886"/>
              <a:ext cx="228600" cy="235200"/>
            </a:xfrm>
            <a:prstGeom prst="ellipse">
              <a:avLst/>
            </a:prstGeom>
            <a:solidFill>
              <a:schemeClr val="lt1">
                <a:alpha val="35686"/>
              </a:scheme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9" name="Google Shape;519;p84"/>
          <p:cNvSpPr/>
          <p:nvPr/>
        </p:nvSpPr>
        <p:spPr>
          <a:xfrm>
            <a:off x="6316792" y="303761"/>
            <a:ext cx="2402907" cy="4396808"/>
          </a:xfrm>
          <a:custGeom>
            <a:rect b="b" l="l" r="r" t="t"/>
            <a:pathLst>
              <a:path extrusionOk="0" h="12385376" w="6768752">
                <a:moveTo>
                  <a:pt x="188845" y="0"/>
                </a:moveTo>
                <a:lnTo>
                  <a:pt x="6579907" y="0"/>
                </a:lnTo>
                <a:cubicBezTo>
                  <a:pt x="6684203" y="0"/>
                  <a:pt x="6768752" y="84549"/>
                  <a:pt x="6768752" y="188845"/>
                </a:cubicBezTo>
                <a:lnTo>
                  <a:pt x="6768752" y="1296144"/>
                </a:lnTo>
                <a:lnTo>
                  <a:pt x="6768752" y="12385376"/>
                </a:lnTo>
                <a:lnTo>
                  <a:pt x="0" y="12385376"/>
                </a:lnTo>
                <a:lnTo>
                  <a:pt x="0" y="1296144"/>
                </a:lnTo>
                <a:lnTo>
                  <a:pt x="0" y="188845"/>
                </a:lnTo>
                <a:cubicBezTo>
                  <a:pt x="0" y="84549"/>
                  <a:pt x="84549" y="0"/>
                  <a:pt x="1888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0" rotWithShape="0" algn="t" dir="5400000" dist="254000">
              <a:srgbClr val="000000">
                <a:alpha val="29411"/>
              </a:srgbClr>
            </a:outerShdw>
          </a:effectLst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84"/>
          <p:cNvSpPr/>
          <p:nvPr/>
        </p:nvSpPr>
        <p:spPr>
          <a:xfrm>
            <a:off x="6316792" y="303761"/>
            <a:ext cx="2402907" cy="622149"/>
          </a:xfrm>
          <a:custGeom>
            <a:rect b="b" l="l" r="r" t="t"/>
            <a:pathLst>
              <a:path extrusionOk="0" h="1296144" w="6768752">
                <a:moveTo>
                  <a:pt x="188845" y="0"/>
                </a:moveTo>
                <a:lnTo>
                  <a:pt x="6579907" y="0"/>
                </a:lnTo>
                <a:cubicBezTo>
                  <a:pt x="6684203" y="0"/>
                  <a:pt x="6768752" y="84549"/>
                  <a:pt x="6768752" y="188845"/>
                </a:cubicBezTo>
                <a:lnTo>
                  <a:pt x="6768752" y="1296144"/>
                </a:lnTo>
                <a:lnTo>
                  <a:pt x="0" y="1296144"/>
                </a:lnTo>
                <a:lnTo>
                  <a:pt x="0" y="188845"/>
                </a:lnTo>
                <a:cubicBezTo>
                  <a:pt x="0" y="84549"/>
                  <a:pt x="84549" y="0"/>
                  <a:pt x="188845" y="0"/>
                </a:cubicBezTo>
                <a:close/>
              </a:path>
            </a:pathLst>
          </a:custGeom>
          <a:solidFill>
            <a:srgbClr val="404E89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1" name="Google Shape;521;p84"/>
          <p:cNvGrpSpPr/>
          <p:nvPr/>
        </p:nvGrpSpPr>
        <p:grpSpPr>
          <a:xfrm>
            <a:off x="6444323" y="410234"/>
            <a:ext cx="435707" cy="116377"/>
            <a:chOff x="9968502" y="1028886"/>
            <a:chExt cx="857014" cy="235200"/>
          </a:xfrm>
        </p:grpSpPr>
        <p:sp>
          <p:nvSpPr>
            <p:cNvPr id="522" name="Google Shape;522;p84"/>
            <p:cNvSpPr/>
            <p:nvPr/>
          </p:nvSpPr>
          <p:spPr>
            <a:xfrm>
              <a:off x="9968502" y="1028886"/>
              <a:ext cx="228600" cy="235200"/>
            </a:xfrm>
            <a:prstGeom prst="ellipse">
              <a:avLst/>
            </a:prstGeom>
            <a:solidFill>
              <a:schemeClr val="lt1">
                <a:alpha val="35686"/>
              </a:scheme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84"/>
            <p:cNvSpPr/>
            <p:nvPr/>
          </p:nvSpPr>
          <p:spPr>
            <a:xfrm>
              <a:off x="10282709" y="1028886"/>
              <a:ext cx="228600" cy="235200"/>
            </a:xfrm>
            <a:prstGeom prst="ellipse">
              <a:avLst/>
            </a:prstGeom>
            <a:solidFill>
              <a:schemeClr val="lt1">
                <a:alpha val="35686"/>
              </a:scheme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84"/>
            <p:cNvSpPr/>
            <p:nvPr/>
          </p:nvSpPr>
          <p:spPr>
            <a:xfrm>
              <a:off x="10596916" y="1028886"/>
              <a:ext cx="228600" cy="235200"/>
            </a:xfrm>
            <a:prstGeom prst="ellipse">
              <a:avLst/>
            </a:prstGeom>
            <a:solidFill>
              <a:schemeClr val="lt1">
                <a:alpha val="35686"/>
              </a:scheme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5" name="Google Shape;525;p84"/>
          <p:cNvSpPr/>
          <p:nvPr>
            <p:ph idx="2" type="pic"/>
          </p:nvPr>
        </p:nvSpPr>
        <p:spPr>
          <a:xfrm>
            <a:off x="6316792" y="627760"/>
            <a:ext cx="2400900" cy="40962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26" name="Google Shape;526;p84"/>
          <p:cNvSpPr/>
          <p:nvPr>
            <p:ph idx="3" type="pic"/>
          </p:nvPr>
        </p:nvSpPr>
        <p:spPr>
          <a:xfrm>
            <a:off x="3623862" y="627760"/>
            <a:ext cx="2400900" cy="40962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0_Пользовательский макет">
  <p:cSld name="80_Пользовательский макет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85"/>
          <p:cNvSpPr/>
          <p:nvPr>
            <p:ph idx="2" type="pic"/>
          </p:nvPr>
        </p:nvSpPr>
        <p:spPr>
          <a:xfrm>
            <a:off x="1262748" y="1793556"/>
            <a:ext cx="1728000" cy="121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29" name="Google Shape;529;p85"/>
          <p:cNvSpPr/>
          <p:nvPr>
            <p:ph idx="3" type="pic"/>
          </p:nvPr>
        </p:nvSpPr>
        <p:spPr>
          <a:xfrm>
            <a:off x="6166422" y="1793556"/>
            <a:ext cx="1712400" cy="121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30" name="Google Shape;530;p85"/>
          <p:cNvSpPr/>
          <p:nvPr>
            <p:ph idx="4" type="pic"/>
          </p:nvPr>
        </p:nvSpPr>
        <p:spPr>
          <a:xfrm>
            <a:off x="3154273" y="1518756"/>
            <a:ext cx="2848500" cy="1585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31" name="Google Shape;531;p85"/>
          <p:cNvSpPr txBox="1"/>
          <p:nvPr>
            <p:ph idx="12" type="sldNum"/>
          </p:nvPr>
        </p:nvSpPr>
        <p:spPr>
          <a:xfrm>
            <a:off x="7017884" y="4486500"/>
            <a:ext cx="2133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Google Shape;532;p85"/>
          <p:cNvSpPr txBox="1"/>
          <p:nvPr>
            <p:ph type="title"/>
          </p:nvPr>
        </p:nvSpPr>
        <p:spPr>
          <a:xfrm>
            <a:off x="600641" y="384761"/>
            <a:ext cx="79470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3" name="Google Shape;533;p85"/>
          <p:cNvSpPr txBox="1"/>
          <p:nvPr>
            <p:ph idx="1" type="body"/>
          </p:nvPr>
        </p:nvSpPr>
        <p:spPr>
          <a:xfrm>
            <a:off x="600641" y="3759748"/>
            <a:ext cx="7947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4" name="Google Shape;534;p85"/>
          <p:cNvSpPr/>
          <p:nvPr/>
        </p:nvSpPr>
        <p:spPr>
          <a:xfrm>
            <a:off x="3668327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2_Пользовательский макет">
  <p:cSld name="82_Пользовательский макет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86"/>
          <p:cNvSpPr/>
          <p:nvPr>
            <p:ph idx="2" type="pic"/>
          </p:nvPr>
        </p:nvSpPr>
        <p:spPr>
          <a:xfrm>
            <a:off x="6156795" y="-40395"/>
            <a:ext cx="3293700" cy="43908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37" name="Google Shape;537;p86"/>
          <p:cNvSpPr txBox="1"/>
          <p:nvPr>
            <p:ph idx="12" type="sldNum"/>
          </p:nvPr>
        </p:nvSpPr>
        <p:spPr>
          <a:xfrm>
            <a:off x="7017884" y="4486500"/>
            <a:ext cx="2133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8" name="Google Shape;538;p86"/>
          <p:cNvSpPr txBox="1"/>
          <p:nvPr>
            <p:ph type="title"/>
          </p:nvPr>
        </p:nvSpPr>
        <p:spPr>
          <a:xfrm>
            <a:off x="600642" y="627760"/>
            <a:ext cx="31614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9" name="Google Shape;539;p86"/>
          <p:cNvSpPr txBox="1"/>
          <p:nvPr>
            <p:ph idx="1" type="body"/>
          </p:nvPr>
        </p:nvSpPr>
        <p:spPr>
          <a:xfrm>
            <a:off x="600642" y="1950755"/>
            <a:ext cx="3161400" cy="22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0" name="Google Shape;540;p86"/>
          <p:cNvSpPr/>
          <p:nvPr/>
        </p:nvSpPr>
        <p:spPr>
          <a:xfrm>
            <a:off x="603075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3_Пользовательский макет">
  <p:cSld name="93_Пользовательский макет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2" name="Google Shape;542;p87"/>
          <p:cNvCxnSpPr/>
          <p:nvPr/>
        </p:nvCxnSpPr>
        <p:spPr>
          <a:xfrm>
            <a:off x="0" y="3363767"/>
            <a:ext cx="8190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3" name="Google Shape;543;p87"/>
          <p:cNvSpPr txBox="1"/>
          <p:nvPr>
            <p:ph idx="1" type="body"/>
          </p:nvPr>
        </p:nvSpPr>
        <p:spPr>
          <a:xfrm>
            <a:off x="3829466" y="1923755"/>
            <a:ext cx="15390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4" name="Google Shape;544;p87"/>
          <p:cNvSpPr txBox="1"/>
          <p:nvPr>
            <p:ph idx="2" type="body"/>
          </p:nvPr>
        </p:nvSpPr>
        <p:spPr>
          <a:xfrm>
            <a:off x="7191121" y="1545756"/>
            <a:ext cx="1539000" cy="1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5" name="Google Shape;545;p87"/>
          <p:cNvSpPr txBox="1"/>
          <p:nvPr>
            <p:ph idx="3" type="body"/>
          </p:nvPr>
        </p:nvSpPr>
        <p:spPr>
          <a:xfrm>
            <a:off x="467811" y="1923755"/>
            <a:ext cx="15390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6" name="Google Shape;546;p87"/>
          <p:cNvSpPr txBox="1"/>
          <p:nvPr>
            <p:ph idx="4" type="body"/>
          </p:nvPr>
        </p:nvSpPr>
        <p:spPr>
          <a:xfrm>
            <a:off x="5510293" y="1923755"/>
            <a:ext cx="15390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7" name="Google Shape;547;p87"/>
          <p:cNvSpPr txBox="1"/>
          <p:nvPr>
            <p:ph idx="5" type="body"/>
          </p:nvPr>
        </p:nvSpPr>
        <p:spPr>
          <a:xfrm>
            <a:off x="2148639" y="1545756"/>
            <a:ext cx="1539000" cy="1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8" name="Google Shape;548;p87"/>
          <p:cNvSpPr txBox="1"/>
          <p:nvPr>
            <p:ph idx="12" type="sldNum"/>
          </p:nvPr>
        </p:nvSpPr>
        <p:spPr>
          <a:xfrm>
            <a:off x="7017884" y="4486500"/>
            <a:ext cx="2133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4_Пользовательский макет">
  <p:cSld name="94_Пользовательский макет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88"/>
          <p:cNvSpPr txBox="1"/>
          <p:nvPr>
            <p:ph type="title"/>
          </p:nvPr>
        </p:nvSpPr>
        <p:spPr>
          <a:xfrm>
            <a:off x="765073" y="627760"/>
            <a:ext cx="31860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51" name="Google Shape;551;p88"/>
          <p:cNvCxnSpPr/>
          <p:nvPr/>
        </p:nvCxnSpPr>
        <p:spPr>
          <a:xfrm>
            <a:off x="0" y="3299867"/>
            <a:ext cx="9144000" cy="0"/>
          </a:xfrm>
          <a:prstGeom prst="straightConnector1">
            <a:avLst/>
          </a:prstGeom>
          <a:noFill/>
          <a:ln cap="flat" cmpd="sng" w="6381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2" name="Google Shape;552;p88"/>
          <p:cNvSpPr/>
          <p:nvPr>
            <p:ph idx="2" type="pic"/>
          </p:nvPr>
        </p:nvSpPr>
        <p:spPr>
          <a:xfrm>
            <a:off x="833830" y="1977755"/>
            <a:ext cx="1375200" cy="118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53" name="Google Shape;553;p88"/>
          <p:cNvSpPr/>
          <p:nvPr>
            <p:ph idx="3" type="pic"/>
          </p:nvPr>
        </p:nvSpPr>
        <p:spPr>
          <a:xfrm>
            <a:off x="2379381" y="1977755"/>
            <a:ext cx="1375200" cy="118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54" name="Google Shape;554;p88"/>
          <p:cNvSpPr/>
          <p:nvPr>
            <p:ph idx="4" type="pic"/>
          </p:nvPr>
        </p:nvSpPr>
        <p:spPr>
          <a:xfrm>
            <a:off x="3924932" y="1977755"/>
            <a:ext cx="1375200" cy="118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55" name="Google Shape;555;p88"/>
          <p:cNvSpPr/>
          <p:nvPr>
            <p:ph idx="5" type="pic"/>
          </p:nvPr>
        </p:nvSpPr>
        <p:spPr>
          <a:xfrm>
            <a:off x="5470484" y="1977755"/>
            <a:ext cx="1375200" cy="118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56" name="Google Shape;556;p88"/>
          <p:cNvSpPr/>
          <p:nvPr>
            <p:ph idx="6" type="pic"/>
          </p:nvPr>
        </p:nvSpPr>
        <p:spPr>
          <a:xfrm>
            <a:off x="7016035" y="1977755"/>
            <a:ext cx="1375200" cy="118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57" name="Google Shape;557;p88"/>
          <p:cNvSpPr txBox="1"/>
          <p:nvPr>
            <p:ph idx="1" type="body"/>
          </p:nvPr>
        </p:nvSpPr>
        <p:spPr>
          <a:xfrm>
            <a:off x="890519" y="3596866"/>
            <a:ext cx="12501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8" name="Google Shape;558;p88"/>
          <p:cNvSpPr txBox="1"/>
          <p:nvPr>
            <p:ph idx="7" type="body"/>
          </p:nvPr>
        </p:nvSpPr>
        <p:spPr>
          <a:xfrm>
            <a:off x="2438627" y="3596866"/>
            <a:ext cx="12501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9" name="Google Shape;559;p88"/>
          <p:cNvSpPr txBox="1"/>
          <p:nvPr>
            <p:ph idx="8" type="body"/>
          </p:nvPr>
        </p:nvSpPr>
        <p:spPr>
          <a:xfrm>
            <a:off x="3986735" y="3596866"/>
            <a:ext cx="12501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0" name="Google Shape;560;p88"/>
          <p:cNvSpPr txBox="1"/>
          <p:nvPr>
            <p:ph idx="9" type="body"/>
          </p:nvPr>
        </p:nvSpPr>
        <p:spPr>
          <a:xfrm>
            <a:off x="5534844" y="3596866"/>
            <a:ext cx="12501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1" name="Google Shape;561;p88"/>
          <p:cNvSpPr txBox="1"/>
          <p:nvPr>
            <p:ph idx="13" type="body"/>
          </p:nvPr>
        </p:nvSpPr>
        <p:spPr>
          <a:xfrm>
            <a:off x="7082952" y="3596866"/>
            <a:ext cx="12501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5_Пользовательский макет">
  <p:cSld name="95_Пользовательский макет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89"/>
          <p:cNvSpPr/>
          <p:nvPr>
            <p:ph idx="2" type="pic"/>
          </p:nvPr>
        </p:nvSpPr>
        <p:spPr>
          <a:xfrm>
            <a:off x="0" y="2221636"/>
            <a:ext cx="9144000" cy="12141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64" name="Google Shape;564;p89"/>
          <p:cNvSpPr txBox="1"/>
          <p:nvPr>
            <p:ph idx="1" type="body"/>
          </p:nvPr>
        </p:nvSpPr>
        <p:spPr>
          <a:xfrm>
            <a:off x="7163950" y="3542867"/>
            <a:ext cx="14580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5" name="Google Shape;565;p89"/>
          <p:cNvSpPr txBox="1"/>
          <p:nvPr>
            <p:ph type="title"/>
          </p:nvPr>
        </p:nvSpPr>
        <p:spPr>
          <a:xfrm>
            <a:off x="765073" y="627760"/>
            <a:ext cx="31860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6" name="Google Shape;566;p89"/>
          <p:cNvSpPr txBox="1"/>
          <p:nvPr>
            <p:ph idx="3" type="body"/>
          </p:nvPr>
        </p:nvSpPr>
        <p:spPr>
          <a:xfrm>
            <a:off x="5543981" y="3542866"/>
            <a:ext cx="14580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7" name="Google Shape;567;p89"/>
          <p:cNvSpPr txBox="1"/>
          <p:nvPr>
            <p:ph idx="4" type="body"/>
          </p:nvPr>
        </p:nvSpPr>
        <p:spPr>
          <a:xfrm>
            <a:off x="3924012" y="3542866"/>
            <a:ext cx="14580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8" name="Google Shape;568;p89"/>
          <p:cNvSpPr txBox="1"/>
          <p:nvPr>
            <p:ph idx="5" type="body"/>
          </p:nvPr>
        </p:nvSpPr>
        <p:spPr>
          <a:xfrm>
            <a:off x="765073" y="2112754"/>
            <a:ext cx="29430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70485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7500"/>
              <a:buFont typeface="Arial"/>
              <a:buChar char="•"/>
              <a:defRPr b="1" i="0" sz="75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6_Пользовательский макет">
  <p:cSld name="96_Пользовательский макет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90"/>
          <p:cNvSpPr/>
          <p:nvPr/>
        </p:nvSpPr>
        <p:spPr>
          <a:xfrm>
            <a:off x="3654018" y="2221636"/>
            <a:ext cx="5490000" cy="121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90"/>
          <p:cNvSpPr/>
          <p:nvPr/>
        </p:nvSpPr>
        <p:spPr>
          <a:xfrm>
            <a:off x="5381984" y="2221636"/>
            <a:ext cx="1728000" cy="121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90"/>
          <p:cNvSpPr/>
          <p:nvPr>
            <p:ph idx="2" type="pic"/>
          </p:nvPr>
        </p:nvSpPr>
        <p:spPr>
          <a:xfrm>
            <a:off x="0" y="2221636"/>
            <a:ext cx="3654000" cy="12141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73" name="Google Shape;573;p90"/>
          <p:cNvSpPr txBox="1"/>
          <p:nvPr>
            <p:ph idx="1" type="body"/>
          </p:nvPr>
        </p:nvSpPr>
        <p:spPr>
          <a:xfrm>
            <a:off x="7302077" y="3542867"/>
            <a:ext cx="13254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4" name="Google Shape;574;p90"/>
          <p:cNvSpPr txBox="1"/>
          <p:nvPr>
            <p:ph type="title"/>
          </p:nvPr>
        </p:nvSpPr>
        <p:spPr>
          <a:xfrm>
            <a:off x="765073" y="627760"/>
            <a:ext cx="31860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5" name="Google Shape;575;p90"/>
          <p:cNvSpPr txBox="1"/>
          <p:nvPr>
            <p:ph idx="3" type="body"/>
          </p:nvPr>
        </p:nvSpPr>
        <p:spPr>
          <a:xfrm>
            <a:off x="5610253" y="3542866"/>
            <a:ext cx="13254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6" name="Google Shape;576;p90"/>
          <p:cNvSpPr txBox="1"/>
          <p:nvPr>
            <p:ph idx="4" type="body"/>
          </p:nvPr>
        </p:nvSpPr>
        <p:spPr>
          <a:xfrm>
            <a:off x="3924012" y="3542866"/>
            <a:ext cx="14580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7" name="Google Shape;577;p90"/>
          <p:cNvSpPr/>
          <p:nvPr/>
        </p:nvSpPr>
        <p:spPr>
          <a:xfrm>
            <a:off x="3654018" y="2221636"/>
            <a:ext cx="1728000" cy="121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90"/>
          <p:cNvSpPr txBox="1"/>
          <p:nvPr>
            <p:ph idx="5" type="body"/>
          </p:nvPr>
        </p:nvSpPr>
        <p:spPr>
          <a:xfrm>
            <a:off x="7298948" y="2814752"/>
            <a:ext cx="13254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9" name="Google Shape;579;p90"/>
          <p:cNvSpPr txBox="1"/>
          <p:nvPr>
            <p:ph idx="6" type="body"/>
          </p:nvPr>
        </p:nvSpPr>
        <p:spPr>
          <a:xfrm>
            <a:off x="5607124" y="2814752"/>
            <a:ext cx="13254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0" name="Google Shape;580;p90"/>
          <p:cNvSpPr txBox="1"/>
          <p:nvPr>
            <p:ph idx="7" type="body"/>
          </p:nvPr>
        </p:nvSpPr>
        <p:spPr>
          <a:xfrm>
            <a:off x="3920883" y="2814751"/>
            <a:ext cx="14580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4_Пользовательский макет">
  <p:cSld name="104_Пользовательский макет">
    <p:bg>
      <p:bgPr>
        <a:solidFill>
          <a:srgbClr val="111217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5" name="Google Shape;35;p10"/>
          <p:cNvSpPr txBox="1"/>
          <p:nvPr>
            <p:ph type="title"/>
          </p:nvPr>
        </p:nvSpPr>
        <p:spPr>
          <a:xfrm>
            <a:off x="1703417" y="2529650"/>
            <a:ext cx="5784600" cy="18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 Medium"/>
              <a:buNone/>
              <a:defRPr b="0" i="0" sz="3600" u="none" cap="none" strike="noStrike">
                <a:solidFill>
                  <a:schemeClr val="lt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7_Пользовательский макет">
  <p:cSld name="97_Пользовательский макет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91"/>
          <p:cNvSpPr txBox="1"/>
          <p:nvPr>
            <p:ph type="title"/>
          </p:nvPr>
        </p:nvSpPr>
        <p:spPr>
          <a:xfrm>
            <a:off x="765073" y="627760"/>
            <a:ext cx="31860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3" name="Google Shape;583;p91"/>
          <p:cNvSpPr/>
          <p:nvPr>
            <p:ph idx="2" type="pic"/>
          </p:nvPr>
        </p:nvSpPr>
        <p:spPr>
          <a:xfrm>
            <a:off x="850916" y="2030596"/>
            <a:ext cx="1716900" cy="12507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84" name="Google Shape;584;p91"/>
          <p:cNvSpPr txBox="1"/>
          <p:nvPr>
            <p:ph idx="1" type="body"/>
          </p:nvPr>
        </p:nvSpPr>
        <p:spPr>
          <a:xfrm>
            <a:off x="849426" y="3550039"/>
            <a:ext cx="17181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5" name="Google Shape;585;p91"/>
          <p:cNvSpPr/>
          <p:nvPr>
            <p:ph idx="3" type="pic"/>
          </p:nvPr>
        </p:nvSpPr>
        <p:spPr>
          <a:xfrm>
            <a:off x="2936068" y="1910987"/>
            <a:ext cx="1716900" cy="13647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86" name="Google Shape;586;p91"/>
          <p:cNvSpPr txBox="1"/>
          <p:nvPr>
            <p:ph idx="4" type="body"/>
          </p:nvPr>
        </p:nvSpPr>
        <p:spPr>
          <a:xfrm>
            <a:off x="2934578" y="3550039"/>
            <a:ext cx="17181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7" name="Google Shape;587;p91"/>
          <p:cNvSpPr/>
          <p:nvPr>
            <p:ph idx="5" type="pic"/>
          </p:nvPr>
        </p:nvSpPr>
        <p:spPr>
          <a:xfrm>
            <a:off x="5021220" y="1730774"/>
            <a:ext cx="1716900" cy="15363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88" name="Google Shape;588;p91"/>
          <p:cNvSpPr txBox="1"/>
          <p:nvPr>
            <p:ph idx="6" type="body"/>
          </p:nvPr>
        </p:nvSpPr>
        <p:spPr>
          <a:xfrm>
            <a:off x="5019730" y="3550039"/>
            <a:ext cx="17181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9" name="Google Shape;589;p91"/>
          <p:cNvSpPr/>
          <p:nvPr>
            <p:ph idx="7" type="pic"/>
          </p:nvPr>
        </p:nvSpPr>
        <p:spPr>
          <a:xfrm>
            <a:off x="7106372" y="1472853"/>
            <a:ext cx="1716900" cy="1782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90" name="Google Shape;590;p91"/>
          <p:cNvSpPr txBox="1"/>
          <p:nvPr>
            <p:ph idx="8" type="body"/>
          </p:nvPr>
        </p:nvSpPr>
        <p:spPr>
          <a:xfrm>
            <a:off x="7104882" y="3550039"/>
            <a:ext cx="17181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8_Пользовательский макет">
  <p:cSld name="98_Пользовательский макет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92"/>
          <p:cNvSpPr/>
          <p:nvPr>
            <p:ph idx="2" type="pic"/>
          </p:nvPr>
        </p:nvSpPr>
        <p:spPr>
          <a:xfrm>
            <a:off x="334571" y="1240899"/>
            <a:ext cx="1716900" cy="20028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93" name="Google Shape;593;p92"/>
          <p:cNvSpPr txBox="1"/>
          <p:nvPr>
            <p:ph idx="1" type="body"/>
          </p:nvPr>
        </p:nvSpPr>
        <p:spPr>
          <a:xfrm>
            <a:off x="333081" y="3550039"/>
            <a:ext cx="17181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4" name="Google Shape;594;p92"/>
          <p:cNvSpPr/>
          <p:nvPr>
            <p:ph idx="3" type="pic"/>
          </p:nvPr>
        </p:nvSpPr>
        <p:spPr>
          <a:xfrm>
            <a:off x="2419723" y="905855"/>
            <a:ext cx="1716900" cy="2322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95" name="Google Shape;595;p92"/>
          <p:cNvSpPr txBox="1"/>
          <p:nvPr>
            <p:ph idx="4" type="body"/>
          </p:nvPr>
        </p:nvSpPr>
        <p:spPr>
          <a:xfrm>
            <a:off x="2418233" y="3550039"/>
            <a:ext cx="17181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6" name="Google Shape;596;p92"/>
          <p:cNvSpPr/>
          <p:nvPr>
            <p:ph idx="5" type="pic"/>
          </p:nvPr>
        </p:nvSpPr>
        <p:spPr>
          <a:xfrm>
            <a:off x="4504875" y="596583"/>
            <a:ext cx="1716900" cy="26163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97" name="Google Shape;597;p92"/>
          <p:cNvSpPr txBox="1"/>
          <p:nvPr>
            <p:ph idx="6" type="body"/>
          </p:nvPr>
        </p:nvSpPr>
        <p:spPr>
          <a:xfrm>
            <a:off x="4503385" y="3550039"/>
            <a:ext cx="17181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8" name="Google Shape;598;p92"/>
          <p:cNvSpPr txBox="1"/>
          <p:nvPr>
            <p:ph idx="7" type="body"/>
          </p:nvPr>
        </p:nvSpPr>
        <p:spPr>
          <a:xfrm>
            <a:off x="6588537" y="3550039"/>
            <a:ext cx="17181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9" name="Google Shape;599;p92"/>
          <p:cNvSpPr/>
          <p:nvPr>
            <p:ph idx="8" type="pic"/>
          </p:nvPr>
        </p:nvSpPr>
        <p:spPr>
          <a:xfrm>
            <a:off x="6589882" y="338857"/>
            <a:ext cx="1716900" cy="2862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9_Пользовательский макет">
  <p:cSld name="99_Пользовательский макет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3"/>
          <p:cNvSpPr/>
          <p:nvPr>
            <p:ph idx="2" type="pic"/>
          </p:nvPr>
        </p:nvSpPr>
        <p:spPr>
          <a:xfrm>
            <a:off x="4023326" y="2247754"/>
            <a:ext cx="1716900" cy="11277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602" name="Google Shape;602;p93"/>
          <p:cNvSpPr txBox="1"/>
          <p:nvPr>
            <p:ph idx="1" type="body"/>
          </p:nvPr>
        </p:nvSpPr>
        <p:spPr>
          <a:xfrm>
            <a:off x="6427749" y="2247754"/>
            <a:ext cx="1718100" cy="11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3" name="Google Shape;603;p93"/>
          <p:cNvSpPr/>
          <p:nvPr>
            <p:ph idx="3" type="pic"/>
          </p:nvPr>
        </p:nvSpPr>
        <p:spPr>
          <a:xfrm>
            <a:off x="0" y="0"/>
            <a:ext cx="9144000" cy="13836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cxnSp>
        <p:nvCxnSpPr>
          <p:cNvPr id="604" name="Google Shape;604;p93"/>
          <p:cNvCxnSpPr>
            <a:endCxn id="605" idx="0"/>
          </p:cNvCxnSpPr>
          <p:nvPr/>
        </p:nvCxnSpPr>
        <p:spPr>
          <a:xfrm rot="10800000">
            <a:off x="6083978" y="2328753"/>
            <a:ext cx="0" cy="2814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6" name="Google Shape;606;p93"/>
          <p:cNvSpPr/>
          <p:nvPr>
            <p:ph idx="4" type="pic"/>
          </p:nvPr>
        </p:nvSpPr>
        <p:spPr>
          <a:xfrm>
            <a:off x="2134570" y="2247754"/>
            <a:ext cx="1716900" cy="11277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607" name="Google Shape;607;p93"/>
          <p:cNvSpPr/>
          <p:nvPr>
            <p:ph idx="5" type="pic"/>
          </p:nvPr>
        </p:nvSpPr>
        <p:spPr>
          <a:xfrm>
            <a:off x="6429031" y="3675655"/>
            <a:ext cx="1716900" cy="11277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608" name="Google Shape;608;p93"/>
          <p:cNvSpPr txBox="1"/>
          <p:nvPr>
            <p:ph idx="6" type="body"/>
          </p:nvPr>
        </p:nvSpPr>
        <p:spPr>
          <a:xfrm>
            <a:off x="4023326" y="3675655"/>
            <a:ext cx="1718100" cy="11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5" name="Google Shape;605;p93"/>
          <p:cNvSpPr/>
          <p:nvPr/>
        </p:nvSpPr>
        <p:spPr>
          <a:xfrm>
            <a:off x="6006428" y="2328753"/>
            <a:ext cx="155100" cy="155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93"/>
          <p:cNvSpPr/>
          <p:nvPr/>
        </p:nvSpPr>
        <p:spPr>
          <a:xfrm>
            <a:off x="6006428" y="3747795"/>
            <a:ext cx="155100" cy="155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93"/>
          <p:cNvSpPr txBox="1"/>
          <p:nvPr>
            <p:ph type="title"/>
          </p:nvPr>
        </p:nvSpPr>
        <p:spPr>
          <a:xfrm>
            <a:off x="765073" y="627760"/>
            <a:ext cx="65067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_Пользовательский макет">
  <p:cSld name="100_Пользовательский макет"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94"/>
          <p:cNvSpPr/>
          <p:nvPr>
            <p:ph idx="2" type="pic"/>
          </p:nvPr>
        </p:nvSpPr>
        <p:spPr>
          <a:xfrm>
            <a:off x="4023326" y="330761"/>
            <a:ext cx="1716900" cy="11277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613" name="Google Shape;613;p94"/>
          <p:cNvSpPr txBox="1"/>
          <p:nvPr>
            <p:ph idx="1" type="body"/>
          </p:nvPr>
        </p:nvSpPr>
        <p:spPr>
          <a:xfrm>
            <a:off x="6427749" y="330761"/>
            <a:ext cx="1718100" cy="11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614" name="Google Shape;614;p94"/>
          <p:cNvCxnSpPr/>
          <p:nvPr/>
        </p:nvCxnSpPr>
        <p:spPr>
          <a:xfrm rot="10800000">
            <a:off x="6083971" y="5"/>
            <a:ext cx="0" cy="5143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5" name="Google Shape;615;p94"/>
          <p:cNvSpPr/>
          <p:nvPr>
            <p:ph idx="3" type="pic"/>
          </p:nvPr>
        </p:nvSpPr>
        <p:spPr>
          <a:xfrm>
            <a:off x="2134570" y="330761"/>
            <a:ext cx="1716900" cy="11277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616" name="Google Shape;616;p94"/>
          <p:cNvSpPr/>
          <p:nvPr>
            <p:ph idx="4" type="pic"/>
          </p:nvPr>
        </p:nvSpPr>
        <p:spPr>
          <a:xfrm>
            <a:off x="6429031" y="1758661"/>
            <a:ext cx="1716900" cy="11277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617" name="Google Shape;617;p94"/>
          <p:cNvSpPr txBox="1"/>
          <p:nvPr>
            <p:ph idx="5" type="body"/>
          </p:nvPr>
        </p:nvSpPr>
        <p:spPr>
          <a:xfrm>
            <a:off x="4023326" y="1758661"/>
            <a:ext cx="1718100" cy="11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8" name="Google Shape;618;p94"/>
          <p:cNvSpPr/>
          <p:nvPr/>
        </p:nvSpPr>
        <p:spPr>
          <a:xfrm>
            <a:off x="6006428" y="457624"/>
            <a:ext cx="155100" cy="155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94"/>
          <p:cNvSpPr/>
          <p:nvPr/>
        </p:nvSpPr>
        <p:spPr>
          <a:xfrm>
            <a:off x="6006428" y="1876666"/>
            <a:ext cx="155100" cy="155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94"/>
          <p:cNvSpPr/>
          <p:nvPr>
            <p:ph idx="6" type="pic"/>
          </p:nvPr>
        </p:nvSpPr>
        <p:spPr>
          <a:xfrm>
            <a:off x="4022044" y="3151701"/>
            <a:ext cx="1716900" cy="11277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621" name="Google Shape;621;p94"/>
          <p:cNvSpPr txBox="1"/>
          <p:nvPr>
            <p:ph idx="7" type="body"/>
          </p:nvPr>
        </p:nvSpPr>
        <p:spPr>
          <a:xfrm>
            <a:off x="6426468" y="3151701"/>
            <a:ext cx="1718100" cy="11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794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2" name="Google Shape;622;p94"/>
          <p:cNvSpPr/>
          <p:nvPr>
            <p:ph idx="8" type="pic"/>
          </p:nvPr>
        </p:nvSpPr>
        <p:spPr>
          <a:xfrm>
            <a:off x="2133289" y="3151701"/>
            <a:ext cx="1716900" cy="11277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623" name="Google Shape;623;p94"/>
          <p:cNvSpPr/>
          <p:nvPr/>
        </p:nvSpPr>
        <p:spPr>
          <a:xfrm>
            <a:off x="6005147" y="3278565"/>
            <a:ext cx="155100" cy="155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94"/>
          <p:cNvSpPr/>
          <p:nvPr>
            <p:ph idx="9" type="pic"/>
          </p:nvPr>
        </p:nvSpPr>
        <p:spPr>
          <a:xfrm>
            <a:off x="237713" y="330761"/>
            <a:ext cx="1716900" cy="11277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09_Пользовательский макет">
  <p:cSld name="309_Пользовательский макет"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95"/>
          <p:cNvSpPr txBox="1"/>
          <p:nvPr>
            <p:ph type="title"/>
          </p:nvPr>
        </p:nvSpPr>
        <p:spPr>
          <a:xfrm>
            <a:off x="600641" y="438760"/>
            <a:ext cx="79470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7" name="Google Shape;627;p95"/>
          <p:cNvSpPr txBox="1"/>
          <p:nvPr>
            <p:ph idx="12" type="sldNum"/>
          </p:nvPr>
        </p:nvSpPr>
        <p:spPr>
          <a:xfrm>
            <a:off x="7017884" y="4486500"/>
            <a:ext cx="2133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8" name="Google Shape;628;p95"/>
          <p:cNvSpPr txBox="1"/>
          <p:nvPr>
            <p:ph idx="1" type="body"/>
          </p:nvPr>
        </p:nvSpPr>
        <p:spPr>
          <a:xfrm>
            <a:off x="600641" y="1302757"/>
            <a:ext cx="7947000" cy="28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9" name="Google Shape;629;p95"/>
          <p:cNvSpPr/>
          <p:nvPr/>
        </p:nvSpPr>
        <p:spPr>
          <a:xfrm>
            <a:off x="603075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3_Пользовательский макет">
  <p:cSld name="313_Пользовательский макет"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96"/>
          <p:cNvSpPr txBox="1"/>
          <p:nvPr>
            <p:ph idx="12" type="sldNum"/>
          </p:nvPr>
        </p:nvSpPr>
        <p:spPr>
          <a:xfrm>
            <a:off x="7017884" y="4486500"/>
            <a:ext cx="2133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2" name="Google Shape;632;p96"/>
          <p:cNvSpPr txBox="1"/>
          <p:nvPr>
            <p:ph type="title"/>
          </p:nvPr>
        </p:nvSpPr>
        <p:spPr>
          <a:xfrm>
            <a:off x="5597980" y="897759"/>
            <a:ext cx="26994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3" name="Google Shape;633;p96"/>
          <p:cNvSpPr txBox="1"/>
          <p:nvPr>
            <p:ph idx="1" type="body"/>
          </p:nvPr>
        </p:nvSpPr>
        <p:spPr>
          <a:xfrm>
            <a:off x="5598032" y="2382753"/>
            <a:ext cx="2699400" cy="20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4" name="Google Shape;634;p96"/>
          <p:cNvSpPr/>
          <p:nvPr/>
        </p:nvSpPr>
        <p:spPr>
          <a:xfrm>
            <a:off x="6600398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08_Пользовательский макет">
  <p:cSld name="308_Пользовательский макет"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97"/>
          <p:cNvSpPr txBox="1"/>
          <p:nvPr>
            <p:ph idx="12" type="sldNum"/>
          </p:nvPr>
        </p:nvSpPr>
        <p:spPr>
          <a:xfrm>
            <a:off x="7017884" y="4486500"/>
            <a:ext cx="2133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7" name="Google Shape;637;p97"/>
          <p:cNvSpPr txBox="1"/>
          <p:nvPr>
            <p:ph type="title"/>
          </p:nvPr>
        </p:nvSpPr>
        <p:spPr>
          <a:xfrm>
            <a:off x="600642" y="897759"/>
            <a:ext cx="26994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8" name="Google Shape;638;p97"/>
          <p:cNvSpPr txBox="1"/>
          <p:nvPr>
            <p:ph idx="1" type="body"/>
          </p:nvPr>
        </p:nvSpPr>
        <p:spPr>
          <a:xfrm>
            <a:off x="600704" y="2382753"/>
            <a:ext cx="2699400" cy="20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9" name="Google Shape;639;p97"/>
          <p:cNvSpPr/>
          <p:nvPr/>
        </p:nvSpPr>
        <p:spPr>
          <a:xfrm>
            <a:off x="603075" y="0"/>
            <a:ext cx="16971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66_Пользовательский макет">
  <p:cSld name="466_Пользовательский макет"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98"/>
          <p:cNvSpPr/>
          <p:nvPr>
            <p:ph idx="2" type="pic"/>
          </p:nvPr>
        </p:nvSpPr>
        <p:spPr>
          <a:xfrm>
            <a:off x="4280920" y="0"/>
            <a:ext cx="4863000" cy="51372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642" name="Google Shape;642;p98"/>
          <p:cNvSpPr txBox="1"/>
          <p:nvPr>
            <p:ph type="title"/>
          </p:nvPr>
        </p:nvSpPr>
        <p:spPr>
          <a:xfrm>
            <a:off x="600642" y="600760"/>
            <a:ext cx="32694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3" name="Google Shape;643;p98"/>
          <p:cNvSpPr txBox="1"/>
          <p:nvPr>
            <p:ph idx="1" type="body"/>
          </p:nvPr>
        </p:nvSpPr>
        <p:spPr>
          <a:xfrm>
            <a:off x="600704" y="2193754"/>
            <a:ext cx="3269400" cy="22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4" name="Google Shape;644;p98"/>
          <p:cNvSpPr/>
          <p:nvPr/>
        </p:nvSpPr>
        <p:spPr>
          <a:xfrm>
            <a:off x="603075" y="0"/>
            <a:ext cx="1697100" cy="42900"/>
          </a:xfrm>
          <a:prstGeom prst="rect">
            <a:avLst/>
          </a:prstGeom>
          <a:solidFill>
            <a:srgbClr val="E3E3F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76">
          <p15:clr>
            <a:srgbClr val="FBAE40"/>
          </p15:clr>
        </p15:guide>
        <p15:guide id="2" pos="2880">
          <p15:clr>
            <a:srgbClr val="FBAE40"/>
          </p15:clr>
        </p15:guide>
        <p15:guide id="3" pos="1434">
          <p15:clr>
            <a:srgbClr val="FBAE40"/>
          </p15:clr>
        </p15:guide>
        <p15:guide id="4" pos="4326">
          <p15:clr>
            <a:srgbClr val="FBAE40"/>
          </p15:clr>
        </p15:guide>
        <p15:guide id="5" orient="horz" pos="2164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67_Пользовательский макет">
  <p:cSld name="467_Пользовательский макет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99"/>
          <p:cNvSpPr/>
          <p:nvPr>
            <p:ph idx="2" type="pic"/>
          </p:nvPr>
        </p:nvSpPr>
        <p:spPr>
          <a:xfrm>
            <a:off x="4520958" y="0"/>
            <a:ext cx="4623000" cy="51372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647" name="Google Shape;647;p99"/>
          <p:cNvSpPr txBox="1"/>
          <p:nvPr>
            <p:ph type="title"/>
          </p:nvPr>
        </p:nvSpPr>
        <p:spPr>
          <a:xfrm>
            <a:off x="600642" y="600760"/>
            <a:ext cx="32694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8" name="Google Shape;648;p99"/>
          <p:cNvSpPr txBox="1"/>
          <p:nvPr>
            <p:ph idx="1" type="body"/>
          </p:nvPr>
        </p:nvSpPr>
        <p:spPr>
          <a:xfrm>
            <a:off x="600704" y="2193754"/>
            <a:ext cx="3269400" cy="22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9" name="Google Shape;649;p99"/>
          <p:cNvSpPr/>
          <p:nvPr/>
        </p:nvSpPr>
        <p:spPr>
          <a:xfrm>
            <a:off x="603075" y="0"/>
            <a:ext cx="1697100" cy="42900"/>
          </a:xfrm>
          <a:prstGeom prst="rect">
            <a:avLst/>
          </a:prstGeom>
          <a:solidFill>
            <a:srgbClr val="E3E3F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76">
          <p15:clr>
            <a:srgbClr val="FBAE40"/>
          </p15:clr>
        </p15:guide>
        <p15:guide id="2" pos="2880">
          <p15:clr>
            <a:srgbClr val="FBAE40"/>
          </p15:clr>
        </p15:guide>
        <p15:guide id="3" pos="1434">
          <p15:clr>
            <a:srgbClr val="FBAE40"/>
          </p15:clr>
        </p15:guide>
        <p15:guide id="4" pos="4326">
          <p15:clr>
            <a:srgbClr val="FBAE40"/>
          </p15:clr>
        </p15:guide>
        <p15:guide id="5" orient="horz" pos="2164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7_Пользовательский макет">
  <p:cSld name="157_Пользовательский макет"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00"/>
          <p:cNvSpPr txBox="1"/>
          <p:nvPr>
            <p:ph idx="1" type="body"/>
          </p:nvPr>
        </p:nvSpPr>
        <p:spPr>
          <a:xfrm>
            <a:off x="793489" y="1545756"/>
            <a:ext cx="34545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2" name="Google Shape;652;p100"/>
          <p:cNvSpPr txBox="1"/>
          <p:nvPr>
            <p:ph idx="2" type="body"/>
          </p:nvPr>
        </p:nvSpPr>
        <p:spPr>
          <a:xfrm>
            <a:off x="793489" y="573760"/>
            <a:ext cx="34545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3" name="Google Shape;653;p100"/>
          <p:cNvSpPr txBox="1"/>
          <p:nvPr>
            <p:ph idx="3" type="body"/>
          </p:nvPr>
        </p:nvSpPr>
        <p:spPr>
          <a:xfrm>
            <a:off x="4978681" y="1545756"/>
            <a:ext cx="34545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4" name="Google Shape;654;p100"/>
          <p:cNvSpPr txBox="1"/>
          <p:nvPr>
            <p:ph idx="4" type="body"/>
          </p:nvPr>
        </p:nvSpPr>
        <p:spPr>
          <a:xfrm>
            <a:off x="4978681" y="573760"/>
            <a:ext cx="34545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  <a:defRPr b="1" i="0" sz="3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5" name="Google Shape;655;p100"/>
          <p:cNvSpPr txBox="1"/>
          <p:nvPr>
            <p:ph idx="12" type="sldNum"/>
          </p:nvPr>
        </p:nvSpPr>
        <p:spPr>
          <a:xfrm>
            <a:off x="7017884" y="4486500"/>
            <a:ext cx="2133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100" Type="http://schemas.openxmlformats.org/officeDocument/2006/relationships/theme" Target="../theme/theme1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95" Type="http://schemas.openxmlformats.org/officeDocument/2006/relationships/slideLayout" Target="../slideLayouts/slideLayout95.xml"/><Relationship Id="rId94" Type="http://schemas.openxmlformats.org/officeDocument/2006/relationships/slideLayout" Target="../slideLayouts/slideLayout94.xml"/><Relationship Id="rId97" Type="http://schemas.openxmlformats.org/officeDocument/2006/relationships/slideLayout" Target="../slideLayouts/slideLayout97.xml"/><Relationship Id="rId9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1.xml"/><Relationship Id="rId99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.xml"/><Relationship Id="rId98" Type="http://schemas.openxmlformats.org/officeDocument/2006/relationships/slideLayout" Target="../slideLayouts/slideLayout98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91" Type="http://schemas.openxmlformats.org/officeDocument/2006/relationships/slideLayout" Target="../slideLayouts/slideLayout91.xml"/><Relationship Id="rId90" Type="http://schemas.openxmlformats.org/officeDocument/2006/relationships/slideLayout" Target="../slideLayouts/slideLayout90.xml"/><Relationship Id="rId93" Type="http://schemas.openxmlformats.org/officeDocument/2006/relationships/slideLayout" Target="../slideLayouts/slideLayout93.xml"/><Relationship Id="rId92" Type="http://schemas.openxmlformats.org/officeDocument/2006/relationships/slideLayout" Target="../slideLayouts/slideLayout9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84" Type="http://schemas.openxmlformats.org/officeDocument/2006/relationships/slideLayout" Target="../slideLayouts/slideLayout84.xml"/><Relationship Id="rId83" Type="http://schemas.openxmlformats.org/officeDocument/2006/relationships/slideLayout" Target="../slideLayouts/slideLayout83.xml"/><Relationship Id="rId86" Type="http://schemas.openxmlformats.org/officeDocument/2006/relationships/slideLayout" Target="../slideLayouts/slideLayout86.xml"/><Relationship Id="rId85" Type="http://schemas.openxmlformats.org/officeDocument/2006/relationships/slideLayout" Target="../slideLayouts/slideLayout85.xml"/><Relationship Id="rId88" Type="http://schemas.openxmlformats.org/officeDocument/2006/relationships/slideLayout" Target="../slideLayouts/slideLayout88.xml"/><Relationship Id="rId87" Type="http://schemas.openxmlformats.org/officeDocument/2006/relationships/slideLayout" Target="../slideLayouts/slideLayout87.xml"/><Relationship Id="rId89" Type="http://schemas.openxmlformats.org/officeDocument/2006/relationships/slideLayout" Target="../slideLayouts/slideLayout89.xml"/><Relationship Id="rId80" Type="http://schemas.openxmlformats.org/officeDocument/2006/relationships/slideLayout" Target="../slideLayouts/slideLayout80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75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74.xml"/><Relationship Id="rId77" Type="http://schemas.openxmlformats.org/officeDocument/2006/relationships/slideLayout" Target="../slideLayouts/slideLayout77.xml"/><Relationship Id="rId76" Type="http://schemas.openxmlformats.org/officeDocument/2006/relationships/slideLayout" Target="../slideLayouts/slideLayout76.xml"/><Relationship Id="rId79" Type="http://schemas.openxmlformats.org/officeDocument/2006/relationships/slideLayout" Target="../slideLayouts/slideLayout79.xml"/><Relationship Id="rId78" Type="http://schemas.openxmlformats.org/officeDocument/2006/relationships/slideLayout" Target="../slideLayouts/slideLayout78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6" Type="http://schemas.openxmlformats.org/officeDocument/2006/relationships/slideLayout" Target="../slideLayouts/slideLayout66.xml"/><Relationship Id="rId65" Type="http://schemas.openxmlformats.org/officeDocument/2006/relationships/slideLayout" Target="../slideLayouts/slideLayout65.xml"/><Relationship Id="rId68" Type="http://schemas.openxmlformats.org/officeDocument/2006/relationships/slideLayout" Target="../slideLayouts/slideLayout68.xml"/><Relationship Id="rId67" Type="http://schemas.openxmlformats.org/officeDocument/2006/relationships/slideLayout" Target="../slideLayouts/slideLayout67.xml"/><Relationship Id="rId60" Type="http://schemas.openxmlformats.org/officeDocument/2006/relationships/slideLayout" Target="../slideLayouts/slideLayout60.xml"/><Relationship Id="rId69" Type="http://schemas.openxmlformats.org/officeDocument/2006/relationships/slideLayout" Target="../slideLayouts/slideLayout6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  <p:sldLayoutId id="2147483728" r:id="rId81"/>
    <p:sldLayoutId id="2147483729" r:id="rId82"/>
    <p:sldLayoutId id="2147483730" r:id="rId83"/>
    <p:sldLayoutId id="2147483731" r:id="rId84"/>
    <p:sldLayoutId id="2147483732" r:id="rId85"/>
    <p:sldLayoutId id="2147483733" r:id="rId86"/>
    <p:sldLayoutId id="2147483734" r:id="rId87"/>
    <p:sldLayoutId id="2147483735" r:id="rId88"/>
    <p:sldLayoutId id="2147483736" r:id="rId89"/>
    <p:sldLayoutId id="2147483737" r:id="rId90"/>
    <p:sldLayoutId id="2147483738" r:id="rId91"/>
    <p:sldLayoutId id="2147483739" r:id="rId92"/>
    <p:sldLayoutId id="2147483740" r:id="rId93"/>
    <p:sldLayoutId id="2147483741" r:id="rId94"/>
    <p:sldLayoutId id="2147483742" r:id="rId95"/>
    <p:sldLayoutId id="2147483743" r:id="rId96"/>
    <p:sldLayoutId id="2147483744" r:id="rId97"/>
    <p:sldLayoutId id="2147483745" r:id="rId98"/>
    <p:sldLayoutId id="2147483746" r:id="rId9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5.jpg"/><Relationship Id="rId6" Type="http://schemas.openxmlformats.org/officeDocument/2006/relationships/image" Target="../media/image3.png"/><Relationship Id="rId7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ngular.io/guide/built-in-directives#ngClass" TargetMode="External"/><Relationship Id="rId4" Type="http://schemas.openxmlformats.org/officeDocument/2006/relationships/hyperlink" Target="https://angular.io/guide/built-in-directives#ngstyle" TargetMode="External"/><Relationship Id="rId5" Type="http://schemas.openxmlformats.org/officeDocument/2006/relationships/hyperlink" Target="https://angular.io/guide/built-in-directives#ngModel" TargetMode="External"/><Relationship Id="rId6" Type="http://schemas.openxmlformats.org/officeDocument/2006/relationships/hyperlink" Target="https://angular.io/guide/built-in-directives#ngIf" TargetMode="External"/><Relationship Id="rId7" Type="http://schemas.openxmlformats.org/officeDocument/2006/relationships/hyperlink" Target="https://angular.io/guide/built-in-directives#ngFor" TargetMode="External"/><Relationship Id="rId8" Type="http://schemas.openxmlformats.org/officeDocument/2006/relationships/hyperlink" Target="https://angular.io/guide/built-in-directives#ngSwitch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01"/>
          <p:cNvSpPr/>
          <p:nvPr/>
        </p:nvSpPr>
        <p:spPr>
          <a:xfrm rot="10800000">
            <a:off x="2979795" y="745950"/>
            <a:ext cx="888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101"/>
          <p:cNvSpPr/>
          <p:nvPr/>
        </p:nvSpPr>
        <p:spPr>
          <a:xfrm rot="10800000">
            <a:off x="2652025" y="745950"/>
            <a:ext cx="2577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101"/>
          <p:cNvSpPr/>
          <p:nvPr/>
        </p:nvSpPr>
        <p:spPr>
          <a:xfrm>
            <a:off x="-6412" y="745950"/>
            <a:ext cx="25650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101"/>
          <p:cNvSpPr txBox="1"/>
          <p:nvPr>
            <p:ph type="title"/>
          </p:nvPr>
        </p:nvSpPr>
        <p:spPr>
          <a:xfrm>
            <a:off x="600642" y="519760"/>
            <a:ext cx="32694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Giorgio Galassi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4" name="Google Shape;664;p101"/>
          <p:cNvSpPr txBox="1"/>
          <p:nvPr>
            <p:ph idx="1" type="body"/>
          </p:nvPr>
        </p:nvSpPr>
        <p:spPr>
          <a:xfrm>
            <a:off x="302476" y="2299671"/>
            <a:ext cx="33999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Senior Frontend Developer</a:t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5" name="Google Shape;665;p101"/>
          <p:cNvSpPr txBox="1"/>
          <p:nvPr/>
        </p:nvSpPr>
        <p:spPr>
          <a:xfrm>
            <a:off x="514125" y="4465863"/>
            <a:ext cx="297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it.linkedin.com/in/giorgiogalassi </a:t>
            </a:r>
            <a:endParaRPr b="0" i="0" sz="1400" u="none" cap="none" strike="noStrike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6" name="Google Shape;666;p101"/>
          <p:cNvSpPr txBox="1"/>
          <p:nvPr/>
        </p:nvSpPr>
        <p:spPr>
          <a:xfrm>
            <a:off x="504475" y="3294916"/>
            <a:ext cx="297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ged.galassi@gmail.com</a:t>
            </a: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101"/>
          <p:cNvSpPr txBox="1"/>
          <p:nvPr/>
        </p:nvSpPr>
        <p:spPr>
          <a:xfrm>
            <a:off x="514125" y="4075547"/>
            <a:ext cx="297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https://github.com/giorgiogalassi</a:t>
            </a:r>
            <a:endParaRPr b="0" i="0" sz="1400" u="none" cap="none" strike="noStrike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68" name="Google Shape;668;p101"/>
          <p:cNvGrpSpPr/>
          <p:nvPr/>
        </p:nvGrpSpPr>
        <p:grpSpPr>
          <a:xfrm>
            <a:off x="244755" y="4533414"/>
            <a:ext cx="265390" cy="265097"/>
            <a:chOff x="3752358" y="3817349"/>
            <a:chExt cx="346056" cy="345674"/>
          </a:xfrm>
        </p:grpSpPr>
        <p:sp>
          <p:nvSpPr>
            <p:cNvPr id="669" name="Google Shape;669;p101"/>
            <p:cNvSpPr/>
            <p:nvPr/>
          </p:nvSpPr>
          <p:spPr>
            <a:xfrm>
              <a:off x="375235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01"/>
            <p:cNvSpPr/>
            <p:nvPr/>
          </p:nvSpPr>
          <p:spPr>
            <a:xfrm>
              <a:off x="3831933" y="3955682"/>
              <a:ext cx="47809" cy="120540"/>
            </a:xfrm>
            <a:custGeom>
              <a:rect b="b" l="l" r="r" t="t"/>
              <a:pathLst>
                <a:path extrusionOk="0" h="3787" w="1502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01"/>
            <p:cNvSpPr/>
            <p:nvPr/>
          </p:nvSpPr>
          <p:spPr>
            <a:xfrm>
              <a:off x="3824739" y="3890112"/>
              <a:ext cx="55002" cy="55002"/>
            </a:xfrm>
            <a:custGeom>
              <a:rect b="b" l="l" r="r" t="t"/>
              <a:pathLst>
                <a:path extrusionOk="0" h="1728" w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01"/>
            <p:cNvSpPr/>
            <p:nvPr/>
          </p:nvSpPr>
          <p:spPr>
            <a:xfrm>
              <a:off x="3904696" y="3955682"/>
              <a:ext cx="128148" cy="120540"/>
            </a:xfrm>
            <a:custGeom>
              <a:rect b="b" l="l" r="r" t="t"/>
              <a:pathLst>
                <a:path extrusionOk="0" h="3787" w="4026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73" name="Google Shape;673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475" y="1548796"/>
            <a:ext cx="1350864" cy="6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52975" y="4330500"/>
            <a:ext cx="795800" cy="795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5" name="Google Shape;675;p101"/>
          <p:cNvGrpSpPr/>
          <p:nvPr/>
        </p:nvGrpSpPr>
        <p:grpSpPr>
          <a:xfrm>
            <a:off x="254402" y="3362458"/>
            <a:ext cx="246095" cy="265116"/>
            <a:chOff x="6896644" y="3216007"/>
            <a:chExt cx="322917" cy="347876"/>
          </a:xfrm>
        </p:grpSpPr>
        <p:sp>
          <p:nvSpPr>
            <p:cNvPr id="676" name="Google Shape;676;p101"/>
            <p:cNvSpPr/>
            <p:nvPr/>
          </p:nvSpPr>
          <p:spPr>
            <a:xfrm>
              <a:off x="6896644" y="3216007"/>
              <a:ext cx="301387" cy="347876"/>
            </a:xfrm>
            <a:custGeom>
              <a:rect b="b" l="l" r="r" t="t"/>
              <a:pathLst>
                <a:path extrusionOk="0" h="10955" w="9491">
                  <a:moveTo>
                    <a:pt x="5192" y="382"/>
                  </a:moveTo>
                  <a:lnTo>
                    <a:pt x="6490" y="1679"/>
                  </a:lnTo>
                  <a:lnTo>
                    <a:pt x="3906" y="1679"/>
                  </a:lnTo>
                  <a:lnTo>
                    <a:pt x="5192" y="382"/>
                  </a:lnTo>
                  <a:close/>
                  <a:moveTo>
                    <a:pt x="5186" y="1"/>
                  </a:moveTo>
                  <a:cubicBezTo>
                    <a:pt x="5144" y="1"/>
                    <a:pt x="5103" y="13"/>
                    <a:pt x="5073" y="36"/>
                  </a:cubicBezTo>
                  <a:lnTo>
                    <a:pt x="3442" y="1679"/>
                  </a:lnTo>
                  <a:lnTo>
                    <a:pt x="870" y="1679"/>
                  </a:lnTo>
                  <a:cubicBezTo>
                    <a:pt x="775" y="1679"/>
                    <a:pt x="703" y="1751"/>
                    <a:pt x="703" y="1846"/>
                  </a:cubicBezTo>
                  <a:lnTo>
                    <a:pt x="703" y="4501"/>
                  </a:lnTo>
                  <a:lnTo>
                    <a:pt x="168" y="4501"/>
                  </a:lnTo>
                  <a:cubicBezTo>
                    <a:pt x="72" y="4501"/>
                    <a:pt x="1" y="4585"/>
                    <a:pt x="1" y="4668"/>
                  </a:cubicBezTo>
                  <a:lnTo>
                    <a:pt x="1" y="10788"/>
                  </a:lnTo>
                  <a:cubicBezTo>
                    <a:pt x="1" y="10883"/>
                    <a:pt x="72" y="10954"/>
                    <a:pt x="168" y="10954"/>
                  </a:cubicBezTo>
                  <a:lnTo>
                    <a:pt x="1846" y="10954"/>
                  </a:lnTo>
                  <a:cubicBezTo>
                    <a:pt x="1942" y="10954"/>
                    <a:pt x="2013" y="10883"/>
                    <a:pt x="2013" y="10788"/>
                  </a:cubicBezTo>
                  <a:cubicBezTo>
                    <a:pt x="2013" y="10704"/>
                    <a:pt x="1942" y="10621"/>
                    <a:pt x="1846" y="10621"/>
                  </a:cubicBezTo>
                  <a:lnTo>
                    <a:pt x="334" y="10621"/>
                  </a:lnTo>
                  <a:lnTo>
                    <a:pt x="334" y="4989"/>
                  </a:lnTo>
                  <a:lnTo>
                    <a:pt x="1084" y="5537"/>
                  </a:lnTo>
                  <a:cubicBezTo>
                    <a:pt x="1115" y="5554"/>
                    <a:pt x="1147" y="5562"/>
                    <a:pt x="1178" y="5562"/>
                  </a:cubicBezTo>
                  <a:cubicBezTo>
                    <a:pt x="1231" y="5562"/>
                    <a:pt x="1280" y="5539"/>
                    <a:pt x="1311" y="5501"/>
                  </a:cubicBezTo>
                  <a:cubicBezTo>
                    <a:pt x="1358" y="5430"/>
                    <a:pt x="1346" y="5323"/>
                    <a:pt x="1275" y="5287"/>
                  </a:cubicBezTo>
                  <a:lnTo>
                    <a:pt x="1049" y="5096"/>
                  </a:lnTo>
                  <a:lnTo>
                    <a:pt x="1049" y="4692"/>
                  </a:lnTo>
                  <a:lnTo>
                    <a:pt x="1049" y="4668"/>
                  </a:lnTo>
                  <a:lnTo>
                    <a:pt x="1049" y="4656"/>
                  </a:lnTo>
                  <a:lnTo>
                    <a:pt x="1049" y="2013"/>
                  </a:lnTo>
                  <a:lnTo>
                    <a:pt x="9169" y="2013"/>
                  </a:lnTo>
                  <a:lnTo>
                    <a:pt x="9169" y="2620"/>
                  </a:lnTo>
                  <a:cubicBezTo>
                    <a:pt x="9169" y="2703"/>
                    <a:pt x="9240" y="2787"/>
                    <a:pt x="9335" y="2787"/>
                  </a:cubicBezTo>
                  <a:cubicBezTo>
                    <a:pt x="9419" y="2787"/>
                    <a:pt x="9490" y="2703"/>
                    <a:pt x="9490" y="2620"/>
                  </a:cubicBezTo>
                  <a:lnTo>
                    <a:pt x="9490" y="1846"/>
                  </a:lnTo>
                  <a:cubicBezTo>
                    <a:pt x="9466" y="1751"/>
                    <a:pt x="9395" y="1679"/>
                    <a:pt x="9300" y="1679"/>
                  </a:cubicBezTo>
                  <a:lnTo>
                    <a:pt x="6930" y="1679"/>
                  </a:lnTo>
                  <a:lnTo>
                    <a:pt x="5299" y="36"/>
                  </a:lnTo>
                  <a:cubicBezTo>
                    <a:pt x="5269" y="13"/>
                    <a:pt x="5228" y="1"/>
                    <a:pt x="51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01"/>
            <p:cNvSpPr/>
            <p:nvPr/>
          </p:nvSpPr>
          <p:spPr>
            <a:xfrm>
              <a:off x="6954883" y="3306382"/>
              <a:ext cx="42012" cy="41980"/>
            </a:xfrm>
            <a:custGeom>
              <a:rect b="b" l="l" r="r" t="t"/>
              <a:pathLst>
                <a:path extrusionOk="0" h="1322" w="1323">
                  <a:moveTo>
                    <a:pt x="1001" y="322"/>
                  </a:moveTo>
                  <a:lnTo>
                    <a:pt x="1001" y="988"/>
                  </a:lnTo>
                  <a:lnTo>
                    <a:pt x="322" y="988"/>
                  </a:lnTo>
                  <a:lnTo>
                    <a:pt x="322" y="322"/>
                  </a:lnTo>
                  <a:close/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155"/>
                  </a:lnTo>
                  <a:cubicBezTo>
                    <a:pt x="1" y="1250"/>
                    <a:pt x="72" y="1322"/>
                    <a:pt x="167" y="1322"/>
                  </a:cubicBezTo>
                  <a:lnTo>
                    <a:pt x="1155" y="1322"/>
                  </a:lnTo>
                  <a:cubicBezTo>
                    <a:pt x="1251" y="1322"/>
                    <a:pt x="1322" y="1250"/>
                    <a:pt x="1322" y="1155"/>
                  </a:cubicBezTo>
                  <a:lnTo>
                    <a:pt x="1322" y="155"/>
                  </a:lnTo>
                  <a:cubicBezTo>
                    <a:pt x="1310" y="72"/>
                    <a:pt x="1239" y="0"/>
                    <a:pt x="1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01"/>
            <p:cNvSpPr/>
            <p:nvPr/>
          </p:nvSpPr>
          <p:spPr>
            <a:xfrm>
              <a:off x="7013122" y="3306382"/>
              <a:ext cx="32168" cy="10225"/>
            </a:xfrm>
            <a:custGeom>
              <a:rect b="b" l="l" r="r" t="t"/>
              <a:pathLst>
                <a:path extrusionOk="0" h="322" w="1013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845" y="322"/>
                  </a:lnTo>
                  <a:cubicBezTo>
                    <a:pt x="929" y="322"/>
                    <a:pt x="1012" y="250"/>
                    <a:pt x="1012" y="155"/>
                  </a:cubicBezTo>
                  <a:cubicBezTo>
                    <a:pt x="1012" y="72"/>
                    <a:pt x="929" y="0"/>
                    <a:pt x="84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01"/>
            <p:cNvSpPr/>
            <p:nvPr/>
          </p:nvSpPr>
          <p:spPr>
            <a:xfrm>
              <a:off x="7013471" y="3333596"/>
              <a:ext cx="105903" cy="10606"/>
            </a:xfrm>
            <a:custGeom>
              <a:rect b="b" l="l" r="r" t="t"/>
              <a:pathLst>
                <a:path extrusionOk="0" h="334" w="3335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3168" y="334"/>
                  </a:lnTo>
                  <a:cubicBezTo>
                    <a:pt x="3251" y="334"/>
                    <a:pt x="3335" y="250"/>
                    <a:pt x="3335" y="167"/>
                  </a:cubicBezTo>
                  <a:cubicBezTo>
                    <a:pt x="3335" y="60"/>
                    <a:pt x="3263" y="0"/>
                    <a:pt x="3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01"/>
            <p:cNvSpPr/>
            <p:nvPr/>
          </p:nvSpPr>
          <p:spPr>
            <a:xfrm>
              <a:off x="6966982" y="3375576"/>
              <a:ext cx="63923" cy="10606"/>
            </a:xfrm>
            <a:custGeom>
              <a:rect b="b" l="l" r="r" t="t"/>
              <a:pathLst>
                <a:path extrusionOk="0" h="334" w="2013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cubicBezTo>
                    <a:pt x="1" y="262"/>
                    <a:pt x="84" y="333"/>
                    <a:pt x="167" y="333"/>
                  </a:cubicBezTo>
                  <a:lnTo>
                    <a:pt x="1846" y="333"/>
                  </a:lnTo>
                  <a:cubicBezTo>
                    <a:pt x="1941" y="333"/>
                    <a:pt x="2013" y="262"/>
                    <a:pt x="2013" y="167"/>
                  </a:cubicBezTo>
                  <a:cubicBezTo>
                    <a:pt x="2013" y="71"/>
                    <a:pt x="1941" y="0"/>
                    <a:pt x="18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01"/>
            <p:cNvSpPr/>
            <p:nvPr/>
          </p:nvSpPr>
          <p:spPr>
            <a:xfrm>
              <a:off x="6928781" y="3524157"/>
              <a:ext cx="52237" cy="10225"/>
            </a:xfrm>
            <a:custGeom>
              <a:rect b="b" l="l" r="r" t="t"/>
              <a:pathLst>
                <a:path extrusionOk="0" h="322" w="1645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1477" y="322"/>
                  </a:lnTo>
                  <a:cubicBezTo>
                    <a:pt x="1561" y="322"/>
                    <a:pt x="1644" y="250"/>
                    <a:pt x="1644" y="167"/>
                  </a:cubicBezTo>
                  <a:cubicBezTo>
                    <a:pt x="1644" y="72"/>
                    <a:pt x="1561" y="0"/>
                    <a:pt x="1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01"/>
            <p:cNvSpPr/>
            <p:nvPr/>
          </p:nvSpPr>
          <p:spPr>
            <a:xfrm>
              <a:off x="6945420" y="3314701"/>
              <a:ext cx="274141" cy="248800"/>
            </a:xfrm>
            <a:custGeom>
              <a:rect b="b" l="l" r="r" t="t"/>
              <a:pathLst>
                <a:path extrusionOk="0" h="7835" w="8633">
                  <a:moveTo>
                    <a:pt x="5835" y="3274"/>
                  </a:moveTo>
                  <a:lnTo>
                    <a:pt x="5323" y="3632"/>
                  </a:lnTo>
                  <a:lnTo>
                    <a:pt x="1787" y="3632"/>
                  </a:lnTo>
                  <a:lnTo>
                    <a:pt x="1275" y="3274"/>
                  </a:lnTo>
                  <a:close/>
                  <a:moveTo>
                    <a:pt x="4882" y="3965"/>
                  </a:moveTo>
                  <a:lnTo>
                    <a:pt x="4370" y="4322"/>
                  </a:lnTo>
                  <a:lnTo>
                    <a:pt x="2739" y="4322"/>
                  </a:lnTo>
                  <a:lnTo>
                    <a:pt x="2227" y="3965"/>
                  </a:lnTo>
                  <a:close/>
                  <a:moveTo>
                    <a:pt x="3930" y="4632"/>
                  </a:moveTo>
                  <a:lnTo>
                    <a:pt x="3561" y="4894"/>
                  </a:lnTo>
                  <a:lnTo>
                    <a:pt x="3180" y="4632"/>
                  </a:lnTo>
                  <a:close/>
                  <a:moveTo>
                    <a:pt x="7752" y="0"/>
                  </a:moveTo>
                  <a:cubicBezTo>
                    <a:pt x="7668" y="0"/>
                    <a:pt x="7585" y="72"/>
                    <a:pt x="7585" y="167"/>
                  </a:cubicBezTo>
                  <a:lnTo>
                    <a:pt x="7585" y="1560"/>
                  </a:lnTo>
                  <a:lnTo>
                    <a:pt x="7585" y="1977"/>
                  </a:lnTo>
                  <a:lnTo>
                    <a:pt x="6252" y="2929"/>
                  </a:lnTo>
                  <a:lnTo>
                    <a:pt x="799" y="2929"/>
                  </a:lnTo>
                  <a:lnTo>
                    <a:pt x="263" y="2548"/>
                  </a:lnTo>
                  <a:cubicBezTo>
                    <a:pt x="233" y="2528"/>
                    <a:pt x="197" y="2519"/>
                    <a:pt x="162" y="2519"/>
                  </a:cubicBezTo>
                  <a:cubicBezTo>
                    <a:pt x="114" y="2519"/>
                    <a:pt x="69" y="2537"/>
                    <a:pt x="48" y="2572"/>
                  </a:cubicBezTo>
                  <a:cubicBezTo>
                    <a:pt x="1" y="2643"/>
                    <a:pt x="13" y="2750"/>
                    <a:pt x="72" y="2798"/>
                  </a:cubicBezTo>
                  <a:lnTo>
                    <a:pt x="3442" y="5215"/>
                  </a:lnTo>
                  <a:cubicBezTo>
                    <a:pt x="3472" y="5233"/>
                    <a:pt x="3504" y="5242"/>
                    <a:pt x="3537" y="5242"/>
                  </a:cubicBezTo>
                  <a:cubicBezTo>
                    <a:pt x="3570" y="5242"/>
                    <a:pt x="3602" y="5233"/>
                    <a:pt x="3632" y="5215"/>
                  </a:cubicBezTo>
                  <a:lnTo>
                    <a:pt x="8300" y="1858"/>
                  </a:lnTo>
                  <a:lnTo>
                    <a:pt x="8300" y="7501"/>
                  </a:lnTo>
                  <a:lnTo>
                    <a:pt x="941" y="7501"/>
                  </a:lnTo>
                  <a:cubicBezTo>
                    <a:pt x="846" y="7501"/>
                    <a:pt x="775" y="7572"/>
                    <a:pt x="775" y="7668"/>
                  </a:cubicBezTo>
                  <a:cubicBezTo>
                    <a:pt x="775" y="7751"/>
                    <a:pt x="846" y="7834"/>
                    <a:pt x="941" y="7834"/>
                  </a:cubicBezTo>
                  <a:lnTo>
                    <a:pt x="8454" y="7834"/>
                  </a:lnTo>
                  <a:cubicBezTo>
                    <a:pt x="8538" y="7834"/>
                    <a:pt x="8621" y="7751"/>
                    <a:pt x="8621" y="7668"/>
                  </a:cubicBezTo>
                  <a:lnTo>
                    <a:pt x="8621" y="1548"/>
                  </a:lnTo>
                  <a:cubicBezTo>
                    <a:pt x="8625" y="1552"/>
                    <a:pt x="8628" y="1553"/>
                    <a:pt x="8629" y="1553"/>
                  </a:cubicBezTo>
                  <a:cubicBezTo>
                    <a:pt x="8633" y="1553"/>
                    <a:pt x="8633" y="1548"/>
                    <a:pt x="8633" y="1548"/>
                  </a:cubicBezTo>
                  <a:cubicBezTo>
                    <a:pt x="8621" y="1477"/>
                    <a:pt x="8561" y="1417"/>
                    <a:pt x="8466" y="1417"/>
                  </a:cubicBezTo>
                  <a:lnTo>
                    <a:pt x="7919" y="1417"/>
                  </a:lnTo>
                  <a:lnTo>
                    <a:pt x="7919" y="167"/>
                  </a:lnTo>
                  <a:cubicBezTo>
                    <a:pt x="7919" y="72"/>
                    <a:pt x="7847" y="0"/>
                    <a:pt x="775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83" name="Google Shape;683;p1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00500" y="0"/>
            <a:ext cx="51435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10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0290" y="4138487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101"/>
          <p:cNvSpPr txBox="1"/>
          <p:nvPr/>
        </p:nvSpPr>
        <p:spPr>
          <a:xfrm>
            <a:off x="490850" y="3685231"/>
            <a:ext cx="32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https://medium.com/@giorgio.galassi</a:t>
            </a:r>
            <a:endParaRPr b="0" i="0" sz="1400" u="none" cap="none" strike="noStrike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6" name="Google Shape;686;p10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0290" y="3748171"/>
            <a:ext cx="274320" cy="27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10"/>
          <p:cNvSpPr/>
          <p:nvPr/>
        </p:nvSpPr>
        <p:spPr>
          <a:xfrm>
            <a:off x="0" y="3825725"/>
            <a:ext cx="74316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110"/>
          <p:cNvSpPr/>
          <p:nvPr/>
        </p:nvSpPr>
        <p:spPr>
          <a:xfrm>
            <a:off x="0" y="383500"/>
            <a:ext cx="25650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110"/>
          <p:cNvSpPr/>
          <p:nvPr/>
        </p:nvSpPr>
        <p:spPr>
          <a:xfrm rot="10800000">
            <a:off x="3725225" y="383500"/>
            <a:ext cx="888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110"/>
          <p:cNvSpPr/>
          <p:nvPr/>
        </p:nvSpPr>
        <p:spPr>
          <a:xfrm rot="10800000">
            <a:off x="3387525" y="383500"/>
            <a:ext cx="2577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110"/>
          <p:cNvSpPr/>
          <p:nvPr/>
        </p:nvSpPr>
        <p:spPr>
          <a:xfrm rot="10800000">
            <a:off x="2649725" y="383500"/>
            <a:ext cx="6579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110"/>
          <p:cNvSpPr txBox="1"/>
          <p:nvPr>
            <p:ph type="title"/>
          </p:nvPr>
        </p:nvSpPr>
        <p:spPr>
          <a:xfrm>
            <a:off x="456750" y="127700"/>
            <a:ext cx="55506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Direttive di Attributo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Come usarla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9" name="Google Shape;859;p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8070" y="3435738"/>
            <a:ext cx="4527876" cy="1191550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110"/>
          <p:cNvSpPr txBox="1"/>
          <p:nvPr/>
        </p:nvSpPr>
        <p:spPr>
          <a:xfrm>
            <a:off x="1712258" y="1268813"/>
            <a:ext cx="5719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Applicando la direttiva su un elemento HTML Angular instanzia la classe </a:t>
            </a:r>
            <a:r>
              <a:rPr b="1" i="1" lang="en" sz="14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FontCustomizationDirective </a:t>
            </a: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ed </a:t>
            </a:r>
            <a:r>
              <a:rPr b="1" i="1" lang="en" sz="14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inietta una referenza dell’elemento &lt;p&gt; nel costruttore della direttiva</a:t>
            </a: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 modo da poterlo modificare.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Analogamente a quanto visto per il </a:t>
            </a:r>
            <a:r>
              <a:rPr b="1" i="1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Componente </a:t>
            </a: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è possibile passare i valori degli input come mostrato in figura.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1" name="Google Shape;861;p110"/>
          <p:cNvSpPr/>
          <p:nvPr/>
        </p:nvSpPr>
        <p:spPr>
          <a:xfrm rot="10800000">
            <a:off x="8584225" y="3825725"/>
            <a:ext cx="888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110"/>
          <p:cNvSpPr/>
          <p:nvPr/>
        </p:nvSpPr>
        <p:spPr>
          <a:xfrm rot="10800000">
            <a:off x="8246525" y="3825725"/>
            <a:ext cx="2577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110"/>
          <p:cNvSpPr/>
          <p:nvPr/>
        </p:nvSpPr>
        <p:spPr>
          <a:xfrm rot="10800000">
            <a:off x="7508725" y="3825725"/>
            <a:ext cx="6579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111"/>
          <p:cNvSpPr/>
          <p:nvPr/>
        </p:nvSpPr>
        <p:spPr>
          <a:xfrm>
            <a:off x="1244200" y="4166775"/>
            <a:ext cx="7899600" cy="41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111"/>
          <p:cNvSpPr/>
          <p:nvPr/>
        </p:nvSpPr>
        <p:spPr>
          <a:xfrm>
            <a:off x="0" y="383500"/>
            <a:ext cx="25650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111"/>
          <p:cNvSpPr/>
          <p:nvPr/>
        </p:nvSpPr>
        <p:spPr>
          <a:xfrm rot="10800000">
            <a:off x="3725225" y="383500"/>
            <a:ext cx="888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111"/>
          <p:cNvSpPr/>
          <p:nvPr/>
        </p:nvSpPr>
        <p:spPr>
          <a:xfrm rot="10800000">
            <a:off x="3387525" y="383500"/>
            <a:ext cx="2577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111"/>
          <p:cNvSpPr/>
          <p:nvPr/>
        </p:nvSpPr>
        <p:spPr>
          <a:xfrm rot="10800000">
            <a:off x="2649725" y="383500"/>
            <a:ext cx="6579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111"/>
          <p:cNvSpPr txBox="1"/>
          <p:nvPr>
            <p:ph type="title"/>
          </p:nvPr>
        </p:nvSpPr>
        <p:spPr>
          <a:xfrm>
            <a:off x="456750" y="127700"/>
            <a:ext cx="6195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Direttive Strutturali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Definizione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4" name="Google Shape;874;p111"/>
          <p:cNvSpPr txBox="1"/>
          <p:nvPr/>
        </p:nvSpPr>
        <p:spPr>
          <a:xfrm>
            <a:off x="198600" y="1270975"/>
            <a:ext cx="4666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Rispetto le </a:t>
            </a:r>
            <a:r>
              <a:rPr b="1" i="1" lang="en" sz="14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Direttive di Attributo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qui incontriamo due nuove classi: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oboto"/>
              <a:buAutoNum type="arabicPeriod"/>
            </a:pPr>
            <a:r>
              <a:rPr b="1" i="1" lang="en" sz="14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TemplateRef,</a:t>
            </a:r>
            <a:endParaRPr b="1" i="1" sz="1400" u="none" cap="none" strike="noStrike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Rappresenta un template nel quale è possibile inserire altre view.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oboto"/>
              <a:buAutoNum type="arabicPeriod"/>
            </a:pPr>
            <a:r>
              <a:rPr b="1" i="1" lang="en" sz="14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ViewContainerRef</a:t>
            </a:r>
            <a:endParaRPr b="1" i="1" sz="1400" u="none" cap="none" strike="noStrike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Rappresenta un contenitore al quale possono essere attaccati uno o più template.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5" name="Google Shape;875;p111"/>
          <p:cNvSpPr/>
          <p:nvPr/>
        </p:nvSpPr>
        <p:spPr>
          <a:xfrm>
            <a:off x="0" y="4166775"/>
            <a:ext cx="88800" cy="41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111"/>
          <p:cNvSpPr/>
          <p:nvPr/>
        </p:nvSpPr>
        <p:spPr>
          <a:xfrm>
            <a:off x="168800" y="4166775"/>
            <a:ext cx="257700" cy="41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111"/>
          <p:cNvSpPr/>
          <p:nvPr/>
        </p:nvSpPr>
        <p:spPr>
          <a:xfrm>
            <a:off x="506400" y="4166775"/>
            <a:ext cx="657900" cy="41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8" name="Google Shape;878;p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4125" y="671600"/>
            <a:ext cx="4126200" cy="4471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12"/>
          <p:cNvSpPr/>
          <p:nvPr/>
        </p:nvSpPr>
        <p:spPr>
          <a:xfrm>
            <a:off x="506600" y="3923700"/>
            <a:ext cx="86373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112"/>
          <p:cNvSpPr/>
          <p:nvPr/>
        </p:nvSpPr>
        <p:spPr>
          <a:xfrm>
            <a:off x="0" y="383500"/>
            <a:ext cx="25650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112"/>
          <p:cNvSpPr/>
          <p:nvPr/>
        </p:nvSpPr>
        <p:spPr>
          <a:xfrm rot="10800000">
            <a:off x="3725225" y="383500"/>
            <a:ext cx="888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112"/>
          <p:cNvSpPr/>
          <p:nvPr/>
        </p:nvSpPr>
        <p:spPr>
          <a:xfrm rot="10800000">
            <a:off x="3387525" y="383500"/>
            <a:ext cx="2577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112"/>
          <p:cNvSpPr/>
          <p:nvPr/>
        </p:nvSpPr>
        <p:spPr>
          <a:xfrm rot="10800000">
            <a:off x="2649725" y="383500"/>
            <a:ext cx="6579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112"/>
          <p:cNvSpPr txBox="1"/>
          <p:nvPr>
            <p:ph type="title"/>
          </p:nvPr>
        </p:nvSpPr>
        <p:spPr>
          <a:xfrm>
            <a:off x="456750" y="127700"/>
            <a:ext cx="6195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Direttive Strutturali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Come si usano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9" name="Google Shape;889;p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962" y="3413850"/>
            <a:ext cx="5354801" cy="10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112"/>
          <p:cNvSpPr txBox="1"/>
          <p:nvPr/>
        </p:nvSpPr>
        <p:spPr>
          <a:xfrm>
            <a:off x="1582637" y="1257913"/>
            <a:ext cx="5719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L’uso delle direttive strutturali è pressocchè uguale a quello delle </a:t>
            </a:r>
            <a:r>
              <a:rPr b="1" i="1" lang="en" sz="14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Direttive di Attributo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tranne che per un piccolo, ma fondamentale, dettaglio - </a:t>
            </a:r>
            <a:r>
              <a:rPr b="1" i="1" lang="en" sz="14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l’asterisco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L’asterisco è un’abbreviazione che fa capire a noi, e ad Angular, che la direttiva </a:t>
            </a:r>
            <a:r>
              <a:rPr b="1" i="1" lang="en" sz="14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*ggShowHide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è una </a:t>
            </a:r>
            <a:r>
              <a:rPr b="1" i="1" lang="en" sz="14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Direttiva Strutturale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1" name="Google Shape;891;p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1205" y="3720975"/>
            <a:ext cx="2638425" cy="400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2" name="Google Shape;892;p112"/>
          <p:cNvSpPr/>
          <p:nvPr/>
        </p:nvSpPr>
        <p:spPr>
          <a:xfrm>
            <a:off x="100" y="3923700"/>
            <a:ext cx="888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112"/>
          <p:cNvSpPr/>
          <p:nvPr/>
        </p:nvSpPr>
        <p:spPr>
          <a:xfrm>
            <a:off x="168900" y="3923700"/>
            <a:ext cx="2577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13"/>
          <p:cNvSpPr/>
          <p:nvPr/>
        </p:nvSpPr>
        <p:spPr>
          <a:xfrm>
            <a:off x="0" y="383500"/>
            <a:ext cx="25650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113"/>
          <p:cNvSpPr/>
          <p:nvPr/>
        </p:nvSpPr>
        <p:spPr>
          <a:xfrm rot="10800000">
            <a:off x="3725225" y="383500"/>
            <a:ext cx="888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113"/>
          <p:cNvSpPr/>
          <p:nvPr/>
        </p:nvSpPr>
        <p:spPr>
          <a:xfrm rot="10800000">
            <a:off x="3387525" y="383500"/>
            <a:ext cx="2577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113"/>
          <p:cNvSpPr/>
          <p:nvPr/>
        </p:nvSpPr>
        <p:spPr>
          <a:xfrm rot="10800000">
            <a:off x="2649725" y="383500"/>
            <a:ext cx="6579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113"/>
          <p:cNvSpPr txBox="1"/>
          <p:nvPr>
            <p:ph type="title"/>
          </p:nvPr>
        </p:nvSpPr>
        <p:spPr>
          <a:xfrm>
            <a:off x="456750" y="127700"/>
            <a:ext cx="4443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Bonus - Direttive Built-in!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3" name="Google Shape;903;p113"/>
          <p:cNvSpPr txBox="1"/>
          <p:nvPr/>
        </p:nvSpPr>
        <p:spPr>
          <a:xfrm>
            <a:off x="115350" y="1955438"/>
            <a:ext cx="4326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NgClass</a:t>
            </a:r>
            <a:r>
              <a:rPr b="0" i="0" lang="en" sz="14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Aggiunge e rimuove classi CSS da un elemento in base ad una condizione</a:t>
            </a:r>
            <a:endParaRPr b="0" i="0" sz="1400" u="none" cap="none" strike="noStrike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NgStyle</a:t>
            </a:r>
            <a:endParaRPr b="1" i="1" sz="1400" u="none" cap="none" strike="noStrike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Aggiunge e rimuove stili CSS da un elemento in base ad una condizione</a:t>
            </a:r>
            <a:endParaRPr b="0" i="0" sz="1400" u="none" cap="none" strike="noStrike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NgModel</a:t>
            </a:r>
            <a:endParaRPr b="1" i="1" sz="1400" u="none" cap="none" strike="noStrike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Aggiunge two-way data binding ad un elemento HTML.</a:t>
            </a:r>
            <a:endParaRPr b="0" i="0" sz="1400" u="none" cap="none" strike="noStrike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4" name="Google Shape;904;p113"/>
          <p:cNvSpPr txBox="1"/>
          <p:nvPr/>
        </p:nvSpPr>
        <p:spPr>
          <a:xfrm>
            <a:off x="4441650" y="1955438"/>
            <a:ext cx="45870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NgIf</a:t>
            </a:r>
            <a:endParaRPr b="1" i="1" sz="1400" u="none" cap="none" strike="noStrike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Crea o rimuovere una view dal DOM in base ad una condizione</a:t>
            </a:r>
            <a:endParaRPr b="0" i="0" sz="1400" u="none" cap="none" strike="noStrike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NgFor</a:t>
            </a:r>
            <a:endParaRPr b="1" i="1" sz="1400" u="none" cap="none" strike="noStrike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Ripete un nodo nel DOM basato su una lista</a:t>
            </a:r>
            <a:endParaRPr b="0" i="0" sz="1400" u="none" cap="none" strike="noStrike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NgSwitch</a:t>
            </a:r>
            <a:endParaRPr b="1" i="1" sz="1400" u="none" cap="none" strike="noStrike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Cambia tra diverse view in base ad una condizione</a:t>
            </a:r>
            <a:endParaRPr b="0" i="0" sz="1400" u="none" cap="none" strike="noStrike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5" name="Google Shape;905;p113"/>
          <p:cNvSpPr txBox="1"/>
          <p:nvPr>
            <p:ph type="title"/>
          </p:nvPr>
        </p:nvSpPr>
        <p:spPr>
          <a:xfrm>
            <a:off x="4441650" y="1347856"/>
            <a:ext cx="4587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*Direttive Strutturali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6" name="Google Shape;906;p113"/>
          <p:cNvSpPr txBox="1"/>
          <p:nvPr>
            <p:ph type="title"/>
          </p:nvPr>
        </p:nvSpPr>
        <p:spPr>
          <a:xfrm>
            <a:off x="115350" y="1347856"/>
            <a:ext cx="36711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Direttive di Attributo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07" name="Google Shape;907;p113"/>
          <p:cNvGrpSpPr/>
          <p:nvPr/>
        </p:nvGrpSpPr>
        <p:grpSpPr>
          <a:xfrm>
            <a:off x="4899895" y="181377"/>
            <a:ext cx="313414" cy="344446"/>
            <a:chOff x="7441465" y="2302860"/>
            <a:chExt cx="342192" cy="327140"/>
          </a:xfrm>
        </p:grpSpPr>
        <p:sp>
          <p:nvSpPr>
            <p:cNvPr id="908" name="Google Shape;908;p113"/>
            <p:cNvSpPr/>
            <p:nvPr/>
          </p:nvSpPr>
          <p:spPr>
            <a:xfrm>
              <a:off x="7441465" y="2337727"/>
              <a:ext cx="299862" cy="292273"/>
            </a:xfrm>
            <a:custGeom>
              <a:rect b="b" l="l" r="r" t="t"/>
              <a:pathLst>
                <a:path extrusionOk="0" h="9204" w="9443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13"/>
            <p:cNvSpPr/>
            <p:nvPr/>
          </p:nvSpPr>
          <p:spPr>
            <a:xfrm>
              <a:off x="7484588" y="2302860"/>
              <a:ext cx="299069" cy="293130"/>
            </a:xfrm>
            <a:custGeom>
              <a:rect b="b" l="l" r="r" t="t"/>
              <a:pathLst>
                <a:path extrusionOk="0" h="9231" w="9418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02"/>
          <p:cNvSpPr/>
          <p:nvPr/>
        </p:nvSpPr>
        <p:spPr>
          <a:xfrm>
            <a:off x="4556325" y="3833575"/>
            <a:ext cx="4587600" cy="41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102"/>
          <p:cNvSpPr/>
          <p:nvPr/>
        </p:nvSpPr>
        <p:spPr>
          <a:xfrm rot="10800000">
            <a:off x="3721750" y="383500"/>
            <a:ext cx="888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102"/>
          <p:cNvSpPr/>
          <p:nvPr/>
        </p:nvSpPr>
        <p:spPr>
          <a:xfrm rot="10800000">
            <a:off x="3384050" y="383500"/>
            <a:ext cx="2577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102"/>
          <p:cNvSpPr/>
          <p:nvPr/>
        </p:nvSpPr>
        <p:spPr>
          <a:xfrm rot="10800000">
            <a:off x="2646250" y="383500"/>
            <a:ext cx="6579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102"/>
          <p:cNvSpPr/>
          <p:nvPr/>
        </p:nvSpPr>
        <p:spPr>
          <a:xfrm>
            <a:off x="0" y="383500"/>
            <a:ext cx="25650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102"/>
          <p:cNvSpPr txBox="1"/>
          <p:nvPr>
            <p:ph type="title"/>
          </p:nvPr>
        </p:nvSpPr>
        <p:spPr>
          <a:xfrm>
            <a:off x="456750" y="127700"/>
            <a:ext cx="5208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Angular Directives - Overview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7" name="Google Shape;697;p102"/>
          <p:cNvSpPr txBox="1"/>
          <p:nvPr/>
        </p:nvSpPr>
        <p:spPr>
          <a:xfrm>
            <a:off x="365875" y="1841603"/>
            <a:ext cx="4587600" cy="2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 direttive sono </a:t>
            </a:r>
            <a:r>
              <a:rPr b="1" i="1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classi 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che aggiungono nuovi comportamenti agli elementi che compongono un’applicazione </a:t>
            </a:r>
            <a:r>
              <a:rPr b="1" i="1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Angular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 esistono tre diversi tipi: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b="1" i="1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Componenti,</a:t>
            </a:r>
            <a:endParaRPr b="1" i="1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b="1" i="1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Direttive di Attributo,</a:t>
            </a:r>
            <a:endParaRPr b="1" i="1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b="1" i="1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Direttive Strutturali</a:t>
            </a:r>
            <a:endParaRPr b="1" i="1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8" name="Google Shape;698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350" y="1563378"/>
            <a:ext cx="3824775" cy="296995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102"/>
          <p:cNvSpPr/>
          <p:nvPr/>
        </p:nvSpPr>
        <p:spPr>
          <a:xfrm>
            <a:off x="3304150" y="3833575"/>
            <a:ext cx="88800" cy="41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102"/>
          <p:cNvSpPr/>
          <p:nvPr/>
        </p:nvSpPr>
        <p:spPr>
          <a:xfrm>
            <a:off x="3472950" y="3833575"/>
            <a:ext cx="257700" cy="41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102"/>
          <p:cNvSpPr/>
          <p:nvPr/>
        </p:nvSpPr>
        <p:spPr>
          <a:xfrm>
            <a:off x="3810550" y="3833575"/>
            <a:ext cx="657900" cy="41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03"/>
          <p:cNvSpPr/>
          <p:nvPr/>
        </p:nvSpPr>
        <p:spPr>
          <a:xfrm>
            <a:off x="0" y="3292275"/>
            <a:ext cx="83850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103"/>
          <p:cNvSpPr/>
          <p:nvPr/>
        </p:nvSpPr>
        <p:spPr>
          <a:xfrm>
            <a:off x="2336200" y="2078625"/>
            <a:ext cx="44289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103"/>
          <p:cNvSpPr/>
          <p:nvPr/>
        </p:nvSpPr>
        <p:spPr>
          <a:xfrm>
            <a:off x="0" y="383500"/>
            <a:ext cx="25650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103"/>
          <p:cNvSpPr/>
          <p:nvPr/>
        </p:nvSpPr>
        <p:spPr>
          <a:xfrm rot="10800000">
            <a:off x="3725225" y="383500"/>
            <a:ext cx="888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103"/>
          <p:cNvSpPr/>
          <p:nvPr/>
        </p:nvSpPr>
        <p:spPr>
          <a:xfrm rot="10800000">
            <a:off x="3387525" y="383500"/>
            <a:ext cx="2577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103"/>
          <p:cNvSpPr/>
          <p:nvPr/>
        </p:nvSpPr>
        <p:spPr>
          <a:xfrm rot="10800000">
            <a:off x="2649725" y="383500"/>
            <a:ext cx="6579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103"/>
          <p:cNvSpPr txBox="1"/>
          <p:nvPr>
            <p:ph type="title"/>
          </p:nvPr>
        </p:nvSpPr>
        <p:spPr>
          <a:xfrm>
            <a:off x="456750" y="127700"/>
            <a:ext cx="5208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Argomenti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3" name="Google Shape;713;p103"/>
          <p:cNvSpPr/>
          <p:nvPr/>
        </p:nvSpPr>
        <p:spPr>
          <a:xfrm>
            <a:off x="862463" y="1381224"/>
            <a:ext cx="1371600" cy="137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103"/>
          <p:cNvSpPr/>
          <p:nvPr/>
        </p:nvSpPr>
        <p:spPr>
          <a:xfrm>
            <a:off x="4090771" y="3082070"/>
            <a:ext cx="1371600" cy="1371600"/>
          </a:xfrm>
          <a:prstGeom prst="rect">
            <a:avLst/>
          </a:prstGeom>
          <a:solidFill>
            <a:srgbClr val="607D8B"/>
          </a:solidFill>
          <a:ln cap="flat" cmpd="sng" w="9525">
            <a:solidFill>
              <a:srgbClr val="607D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103"/>
          <p:cNvSpPr txBox="1"/>
          <p:nvPr/>
        </p:nvSpPr>
        <p:spPr>
          <a:xfrm>
            <a:off x="2337650" y="1789974"/>
            <a:ext cx="226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Componenti</a:t>
            </a:r>
            <a:endParaRPr b="0" i="0" sz="2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6" name="Google Shape;716;p103"/>
          <p:cNvSpPr txBox="1"/>
          <p:nvPr/>
        </p:nvSpPr>
        <p:spPr>
          <a:xfrm>
            <a:off x="5566000" y="3306170"/>
            <a:ext cx="2266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Direttive Strutturali</a:t>
            </a:r>
            <a:endParaRPr b="1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7" name="Google Shape;717;p103"/>
          <p:cNvSpPr txBox="1"/>
          <p:nvPr/>
        </p:nvSpPr>
        <p:spPr>
          <a:xfrm>
            <a:off x="4451541" y="1574987"/>
            <a:ext cx="2315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Direttive Attributo</a:t>
            </a:r>
            <a:endParaRPr b="1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8" name="Google Shape;718;p103"/>
          <p:cNvSpPr/>
          <p:nvPr/>
        </p:nvSpPr>
        <p:spPr>
          <a:xfrm>
            <a:off x="0" y="1558850"/>
            <a:ext cx="759000" cy="41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103"/>
          <p:cNvSpPr/>
          <p:nvPr/>
        </p:nvSpPr>
        <p:spPr>
          <a:xfrm>
            <a:off x="357475" y="2078625"/>
            <a:ext cx="401400" cy="41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103"/>
          <p:cNvSpPr/>
          <p:nvPr/>
        </p:nvSpPr>
        <p:spPr>
          <a:xfrm>
            <a:off x="211975" y="2078625"/>
            <a:ext cx="88800" cy="41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103"/>
          <p:cNvSpPr/>
          <p:nvPr/>
        </p:nvSpPr>
        <p:spPr>
          <a:xfrm rot="10800000">
            <a:off x="8385000" y="2090763"/>
            <a:ext cx="759000" cy="411600"/>
          </a:xfrm>
          <a:prstGeom prst="rect">
            <a:avLst/>
          </a:prstGeom>
          <a:solidFill>
            <a:srgbClr val="607D8B"/>
          </a:solidFill>
          <a:ln cap="flat" cmpd="sng" w="9525">
            <a:solidFill>
              <a:srgbClr val="607D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103"/>
          <p:cNvSpPr/>
          <p:nvPr/>
        </p:nvSpPr>
        <p:spPr>
          <a:xfrm rot="10800000">
            <a:off x="8385125" y="1570988"/>
            <a:ext cx="401400" cy="411600"/>
          </a:xfrm>
          <a:prstGeom prst="rect">
            <a:avLst/>
          </a:prstGeom>
          <a:solidFill>
            <a:srgbClr val="607D8B"/>
          </a:solidFill>
          <a:ln cap="flat" cmpd="sng" w="9525">
            <a:solidFill>
              <a:srgbClr val="607D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103"/>
          <p:cNvSpPr/>
          <p:nvPr/>
        </p:nvSpPr>
        <p:spPr>
          <a:xfrm rot="10800000">
            <a:off x="8843225" y="1570988"/>
            <a:ext cx="88800" cy="411600"/>
          </a:xfrm>
          <a:prstGeom prst="rect">
            <a:avLst/>
          </a:prstGeom>
          <a:solidFill>
            <a:srgbClr val="607D8B"/>
          </a:solidFill>
          <a:ln cap="flat" cmpd="sng" w="9525">
            <a:solidFill>
              <a:srgbClr val="607D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103"/>
          <p:cNvSpPr/>
          <p:nvPr/>
        </p:nvSpPr>
        <p:spPr>
          <a:xfrm>
            <a:off x="2822850" y="3817975"/>
            <a:ext cx="888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103"/>
          <p:cNvSpPr/>
          <p:nvPr/>
        </p:nvSpPr>
        <p:spPr>
          <a:xfrm>
            <a:off x="2991650" y="3817975"/>
            <a:ext cx="2577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103"/>
          <p:cNvSpPr/>
          <p:nvPr/>
        </p:nvSpPr>
        <p:spPr>
          <a:xfrm>
            <a:off x="3329250" y="3817975"/>
            <a:ext cx="6579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103"/>
          <p:cNvSpPr txBox="1"/>
          <p:nvPr/>
        </p:nvSpPr>
        <p:spPr>
          <a:xfrm>
            <a:off x="1009613" y="1512924"/>
            <a:ext cx="1077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0" i="0" sz="6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8" name="Google Shape;728;p103"/>
          <p:cNvSpPr/>
          <p:nvPr/>
        </p:nvSpPr>
        <p:spPr>
          <a:xfrm>
            <a:off x="6867213" y="1350887"/>
            <a:ext cx="1371600" cy="137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103"/>
          <p:cNvSpPr txBox="1"/>
          <p:nvPr/>
        </p:nvSpPr>
        <p:spPr>
          <a:xfrm>
            <a:off x="7014363" y="1535274"/>
            <a:ext cx="1077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0" i="0" sz="6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0" name="Google Shape;730;p103"/>
          <p:cNvSpPr txBox="1"/>
          <p:nvPr/>
        </p:nvSpPr>
        <p:spPr>
          <a:xfrm>
            <a:off x="4237988" y="3213774"/>
            <a:ext cx="1077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0" i="0" sz="6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1" name="Google Shape;731;p103"/>
          <p:cNvSpPr/>
          <p:nvPr/>
        </p:nvSpPr>
        <p:spPr>
          <a:xfrm rot="10800000">
            <a:off x="8465213" y="3292263"/>
            <a:ext cx="4014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103"/>
          <p:cNvSpPr/>
          <p:nvPr/>
        </p:nvSpPr>
        <p:spPr>
          <a:xfrm rot="10800000">
            <a:off x="8946825" y="3292263"/>
            <a:ext cx="888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04"/>
          <p:cNvSpPr/>
          <p:nvPr/>
        </p:nvSpPr>
        <p:spPr>
          <a:xfrm>
            <a:off x="0" y="383500"/>
            <a:ext cx="25650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104"/>
          <p:cNvSpPr/>
          <p:nvPr/>
        </p:nvSpPr>
        <p:spPr>
          <a:xfrm rot="10800000">
            <a:off x="3725225" y="383500"/>
            <a:ext cx="888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104"/>
          <p:cNvSpPr/>
          <p:nvPr/>
        </p:nvSpPr>
        <p:spPr>
          <a:xfrm rot="10800000">
            <a:off x="3387525" y="383500"/>
            <a:ext cx="2577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104"/>
          <p:cNvSpPr/>
          <p:nvPr/>
        </p:nvSpPr>
        <p:spPr>
          <a:xfrm rot="10800000">
            <a:off x="2649725" y="383500"/>
            <a:ext cx="6579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104"/>
          <p:cNvSpPr txBox="1"/>
          <p:nvPr>
            <p:ph type="title"/>
          </p:nvPr>
        </p:nvSpPr>
        <p:spPr>
          <a:xfrm>
            <a:off x="456750" y="127700"/>
            <a:ext cx="5208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Concetti chiave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104"/>
          <p:cNvSpPr/>
          <p:nvPr/>
        </p:nvSpPr>
        <p:spPr>
          <a:xfrm>
            <a:off x="862463" y="1381224"/>
            <a:ext cx="1371600" cy="137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104"/>
          <p:cNvSpPr/>
          <p:nvPr/>
        </p:nvSpPr>
        <p:spPr>
          <a:xfrm>
            <a:off x="862446" y="3072145"/>
            <a:ext cx="1371600" cy="1371600"/>
          </a:xfrm>
          <a:prstGeom prst="rect">
            <a:avLst/>
          </a:prstGeom>
          <a:solidFill>
            <a:srgbClr val="607D8B"/>
          </a:solidFill>
          <a:ln cap="flat" cmpd="sng" w="9525">
            <a:solidFill>
              <a:srgbClr val="607D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104"/>
          <p:cNvSpPr/>
          <p:nvPr/>
        </p:nvSpPr>
        <p:spPr>
          <a:xfrm>
            <a:off x="6870235" y="3072141"/>
            <a:ext cx="1371600" cy="13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104"/>
          <p:cNvSpPr txBox="1"/>
          <p:nvPr/>
        </p:nvSpPr>
        <p:spPr>
          <a:xfrm>
            <a:off x="2337650" y="1403575"/>
            <a:ext cx="2266200" cy="13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</a:t>
            </a:r>
            <a:endParaRPr b="1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Rappresenta la parte grafica dei nostri componenti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6" name="Google Shape;746;p104"/>
          <p:cNvSpPr txBox="1"/>
          <p:nvPr/>
        </p:nvSpPr>
        <p:spPr>
          <a:xfrm>
            <a:off x="4451544" y="2970591"/>
            <a:ext cx="2315100" cy="15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SCSS/CSS</a:t>
            </a:r>
            <a:endParaRPr b="1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Stile opzionale che può essere aggiunto al componente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7" name="Google Shape;747;p104"/>
          <p:cNvSpPr txBox="1"/>
          <p:nvPr/>
        </p:nvSpPr>
        <p:spPr>
          <a:xfrm>
            <a:off x="2337675" y="3094500"/>
            <a:ext cx="2266200" cy="13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Selettore</a:t>
            </a:r>
            <a:endParaRPr b="1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Definisce come il componente verrà chiamato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8" name="Google Shape;748;p104"/>
          <p:cNvSpPr txBox="1"/>
          <p:nvPr/>
        </p:nvSpPr>
        <p:spPr>
          <a:xfrm>
            <a:off x="4451541" y="1298200"/>
            <a:ext cx="23151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TypeScript</a:t>
            </a:r>
            <a:endParaRPr b="1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Linguaggio usato per definire il comportamento logico del componente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9" name="Google Shape;749;p104"/>
          <p:cNvSpPr/>
          <p:nvPr/>
        </p:nvSpPr>
        <p:spPr>
          <a:xfrm>
            <a:off x="0" y="1558850"/>
            <a:ext cx="759000" cy="41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104"/>
          <p:cNvSpPr/>
          <p:nvPr/>
        </p:nvSpPr>
        <p:spPr>
          <a:xfrm>
            <a:off x="357475" y="2078625"/>
            <a:ext cx="401400" cy="41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104"/>
          <p:cNvSpPr/>
          <p:nvPr/>
        </p:nvSpPr>
        <p:spPr>
          <a:xfrm>
            <a:off x="211975" y="2078625"/>
            <a:ext cx="88800" cy="41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104"/>
          <p:cNvSpPr/>
          <p:nvPr/>
        </p:nvSpPr>
        <p:spPr>
          <a:xfrm rot="10800000">
            <a:off x="8394250" y="3812038"/>
            <a:ext cx="759000" cy="41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104"/>
          <p:cNvSpPr/>
          <p:nvPr/>
        </p:nvSpPr>
        <p:spPr>
          <a:xfrm rot="10800000">
            <a:off x="8394375" y="3292263"/>
            <a:ext cx="401400" cy="41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104"/>
          <p:cNvSpPr/>
          <p:nvPr/>
        </p:nvSpPr>
        <p:spPr>
          <a:xfrm rot="10800000">
            <a:off x="8852475" y="3292263"/>
            <a:ext cx="88800" cy="41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104"/>
          <p:cNvSpPr/>
          <p:nvPr/>
        </p:nvSpPr>
        <p:spPr>
          <a:xfrm rot="10800000">
            <a:off x="8394250" y="2171875"/>
            <a:ext cx="759000" cy="411600"/>
          </a:xfrm>
          <a:prstGeom prst="rect">
            <a:avLst/>
          </a:prstGeom>
          <a:solidFill>
            <a:srgbClr val="607D8B"/>
          </a:solidFill>
          <a:ln cap="flat" cmpd="sng" w="9525">
            <a:solidFill>
              <a:srgbClr val="607D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104"/>
          <p:cNvSpPr/>
          <p:nvPr/>
        </p:nvSpPr>
        <p:spPr>
          <a:xfrm rot="10800000">
            <a:off x="8394375" y="1652100"/>
            <a:ext cx="401400" cy="411600"/>
          </a:xfrm>
          <a:prstGeom prst="rect">
            <a:avLst/>
          </a:prstGeom>
          <a:solidFill>
            <a:srgbClr val="607D8B"/>
          </a:solidFill>
          <a:ln cap="flat" cmpd="sng" w="9525">
            <a:solidFill>
              <a:srgbClr val="607D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104"/>
          <p:cNvSpPr/>
          <p:nvPr/>
        </p:nvSpPr>
        <p:spPr>
          <a:xfrm rot="10800000">
            <a:off x="8852475" y="1652100"/>
            <a:ext cx="88800" cy="411600"/>
          </a:xfrm>
          <a:prstGeom prst="rect">
            <a:avLst/>
          </a:prstGeom>
          <a:solidFill>
            <a:srgbClr val="607D8B"/>
          </a:solidFill>
          <a:ln cap="flat" cmpd="sng" w="9525">
            <a:solidFill>
              <a:srgbClr val="607D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104"/>
          <p:cNvSpPr/>
          <p:nvPr/>
        </p:nvSpPr>
        <p:spPr>
          <a:xfrm>
            <a:off x="-125" y="3292263"/>
            <a:ext cx="7590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104"/>
          <p:cNvSpPr/>
          <p:nvPr/>
        </p:nvSpPr>
        <p:spPr>
          <a:xfrm>
            <a:off x="357350" y="3812038"/>
            <a:ext cx="4014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104"/>
          <p:cNvSpPr/>
          <p:nvPr/>
        </p:nvSpPr>
        <p:spPr>
          <a:xfrm>
            <a:off x="211850" y="3812038"/>
            <a:ext cx="888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1" name="Google Shape;761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625" y="1531386"/>
            <a:ext cx="1071276" cy="1071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104"/>
          <p:cNvPicPr preferRelativeResize="0"/>
          <p:nvPr/>
        </p:nvPicPr>
        <p:blipFill rotWithShape="1">
          <a:blip r:embed="rId4">
            <a:alphaModFix/>
          </a:blip>
          <a:srcRect b="0" l="12296" r="0" t="12296"/>
          <a:stretch/>
        </p:blipFill>
        <p:spPr>
          <a:xfrm>
            <a:off x="6887286" y="1381225"/>
            <a:ext cx="1326874" cy="1326899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104"/>
          <p:cNvSpPr txBox="1"/>
          <p:nvPr/>
        </p:nvSpPr>
        <p:spPr>
          <a:xfrm>
            <a:off x="905187" y="3296245"/>
            <a:ext cx="1371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 /&gt;</a:t>
            </a:r>
            <a:endParaRPr b="1" i="0" sz="4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4" name="Google Shape;764;p1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81898" y="3183803"/>
            <a:ext cx="1148275" cy="11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05"/>
          <p:cNvSpPr/>
          <p:nvPr/>
        </p:nvSpPr>
        <p:spPr>
          <a:xfrm>
            <a:off x="0" y="3487325"/>
            <a:ext cx="8904300" cy="41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105"/>
          <p:cNvSpPr/>
          <p:nvPr/>
        </p:nvSpPr>
        <p:spPr>
          <a:xfrm>
            <a:off x="357475" y="4020725"/>
            <a:ext cx="42561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105"/>
          <p:cNvSpPr/>
          <p:nvPr/>
        </p:nvSpPr>
        <p:spPr>
          <a:xfrm>
            <a:off x="0" y="383500"/>
            <a:ext cx="25650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105"/>
          <p:cNvSpPr/>
          <p:nvPr/>
        </p:nvSpPr>
        <p:spPr>
          <a:xfrm rot="10800000">
            <a:off x="3725225" y="383500"/>
            <a:ext cx="888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105"/>
          <p:cNvSpPr/>
          <p:nvPr/>
        </p:nvSpPr>
        <p:spPr>
          <a:xfrm rot="10800000">
            <a:off x="3387525" y="383500"/>
            <a:ext cx="2577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105"/>
          <p:cNvSpPr/>
          <p:nvPr/>
        </p:nvSpPr>
        <p:spPr>
          <a:xfrm rot="10800000">
            <a:off x="2649725" y="383500"/>
            <a:ext cx="6579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105"/>
          <p:cNvSpPr txBox="1"/>
          <p:nvPr>
            <p:ph type="title"/>
          </p:nvPr>
        </p:nvSpPr>
        <p:spPr>
          <a:xfrm>
            <a:off x="456750" y="127700"/>
            <a:ext cx="55506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Componente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Definizione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6" name="Google Shape;776;p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8152" y="2378318"/>
            <a:ext cx="3739134" cy="262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2968" y="2645380"/>
            <a:ext cx="306705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105"/>
          <p:cNvSpPr txBox="1"/>
          <p:nvPr/>
        </p:nvSpPr>
        <p:spPr>
          <a:xfrm>
            <a:off x="758875" y="908627"/>
            <a:ext cx="79056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 Componente è </a:t>
            </a:r>
            <a:r>
              <a:rPr b="1" i="1" lang="en" sz="14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una direttiva con un template</a:t>
            </a: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 costituisce uno dei blocchi fondamentali di un’applicazione Angular.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Nel file </a:t>
            </a:r>
            <a:r>
              <a:rPr b="1" i="1" lang="en" sz="14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TypeScript</a:t>
            </a: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tramite </a:t>
            </a:r>
            <a:r>
              <a:rPr b="1" i="1" lang="en" sz="14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l’annotazione @Component({ … })</a:t>
            </a: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fornita dal pacchetto @angular/core, possiamo definire il selettore, il template e lo stile (per entrambi è possibile esplicitarli in file esterni o con sintassi in-lin). È anche possibile, tramite un’altra annotazione - </a:t>
            </a:r>
            <a:r>
              <a:rPr b="1" i="1" lang="en" sz="14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@Input()</a:t>
            </a: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passare delle informazioni al componente.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9" name="Google Shape;779;p105"/>
          <p:cNvSpPr/>
          <p:nvPr/>
        </p:nvSpPr>
        <p:spPr>
          <a:xfrm>
            <a:off x="211975" y="4020719"/>
            <a:ext cx="888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105"/>
          <p:cNvSpPr/>
          <p:nvPr/>
        </p:nvSpPr>
        <p:spPr>
          <a:xfrm rot="10800000">
            <a:off x="8357400" y="4020719"/>
            <a:ext cx="4014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105"/>
          <p:cNvSpPr/>
          <p:nvPr/>
        </p:nvSpPr>
        <p:spPr>
          <a:xfrm rot="10800000">
            <a:off x="8815500" y="4020719"/>
            <a:ext cx="888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06"/>
          <p:cNvSpPr/>
          <p:nvPr/>
        </p:nvSpPr>
        <p:spPr>
          <a:xfrm rot="10800000">
            <a:off x="50" y="3868325"/>
            <a:ext cx="4458300" cy="41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106"/>
          <p:cNvSpPr/>
          <p:nvPr/>
        </p:nvSpPr>
        <p:spPr>
          <a:xfrm>
            <a:off x="0" y="383500"/>
            <a:ext cx="25650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106"/>
          <p:cNvSpPr/>
          <p:nvPr/>
        </p:nvSpPr>
        <p:spPr>
          <a:xfrm rot="10800000">
            <a:off x="3725225" y="383500"/>
            <a:ext cx="888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106"/>
          <p:cNvSpPr/>
          <p:nvPr/>
        </p:nvSpPr>
        <p:spPr>
          <a:xfrm rot="10800000">
            <a:off x="3387525" y="383500"/>
            <a:ext cx="2577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106"/>
          <p:cNvSpPr/>
          <p:nvPr/>
        </p:nvSpPr>
        <p:spPr>
          <a:xfrm rot="10800000">
            <a:off x="2649725" y="383500"/>
            <a:ext cx="6579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106"/>
          <p:cNvSpPr txBox="1"/>
          <p:nvPr>
            <p:ph type="title"/>
          </p:nvPr>
        </p:nvSpPr>
        <p:spPr>
          <a:xfrm>
            <a:off x="456750" y="127700"/>
            <a:ext cx="55506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Componente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Come usarlo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2" name="Google Shape;792;p106"/>
          <p:cNvSpPr txBox="1"/>
          <p:nvPr/>
        </p:nvSpPr>
        <p:spPr>
          <a:xfrm>
            <a:off x="743250" y="1251121"/>
            <a:ext cx="79056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Per poter usare un componente dobbiamo importarlo in un </a:t>
            </a:r>
            <a:r>
              <a:rPr b="1" i="1" lang="en" sz="14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modulo </a:t>
            </a: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(dedicato o meno).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 questo modo diamo ad Angular tutte le informazioni di cui ha bisogno per renderizzare correttamente il componente.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3" name="Google Shape;793;p106"/>
          <p:cNvSpPr/>
          <p:nvPr/>
        </p:nvSpPr>
        <p:spPr>
          <a:xfrm>
            <a:off x="0" y="3334919"/>
            <a:ext cx="7590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106"/>
          <p:cNvSpPr/>
          <p:nvPr/>
        </p:nvSpPr>
        <p:spPr>
          <a:xfrm rot="10800000">
            <a:off x="8288125" y="3334925"/>
            <a:ext cx="8151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106"/>
          <p:cNvSpPr/>
          <p:nvPr/>
        </p:nvSpPr>
        <p:spPr>
          <a:xfrm rot="10800000">
            <a:off x="8301175" y="3868319"/>
            <a:ext cx="401400" cy="41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106"/>
          <p:cNvSpPr/>
          <p:nvPr/>
        </p:nvSpPr>
        <p:spPr>
          <a:xfrm rot="10800000">
            <a:off x="8748450" y="3868319"/>
            <a:ext cx="88800" cy="41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7" name="Google Shape;797;p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8151" y="2313675"/>
            <a:ext cx="3767150" cy="227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Google Shape;798;p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75" y="2795063"/>
            <a:ext cx="3518100" cy="13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Google Shape;799;p106"/>
          <p:cNvSpPr/>
          <p:nvPr/>
        </p:nvSpPr>
        <p:spPr>
          <a:xfrm>
            <a:off x="4366513" y="3334919"/>
            <a:ext cx="888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0" name="Google Shape;800;p106"/>
          <p:cNvPicPr preferRelativeResize="0"/>
          <p:nvPr/>
        </p:nvPicPr>
        <p:blipFill rotWithShape="1">
          <a:blip r:embed="rId5">
            <a:alphaModFix/>
          </a:blip>
          <a:srcRect b="12404" l="4731" r="2854" t="5337"/>
          <a:stretch/>
        </p:blipFill>
        <p:spPr>
          <a:xfrm>
            <a:off x="1469575" y="4156575"/>
            <a:ext cx="2255650" cy="77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07"/>
          <p:cNvSpPr/>
          <p:nvPr/>
        </p:nvSpPr>
        <p:spPr>
          <a:xfrm>
            <a:off x="0" y="383500"/>
            <a:ext cx="25650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107"/>
          <p:cNvSpPr/>
          <p:nvPr/>
        </p:nvSpPr>
        <p:spPr>
          <a:xfrm rot="10800000">
            <a:off x="3725225" y="383500"/>
            <a:ext cx="888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107"/>
          <p:cNvSpPr/>
          <p:nvPr/>
        </p:nvSpPr>
        <p:spPr>
          <a:xfrm rot="10800000">
            <a:off x="3387525" y="383500"/>
            <a:ext cx="2577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107"/>
          <p:cNvSpPr/>
          <p:nvPr/>
        </p:nvSpPr>
        <p:spPr>
          <a:xfrm rot="10800000">
            <a:off x="2649725" y="383500"/>
            <a:ext cx="6579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107"/>
          <p:cNvSpPr txBox="1"/>
          <p:nvPr>
            <p:ph type="title"/>
          </p:nvPr>
        </p:nvSpPr>
        <p:spPr>
          <a:xfrm>
            <a:off x="456750" y="127700"/>
            <a:ext cx="6195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Direttive di Attributo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Definizione (1/3)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107"/>
          <p:cNvSpPr txBox="1"/>
          <p:nvPr/>
        </p:nvSpPr>
        <p:spPr>
          <a:xfrm>
            <a:off x="689350" y="1167640"/>
            <a:ext cx="79056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Una Direttiva di Attributo è </a:t>
            </a:r>
            <a:r>
              <a:rPr b="1" i="1" lang="en" sz="14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un tipo di direttiva che cambia lo stile ed il comportamento di un elemento all’interno del DOM</a:t>
            </a: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1" i="1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="0" i="1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ocument </a:t>
            </a:r>
            <a:r>
              <a:rPr b="1" i="1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b="0" i="1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bject </a:t>
            </a:r>
            <a:r>
              <a:rPr b="1" i="1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="0" i="1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odel</a:t>
            </a: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Centralizzando determinati comportamenti in una direttiva riduciamo la duplicazione del codice e ne aumentiamo la riusabilità!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107"/>
          <p:cNvSpPr/>
          <p:nvPr/>
        </p:nvSpPr>
        <p:spPr>
          <a:xfrm>
            <a:off x="0" y="3487325"/>
            <a:ext cx="11121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107"/>
          <p:cNvSpPr/>
          <p:nvPr/>
        </p:nvSpPr>
        <p:spPr>
          <a:xfrm>
            <a:off x="357475" y="4020725"/>
            <a:ext cx="754500" cy="41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107"/>
          <p:cNvSpPr/>
          <p:nvPr/>
        </p:nvSpPr>
        <p:spPr>
          <a:xfrm>
            <a:off x="211975" y="4020719"/>
            <a:ext cx="88800" cy="41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107"/>
          <p:cNvSpPr/>
          <p:nvPr/>
        </p:nvSpPr>
        <p:spPr>
          <a:xfrm rot="10800000">
            <a:off x="8221675" y="3487325"/>
            <a:ext cx="8946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107"/>
          <p:cNvSpPr/>
          <p:nvPr/>
        </p:nvSpPr>
        <p:spPr>
          <a:xfrm rot="10800000">
            <a:off x="8221800" y="4020725"/>
            <a:ext cx="537000" cy="41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107"/>
          <p:cNvSpPr/>
          <p:nvPr/>
        </p:nvSpPr>
        <p:spPr>
          <a:xfrm rot="10800000">
            <a:off x="8815500" y="4020719"/>
            <a:ext cx="88800" cy="41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7" name="Google Shape;817;p107"/>
          <p:cNvCxnSpPr>
            <a:stCxn id="818" idx="3"/>
            <a:endCxn id="819" idx="1"/>
          </p:cNvCxnSpPr>
          <p:nvPr/>
        </p:nvCxnSpPr>
        <p:spPr>
          <a:xfrm>
            <a:off x="4256712" y="3898750"/>
            <a:ext cx="3879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819" name="Google Shape;819;p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4525" y="3301788"/>
            <a:ext cx="3520576" cy="1193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18" name="Google Shape;818;p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5223" y="3324050"/>
            <a:ext cx="3091489" cy="114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08"/>
          <p:cNvSpPr/>
          <p:nvPr/>
        </p:nvSpPr>
        <p:spPr>
          <a:xfrm>
            <a:off x="431200" y="4635025"/>
            <a:ext cx="8733600" cy="41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108"/>
          <p:cNvSpPr/>
          <p:nvPr/>
        </p:nvSpPr>
        <p:spPr>
          <a:xfrm>
            <a:off x="0" y="383500"/>
            <a:ext cx="25650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108"/>
          <p:cNvSpPr/>
          <p:nvPr/>
        </p:nvSpPr>
        <p:spPr>
          <a:xfrm rot="10800000">
            <a:off x="3725225" y="383500"/>
            <a:ext cx="888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108"/>
          <p:cNvSpPr/>
          <p:nvPr/>
        </p:nvSpPr>
        <p:spPr>
          <a:xfrm rot="10800000">
            <a:off x="3387525" y="383500"/>
            <a:ext cx="2577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108"/>
          <p:cNvSpPr/>
          <p:nvPr/>
        </p:nvSpPr>
        <p:spPr>
          <a:xfrm rot="10800000">
            <a:off x="2649725" y="383500"/>
            <a:ext cx="6579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108"/>
          <p:cNvSpPr txBox="1"/>
          <p:nvPr>
            <p:ph type="title"/>
          </p:nvPr>
        </p:nvSpPr>
        <p:spPr>
          <a:xfrm>
            <a:off x="456750" y="127700"/>
            <a:ext cx="55506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Direttive di Attributo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Definizione (2/3)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0" name="Google Shape;830;p108"/>
          <p:cNvSpPr/>
          <p:nvPr/>
        </p:nvSpPr>
        <p:spPr>
          <a:xfrm>
            <a:off x="4700" y="4635025"/>
            <a:ext cx="88800" cy="41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108"/>
          <p:cNvSpPr/>
          <p:nvPr/>
        </p:nvSpPr>
        <p:spPr>
          <a:xfrm>
            <a:off x="133500" y="4635025"/>
            <a:ext cx="257700" cy="411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108"/>
          <p:cNvSpPr txBox="1"/>
          <p:nvPr/>
        </p:nvSpPr>
        <p:spPr>
          <a:xfrm>
            <a:off x="363600" y="983130"/>
            <a:ext cx="44361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@Directive({ … })</a:t>
            </a:r>
            <a:endParaRPr b="1" i="1" sz="1400" u="none" cap="none" strike="noStrike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Tramite questa annotazione può essere definito il selettore custom con il quale verrà invocata la direttiva.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@Input()</a:t>
            </a:r>
            <a:endParaRPr b="1" i="1" sz="1400" u="none" cap="none" strike="noStrike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Simile a quanto già visto per i </a:t>
            </a:r>
            <a:r>
              <a:rPr b="1" i="1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Componenti </a:t>
            </a: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anche le direttive possono essere configurate mediante input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TIP</a:t>
            </a:r>
            <a:r>
              <a:rPr b="1" i="1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1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Nominare un Input con lo stesso nome del selettore della direttiva permette di applicare la direttiva stessa e passare l’input contemporaneamente.</a:t>
            </a:r>
            <a:endParaRPr b="1" i="1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ElementRef</a:t>
            </a:r>
            <a:endParaRPr b="1" i="1" sz="1400" u="none" cap="none" strike="noStrike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Questo ci dà accesso diretto al nodo del DOM sul quale è applicata la direttiva, tramite la proprietà </a:t>
            </a:r>
            <a:r>
              <a:rPr b="1" i="1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nativeElement</a:t>
            </a: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3" name="Google Shape;833;p108"/>
          <p:cNvSpPr/>
          <p:nvPr/>
        </p:nvSpPr>
        <p:spPr>
          <a:xfrm rot="5400000">
            <a:off x="7813825" y="226200"/>
            <a:ext cx="8640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4" name="Google Shape;834;p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4044" y="866450"/>
            <a:ext cx="4490755" cy="418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09"/>
          <p:cNvSpPr/>
          <p:nvPr/>
        </p:nvSpPr>
        <p:spPr>
          <a:xfrm>
            <a:off x="0" y="383500"/>
            <a:ext cx="25650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109"/>
          <p:cNvSpPr/>
          <p:nvPr/>
        </p:nvSpPr>
        <p:spPr>
          <a:xfrm rot="10800000">
            <a:off x="3725225" y="383500"/>
            <a:ext cx="888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109"/>
          <p:cNvSpPr/>
          <p:nvPr/>
        </p:nvSpPr>
        <p:spPr>
          <a:xfrm rot="10800000">
            <a:off x="3387525" y="383500"/>
            <a:ext cx="2577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109"/>
          <p:cNvSpPr/>
          <p:nvPr/>
        </p:nvSpPr>
        <p:spPr>
          <a:xfrm rot="10800000">
            <a:off x="2649725" y="383500"/>
            <a:ext cx="6579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109"/>
          <p:cNvSpPr txBox="1"/>
          <p:nvPr>
            <p:ph type="title"/>
          </p:nvPr>
        </p:nvSpPr>
        <p:spPr>
          <a:xfrm>
            <a:off x="456750" y="127700"/>
            <a:ext cx="55506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Direttive di Attributo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Definizione (3/3)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109"/>
          <p:cNvSpPr/>
          <p:nvPr/>
        </p:nvSpPr>
        <p:spPr>
          <a:xfrm rot="5400000">
            <a:off x="7947625" y="4043775"/>
            <a:ext cx="5964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109"/>
          <p:cNvSpPr/>
          <p:nvPr/>
        </p:nvSpPr>
        <p:spPr>
          <a:xfrm rot="-5400000">
            <a:off x="8201425" y="4832675"/>
            <a:ext cx="888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109"/>
          <p:cNvSpPr/>
          <p:nvPr/>
        </p:nvSpPr>
        <p:spPr>
          <a:xfrm rot="-5400000">
            <a:off x="8116975" y="4579425"/>
            <a:ext cx="257700" cy="41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109"/>
          <p:cNvSpPr txBox="1"/>
          <p:nvPr/>
        </p:nvSpPr>
        <p:spPr>
          <a:xfrm>
            <a:off x="578775" y="1294200"/>
            <a:ext cx="3396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@HostListener(...)</a:t>
            </a:r>
            <a:endParaRPr b="1" i="1" sz="1400" u="none" cap="none" strike="noStrike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Tramite questa annotazione è possibile rimanere in ascolto sugli eventi che avvengono sul nodo DOM che ospita la direttiva.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 questo esempio restiamo in ascolto degli eventi </a:t>
            </a:r>
            <a:r>
              <a:rPr b="1" i="1" lang="en" sz="14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mouseenter </a:t>
            </a: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 </a:t>
            </a:r>
            <a:r>
              <a:rPr b="1" i="1" lang="en" sz="14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mouseleave </a:t>
            </a: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 reazione ai quali vengono chiamate le funzioni </a:t>
            </a:r>
            <a:r>
              <a:rPr b="1" i="1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fontSize </a:t>
            </a: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 </a:t>
            </a:r>
            <a:r>
              <a:rPr b="1" i="1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fontColor </a:t>
            </a: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che modificano lo stile del nodo.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8" name="Google Shape;848;p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5599" y="0"/>
            <a:ext cx="4488405" cy="395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Воздушный поток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