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0" r:id="rId4"/>
    <p:sldMasterId id="21474837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Thin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  <p:embeddedFont>
      <p:font typeface="Robo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font" Target="fonts/Tahoma-regular.fntdata"/><Relationship Id="rId30" Type="http://schemas.openxmlformats.org/officeDocument/2006/relationships/font" Target="fonts/Roboto-boldItalic.fntdata"/><Relationship Id="rId33" Type="http://schemas.openxmlformats.org/officeDocument/2006/relationships/font" Target="fonts/RobotoLight-regular.fntdata"/><Relationship Id="rId32" Type="http://schemas.openxmlformats.org/officeDocument/2006/relationships/font" Target="fonts/Tahoma-bold.fntdata"/><Relationship Id="rId35" Type="http://schemas.openxmlformats.org/officeDocument/2006/relationships/font" Target="fonts/RobotoLight-italic.fntdata"/><Relationship Id="rId34" Type="http://schemas.openxmlformats.org/officeDocument/2006/relationships/font" Target="fonts/RobotoLight-bold.fntdata"/><Relationship Id="rId36" Type="http://schemas.openxmlformats.org/officeDocument/2006/relationships/font" Target="fonts/RobotoLight-boldItalic.fntdata"/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29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Thin-regular.fntdata"/><Relationship Id="rId18" Type="http://schemas.openxmlformats.org/officeDocument/2006/relationships/slide" Target="slides/slide12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094b77d3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11094b77d35_3_2:notes"/>
          <p:cNvSpPr/>
          <p:nvPr>
            <p:ph idx="2" type="sldImg"/>
          </p:nvPr>
        </p:nvSpPr>
        <p:spPr>
          <a:xfrm>
            <a:off x="381047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0f77834d71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g10f77834d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f22a4f168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g10f22a4f1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f22a4f168_2_87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g10f22a4f168_2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1094b77d35_3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1094b77d3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f22a4f168_2_6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g10f22a4f168_2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f22a4f168_2_68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10f22a4f168_2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0f22a4f168_2_69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g10f22a4f168_2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0f22a4f168_2_7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g10f22a4f168_2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0f22a4f168_0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10f22a4f1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0f22a4f168_2_7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g10f22a4f168_2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0f22a4f168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10f22a4f1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Пользовательский макет">
  <p:cSld name="96_Пользовательский макет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2"/>
          <p:cNvSpPr/>
          <p:nvPr/>
        </p:nvSpPr>
        <p:spPr>
          <a:xfrm>
            <a:off x="3654018" y="2221636"/>
            <a:ext cx="5490000" cy="121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02"/>
          <p:cNvSpPr/>
          <p:nvPr/>
        </p:nvSpPr>
        <p:spPr>
          <a:xfrm>
            <a:off x="5381984" y="2221636"/>
            <a:ext cx="1728000" cy="121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02"/>
          <p:cNvSpPr/>
          <p:nvPr>
            <p:ph idx="2" type="pic"/>
          </p:nvPr>
        </p:nvSpPr>
        <p:spPr>
          <a:xfrm>
            <a:off x="0" y="2221636"/>
            <a:ext cx="3654000" cy="1214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18" name="Google Shape;618;p102"/>
          <p:cNvSpPr txBox="1"/>
          <p:nvPr>
            <p:ph idx="1" type="body"/>
          </p:nvPr>
        </p:nvSpPr>
        <p:spPr>
          <a:xfrm>
            <a:off x="7302077" y="3542867"/>
            <a:ext cx="1325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9" name="Google Shape;619;p102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0" name="Google Shape;620;p102"/>
          <p:cNvSpPr txBox="1"/>
          <p:nvPr>
            <p:ph idx="3" type="body"/>
          </p:nvPr>
        </p:nvSpPr>
        <p:spPr>
          <a:xfrm>
            <a:off x="5610253" y="3542866"/>
            <a:ext cx="1325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1" name="Google Shape;621;p102"/>
          <p:cNvSpPr txBox="1"/>
          <p:nvPr>
            <p:ph idx="4" type="body"/>
          </p:nvPr>
        </p:nvSpPr>
        <p:spPr>
          <a:xfrm>
            <a:off x="3924012" y="3542866"/>
            <a:ext cx="145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2" name="Google Shape;622;p102"/>
          <p:cNvSpPr/>
          <p:nvPr/>
        </p:nvSpPr>
        <p:spPr>
          <a:xfrm>
            <a:off x="3654018" y="2221636"/>
            <a:ext cx="1728000" cy="121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02"/>
          <p:cNvSpPr txBox="1"/>
          <p:nvPr>
            <p:ph idx="5" type="body"/>
          </p:nvPr>
        </p:nvSpPr>
        <p:spPr>
          <a:xfrm>
            <a:off x="7298948" y="2814752"/>
            <a:ext cx="1325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4" name="Google Shape;624;p102"/>
          <p:cNvSpPr txBox="1"/>
          <p:nvPr>
            <p:ph idx="6" type="body"/>
          </p:nvPr>
        </p:nvSpPr>
        <p:spPr>
          <a:xfrm>
            <a:off x="5607124" y="2814752"/>
            <a:ext cx="1325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5" name="Google Shape;625;p102"/>
          <p:cNvSpPr txBox="1"/>
          <p:nvPr>
            <p:ph idx="7" type="body"/>
          </p:nvPr>
        </p:nvSpPr>
        <p:spPr>
          <a:xfrm>
            <a:off x="3920883" y="2814751"/>
            <a:ext cx="1458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Пользовательский макет">
  <p:cSld name="97_Пользовательский макет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3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8" name="Google Shape;628;p103"/>
          <p:cNvSpPr/>
          <p:nvPr>
            <p:ph idx="2" type="pic"/>
          </p:nvPr>
        </p:nvSpPr>
        <p:spPr>
          <a:xfrm>
            <a:off x="850916" y="2030596"/>
            <a:ext cx="1716900" cy="1250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29" name="Google Shape;629;p103"/>
          <p:cNvSpPr txBox="1"/>
          <p:nvPr>
            <p:ph idx="1" type="body"/>
          </p:nvPr>
        </p:nvSpPr>
        <p:spPr>
          <a:xfrm>
            <a:off x="849426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0" name="Google Shape;630;p103"/>
          <p:cNvSpPr/>
          <p:nvPr>
            <p:ph idx="3" type="pic"/>
          </p:nvPr>
        </p:nvSpPr>
        <p:spPr>
          <a:xfrm>
            <a:off x="2936068" y="1910987"/>
            <a:ext cx="1716900" cy="1364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31" name="Google Shape;631;p103"/>
          <p:cNvSpPr txBox="1"/>
          <p:nvPr>
            <p:ph idx="4" type="body"/>
          </p:nvPr>
        </p:nvSpPr>
        <p:spPr>
          <a:xfrm>
            <a:off x="2934578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2" name="Google Shape;632;p103"/>
          <p:cNvSpPr/>
          <p:nvPr>
            <p:ph idx="5" type="pic"/>
          </p:nvPr>
        </p:nvSpPr>
        <p:spPr>
          <a:xfrm>
            <a:off x="5021220" y="1730774"/>
            <a:ext cx="1716900" cy="153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33" name="Google Shape;633;p103"/>
          <p:cNvSpPr txBox="1"/>
          <p:nvPr>
            <p:ph idx="6" type="body"/>
          </p:nvPr>
        </p:nvSpPr>
        <p:spPr>
          <a:xfrm>
            <a:off x="5019730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4" name="Google Shape;634;p103"/>
          <p:cNvSpPr/>
          <p:nvPr>
            <p:ph idx="7" type="pic"/>
          </p:nvPr>
        </p:nvSpPr>
        <p:spPr>
          <a:xfrm>
            <a:off x="7106372" y="1472853"/>
            <a:ext cx="1716900" cy="178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35" name="Google Shape;635;p103"/>
          <p:cNvSpPr txBox="1"/>
          <p:nvPr>
            <p:ph idx="8" type="body"/>
          </p:nvPr>
        </p:nvSpPr>
        <p:spPr>
          <a:xfrm>
            <a:off x="7104882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Пользовательский макет">
  <p:cSld name="98_Пользовательский макет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4"/>
          <p:cNvSpPr/>
          <p:nvPr>
            <p:ph idx="2" type="pic"/>
          </p:nvPr>
        </p:nvSpPr>
        <p:spPr>
          <a:xfrm>
            <a:off x="334571" y="1240899"/>
            <a:ext cx="1716900" cy="2002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38" name="Google Shape;638;p104"/>
          <p:cNvSpPr txBox="1"/>
          <p:nvPr>
            <p:ph idx="1" type="body"/>
          </p:nvPr>
        </p:nvSpPr>
        <p:spPr>
          <a:xfrm>
            <a:off x="333081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9" name="Google Shape;639;p104"/>
          <p:cNvSpPr/>
          <p:nvPr>
            <p:ph idx="3" type="pic"/>
          </p:nvPr>
        </p:nvSpPr>
        <p:spPr>
          <a:xfrm>
            <a:off x="2419723" y="905855"/>
            <a:ext cx="1716900" cy="232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40" name="Google Shape;640;p104"/>
          <p:cNvSpPr txBox="1"/>
          <p:nvPr>
            <p:ph idx="4" type="body"/>
          </p:nvPr>
        </p:nvSpPr>
        <p:spPr>
          <a:xfrm>
            <a:off x="2418233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104"/>
          <p:cNvSpPr/>
          <p:nvPr>
            <p:ph idx="5" type="pic"/>
          </p:nvPr>
        </p:nvSpPr>
        <p:spPr>
          <a:xfrm>
            <a:off x="4504875" y="596583"/>
            <a:ext cx="1716900" cy="261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42" name="Google Shape;642;p104"/>
          <p:cNvSpPr txBox="1"/>
          <p:nvPr>
            <p:ph idx="6" type="body"/>
          </p:nvPr>
        </p:nvSpPr>
        <p:spPr>
          <a:xfrm>
            <a:off x="4503385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3" name="Google Shape;643;p104"/>
          <p:cNvSpPr txBox="1"/>
          <p:nvPr>
            <p:ph idx="7" type="body"/>
          </p:nvPr>
        </p:nvSpPr>
        <p:spPr>
          <a:xfrm>
            <a:off x="6588537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4" name="Google Shape;644;p104"/>
          <p:cNvSpPr/>
          <p:nvPr>
            <p:ph idx="8" type="pic"/>
          </p:nvPr>
        </p:nvSpPr>
        <p:spPr>
          <a:xfrm>
            <a:off x="6589882" y="338857"/>
            <a:ext cx="1716900" cy="286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Пользовательский макет">
  <p:cSld name="99_Пользовательский макет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5"/>
          <p:cNvSpPr/>
          <p:nvPr>
            <p:ph idx="2" type="pic"/>
          </p:nvPr>
        </p:nvSpPr>
        <p:spPr>
          <a:xfrm>
            <a:off x="4023326" y="2247754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47" name="Google Shape;647;p105"/>
          <p:cNvSpPr txBox="1"/>
          <p:nvPr>
            <p:ph idx="1" type="body"/>
          </p:nvPr>
        </p:nvSpPr>
        <p:spPr>
          <a:xfrm>
            <a:off x="6427749" y="2247754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105"/>
          <p:cNvSpPr/>
          <p:nvPr>
            <p:ph idx="3" type="pic"/>
          </p:nvPr>
        </p:nvSpPr>
        <p:spPr>
          <a:xfrm>
            <a:off x="0" y="0"/>
            <a:ext cx="9144000" cy="1383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cxnSp>
        <p:nvCxnSpPr>
          <p:cNvPr id="649" name="Google Shape;649;p105"/>
          <p:cNvCxnSpPr>
            <a:endCxn id="650" idx="0"/>
          </p:cNvCxnSpPr>
          <p:nvPr/>
        </p:nvCxnSpPr>
        <p:spPr>
          <a:xfrm rot="10800000">
            <a:off x="6083978" y="2328753"/>
            <a:ext cx="0" cy="281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1" name="Google Shape;651;p105"/>
          <p:cNvSpPr/>
          <p:nvPr>
            <p:ph idx="4" type="pic"/>
          </p:nvPr>
        </p:nvSpPr>
        <p:spPr>
          <a:xfrm>
            <a:off x="2134570" y="2247754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52" name="Google Shape;652;p105"/>
          <p:cNvSpPr/>
          <p:nvPr>
            <p:ph idx="5" type="pic"/>
          </p:nvPr>
        </p:nvSpPr>
        <p:spPr>
          <a:xfrm>
            <a:off x="6429031" y="3675655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53" name="Google Shape;653;p105"/>
          <p:cNvSpPr txBox="1"/>
          <p:nvPr>
            <p:ph idx="6" type="body"/>
          </p:nvPr>
        </p:nvSpPr>
        <p:spPr>
          <a:xfrm>
            <a:off x="4023326" y="3675655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0" name="Google Shape;650;p105"/>
          <p:cNvSpPr/>
          <p:nvPr/>
        </p:nvSpPr>
        <p:spPr>
          <a:xfrm>
            <a:off x="6006428" y="2328753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05"/>
          <p:cNvSpPr/>
          <p:nvPr/>
        </p:nvSpPr>
        <p:spPr>
          <a:xfrm>
            <a:off x="6006428" y="3747795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05"/>
          <p:cNvSpPr txBox="1"/>
          <p:nvPr>
            <p:ph type="title"/>
          </p:nvPr>
        </p:nvSpPr>
        <p:spPr>
          <a:xfrm>
            <a:off x="765073" y="627760"/>
            <a:ext cx="6506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Пользовательский макет">
  <p:cSld name="100_Пользовательский макет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6"/>
          <p:cNvSpPr/>
          <p:nvPr>
            <p:ph idx="2" type="pic"/>
          </p:nvPr>
        </p:nvSpPr>
        <p:spPr>
          <a:xfrm>
            <a:off x="4023326" y="33076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58" name="Google Shape;658;p106"/>
          <p:cNvSpPr txBox="1"/>
          <p:nvPr>
            <p:ph idx="1" type="body"/>
          </p:nvPr>
        </p:nvSpPr>
        <p:spPr>
          <a:xfrm>
            <a:off x="6427749" y="330761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9" name="Google Shape;659;p106"/>
          <p:cNvCxnSpPr/>
          <p:nvPr/>
        </p:nvCxnSpPr>
        <p:spPr>
          <a:xfrm rot="10800000">
            <a:off x="6083971" y="5"/>
            <a:ext cx="0" cy="5143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0" name="Google Shape;660;p106"/>
          <p:cNvSpPr/>
          <p:nvPr>
            <p:ph idx="3" type="pic"/>
          </p:nvPr>
        </p:nvSpPr>
        <p:spPr>
          <a:xfrm>
            <a:off x="2134570" y="33076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61" name="Google Shape;661;p106"/>
          <p:cNvSpPr/>
          <p:nvPr>
            <p:ph idx="4" type="pic"/>
          </p:nvPr>
        </p:nvSpPr>
        <p:spPr>
          <a:xfrm>
            <a:off x="6429031" y="175866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62" name="Google Shape;662;p106"/>
          <p:cNvSpPr txBox="1"/>
          <p:nvPr>
            <p:ph idx="5" type="body"/>
          </p:nvPr>
        </p:nvSpPr>
        <p:spPr>
          <a:xfrm>
            <a:off x="4023326" y="1758661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3" name="Google Shape;663;p106"/>
          <p:cNvSpPr/>
          <p:nvPr/>
        </p:nvSpPr>
        <p:spPr>
          <a:xfrm>
            <a:off x="6006428" y="457624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06"/>
          <p:cNvSpPr/>
          <p:nvPr/>
        </p:nvSpPr>
        <p:spPr>
          <a:xfrm>
            <a:off x="6006428" y="1876666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06"/>
          <p:cNvSpPr/>
          <p:nvPr>
            <p:ph idx="6" type="pic"/>
          </p:nvPr>
        </p:nvSpPr>
        <p:spPr>
          <a:xfrm>
            <a:off x="4022044" y="315170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66" name="Google Shape;666;p106"/>
          <p:cNvSpPr txBox="1"/>
          <p:nvPr>
            <p:ph idx="7" type="body"/>
          </p:nvPr>
        </p:nvSpPr>
        <p:spPr>
          <a:xfrm>
            <a:off x="6426468" y="3151701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7" name="Google Shape;667;p106"/>
          <p:cNvSpPr/>
          <p:nvPr>
            <p:ph idx="8" type="pic"/>
          </p:nvPr>
        </p:nvSpPr>
        <p:spPr>
          <a:xfrm>
            <a:off x="2133289" y="315170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68" name="Google Shape;668;p106"/>
          <p:cNvSpPr/>
          <p:nvPr/>
        </p:nvSpPr>
        <p:spPr>
          <a:xfrm>
            <a:off x="6005147" y="3278565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106"/>
          <p:cNvSpPr/>
          <p:nvPr>
            <p:ph idx="9" type="pic"/>
          </p:nvPr>
        </p:nvSpPr>
        <p:spPr>
          <a:xfrm>
            <a:off x="237713" y="33076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9_Пользовательский макет">
  <p:cSld name="309_Пользовательский макет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7"/>
          <p:cNvSpPr txBox="1"/>
          <p:nvPr>
            <p:ph type="title"/>
          </p:nvPr>
        </p:nvSpPr>
        <p:spPr>
          <a:xfrm>
            <a:off x="600641" y="438760"/>
            <a:ext cx="7947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2" name="Google Shape;672;p107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73" name="Google Shape;673;p107"/>
          <p:cNvSpPr txBox="1"/>
          <p:nvPr>
            <p:ph idx="1" type="body"/>
          </p:nvPr>
        </p:nvSpPr>
        <p:spPr>
          <a:xfrm>
            <a:off x="600641" y="1302757"/>
            <a:ext cx="79470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4" name="Google Shape;674;p107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3_Пользовательский макет">
  <p:cSld name="313_Пользовательский макет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8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77" name="Google Shape;677;p108"/>
          <p:cNvSpPr txBox="1"/>
          <p:nvPr>
            <p:ph type="title"/>
          </p:nvPr>
        </p:nvSpPr>
        <p:spPr>
          <a:xfrm>
            <a:off x="5597980" y="897759"/>
            <a:ext cx="269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8" name="Google Shape;678;p108"/>
          <p:cNvSpPr txBox="1"/>
          <p:nvPr>
            <p:ph idx="1" type="body"/>
          </p:nvPr>
        </p:nvSpPr>
        <p:spPr>
          <a:xfrm>
            <a:off x="5598032" y="2382753"/>
            <a:ext cx="26994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9" name="Google Shape;679;p108"/>
          <p:cNvSpPr/>
          <p:nvPr/>
        </p:nvSpPr>
        <p:spPr>
          <a:xfrm>
            <a:off x="6600398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8_Пользовательский макет">
  <p:cSld name="308_Пользовательский макет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9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82" name="Google Shape;682;p109"/>
          <p:cNvSpPr txBox="1"/>
          <p:nvPr>
            <p:ph type="title"/>
          </p:nvPr>
        </p:nvSpPr>
        <p:spPr>
          <a:xfrm>
            <a:off x="600642" y="897759"/>
            <a:ext cx="269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3" name="Google Shape;683;p109"/>
          <p:cNvSpPr txBox="1"/>
          <p:nvPr>
            <p:ph idx="1" type="body"/>
          </p:nvPr>
        </p:nvSpPr>
        <p:spPr>
          <a:xfrm>
            <a:off x="600704" y="2382753"/>
            <a:ext cx="26994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4" name="Google Shape;684;p109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6_Пользовательский макет">
  <p:cSld name="466_Пользовательский макет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0"/>
          <p:cNvSpPr/>
          <p:nvPr>
            <p:ph idx="2" type="pic"/>
          </p:nvPr>
        </p:nvSpPr>
        <p:spPr>
          <a:xfrm>
            <a:off x="4280920" y="0"/>
            <a:ext cx="4863000" cy="5137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7" name="Google Shape;687;p110"/>
          <p:cNvSpPr txBox="1"/>
          <p:nvPr>
            <p:ph type="title"/>
          </p:nvPr>
        </p:nvSpPr>
        <p:spPr>
          <a:xfrm>
            <a:off x="600642" y="600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8" name="Google Shape;688;p110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9" name="Google Shape;689;p110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7_Пользовательский макет">
  <p:cSld name="467_Пользовательский макет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1"/>
          <p:cNvSpPr/>
          <p:nvPr>
            <p:ph idx="2" type="pic"/>
          </p:nvPr>
        </p:nvSpPr>
        <p:spPr>
          <a:xfrm>
            <a:off x="4520958" y="0"/>
            <a:ext cx="4623000" cy="5137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92" name="Google Shape;692;p111"/>
          <p:cNvSpPr txBox="1"/>
          <p:nvPr>
            <p:ph type="title"/>
          </p:nvPr>
        </p:nvSpPr>
        <p:spPr>
          <a:xfrm>
            <a:off x="600642" y="600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3" name="Google Shape;693;p111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4" name="Google Shape;694;p111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7_Пользовательский макет">
  <p:cSld name="157_Пользовательский макет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2"/>
          <p:cNvSpPr txBox="1"/>
          <p:nvPr>
            <p:ph idx="1" type="body"/>
          </p:nvPr>
        </p:nvSpPr>
        <p:spPr>
          <a:xfrm>
            <a:off x="793489" y="1545756"/>
            <a:ext cx="3454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7" name="Google Shape;697;p112"/>
          <p:cNvSpPr txBox="1"/>
          <p:nvPr>
            <p:ph idx="2" type="body"/>
          </p:nvPr>
        </p:nvSpPr>
        <p:spPr>
          <a:xfrm>
            <a:off x="793489" y="573760"/>
            <a:ext cx="3454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8" name="Google Shape;698;p112"/>
          <p:cNvSpPr txBox="1"/>
          <p:nvPr>
            <p:ph idx="3" type="body"/>
          </p:nvPr>
        </p:nvSpPr>
        <p:spPr>
          <a:xfrm>
            <a:off x="4978681" y="1545756"/>
            <a:ext cx="3454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9" name="Google Shape;699;p112"/>
          <p:cNvSpPr txBox="1"/>
          <p:nvPr>
            <p:ph idx="4" type="body"/>
          </p:nvPr>
        </p:nvSpPr>
        <p:spPr>
          <a:xfrm>
            <a:off x="4978681" y="573760"/>
            <a:ext cx="3454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0" name="Google Shape;700;p112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4_Пользовательский макет 1">
  <p:cSld name="104_Пользовательский макет_1">
    <p:bg>
      <p:bgPr>
        <a:solidFill>
          <a:srgbClr val="111217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b="0" i="0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3" name="Google Shape;703;p113"/>
          <p:cNvSpPr txBox="1"/>
          <p:nvPr>
            <p:ph type="title"/>
          </p:nvPr>
        </p:nvSpPr>
        <p:spPr>
          <a:xfrm>
            <a:off x="1703417" y="2529650"/>
            <a:ext cx="5784600" cy="1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Medium"/>
              <a:buNone/>
              <a:defRPr b="0" i="0" sz="3600" u="none" cap="none" strike="noStrike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 Number">
  <p:cSld name="BIG_NUMBER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4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 Thin"/>
              <a:buChar char="●"/>
              <a:defRPr sz="12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Char char="○"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Char char="■"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Char char="●"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Char char="○"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Char char="■"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Char char="●"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Char char="○"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Char char="■"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6" name="Google Shape;706;p114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07" name="Google Shape;707;p114"/>
          <p:cNvPicPr preferRelativeResize="0"/>
          <p:nvPr/>
        </p:nvPicPr>
        <p:blipFill rotWithShape="1">
          <a:blip r:embed="rId2">
            <a:alphaModFix/>
          </a:blip>
          <a:srcRect b="6808" l="10113" r="8717" t="9038"/>
          <a:stretch/>
        </p:blipFill>
        <p:spPr>
          <a:xfrm>
            <a:off x="8714300" y="61828"/>
            <a:ext cx="301700" cy="3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2_Пользовательский макет">
  <p:cSld name="462_Пользовательский макет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5138887" y="-1"/>
            <a:ext cx="4017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3" name="Google Shape;53;p14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5_Пользовательский макет">
  <p:cSld name="465_Пользовательский макет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>
            <p:ph idx="2" type="pic"/>
          </p:nvPr>
        </p:nvSpPr>
        <p:spPr>
          <a:xfrm>
            <a:off x="4760996" y="0"/>
            <a:ext cx="4383000" cy="5137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600642" y="600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6_Пользовательский макет">
  <p:cSld name="156_Пользовательский макет">
    <p:bg>
      <p:bgPr>
        <a:gradFill>
          <a:gsLst>
            <a:gs pos="0">
              <a:srgbClr val="30007E"/>
            </a:gs>
            <a:gs pos="8000">
              <a:srgbClr val="30007E"/>
            </a:gs>
            <a:gs pos="100000">
              <a:srgbClr val="040941"/>
            </a:gs>
          </a:gsLst>
          <a:lin ang="13800146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5_Пользовательский макет">
  <p:cSld name="115_Пользовательский макет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600642" y="1275757"/>
            <a:ext cx="2468100" cy="3858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600642" y="411760"/>
            <a:ext cx="7832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410947" y="1275757"/>
            <a:ext cx="5022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3_Пользовательский макет">
  <p:cSld name="403_Пользовательский макет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8_Пользовательский макет">
  <p:cSld name="418_Пользовательский макет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9_Пользовательский макет">
  <p:cSld name="449_Пользовательский маке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Пользовательский макет">
  <p:cSld name="101_Пользовательский макет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4_Пользовательский макет">
  <p:cSld name="104_Пользовательский макет">
    <p:bg>
      <p:bgPr>
        <a:solidFill>
          <a:srgbClr val="11121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1703417" y="2529650"/>
            <a:ext cx="5784600" cy="1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Medium"/>
              <a:buNone/>
              <a:defRPr b="0" i="0" sz="3600" u="none" cap="none" strike="noStrike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6_Пользовательский макет">
  <p:cSld name="336_Пользовательский макет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600642" y="1680756"/>
            <a:ext cx="2864400" cy="23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4004974" y="767364"/>
            <a:ext cx="44283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2_Пользовательский макет">
  <p:cSld name="452_Пользовательский макет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0_Пользовательский макет">
  <p:cSld name="360_Пользовательский макет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600642" y="816759"/>
            <a:ext cx="2864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600704" y="1950755"/>
            <a:ext cx="28641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0" name="Google Shape;90;p25"/>
          <p:cNvGrpSpPr/>
          <p:nvPr/>
        </p:nvGrpSpPr>
        <p:grpSpPr>
          <a:xfrm>
            <a:off x="6760674" y="816834"/>
            <a:ext cx="19" cy="3670219"/>
            <a:chOff x="18460483" y="2178224"/>
            <a:chExt cx="50" cy="9787250"/>
          </a:xfrm>
        </p:grpSpPr>
        <p:cxnSp>
          <p:nvCxnSpPr>
            <p:cNvPr id="91" name="Google Shape;91;p25"/>
            <p:cNvCxnSpPr/>
            <p:nvPr/>
          </p:nvCxnSpPr>
          <p:spPr>
            <a:xfrm>
              <a:off x="18460483" y="2178274"/>
              <a:ext cx="0" cy="978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25"/>
            <p:cNvCxnSpPr/>
            <p:nvPr/>
          </p:nvCxnSpPr>
          <p:spPr>
            <a:xfrm rot="10800000">
              <a:off x="18460533" y="2178224"/>
              <a:ext cx="0" cy="978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25"/>
          <p:cNvSpPr txBox="1"/>
          <p:nvPr>
            <p:ph idx="2" type="body"/>
          </p:nvPr>
        </p:nvSpPr>
        <p:spPr>
          <a:xfrm>
            <a:off x="4925261" y="3786215"/>
            <a:ext cx="159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3" type="body"/>
          </p:nvPr>
        </p:nvSpPr>
        <p:spPr>
          <a:xfrm>
            <a:off x="7004358" y="3786215"/>
            <a:ext cx="159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4" type="body"/>
          </p:nvPr>
        </p:nvSpPr>
        <p:spPr>
          <a:xfrm>
            <a:off x="4925261" y="1950755"/>
            <a:ext cx="159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5" type="body"/>
          </p:nvPr>
        </p:nvSpPr>
        <p:spPr>
          <a:xfrm>
            <a:off x="7004358" y="1950755"/>
            <a:ext cx="159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5_Пользовательский макет">
  <p:cSld name="455_Пользовательский макет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00642" y="767364"/>
            <a:ext cx="28644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4004974" y="767364"/>
            <a:ext cx="44283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600704" y="2355753"/>
            <a:ext cx="28641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Пользовательский макет">
  <p:cSld name="79_Пользовательский макет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/>
          <p:nvPr>
            <p:ph idx="2" type="pic"/>
          </p:nvPr>
        </p:nvSpPr>
        <p:spPr>
          <a:xfrm>
            <a:off x="6370562" y="0"/>
            <a:ext cx="27735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03" name="Google Shape;103;p27"/>
          <p:cNvSpPr txBox="1"/>
          <p:nvPr>
            <p:ph type="title"/>
          </p:nvPr>
        </p:nvSpPr>
        <p:spPr>
          <a:xfrm>
            <a:off x="600642" y="411760"/>
            <a:ext cx="5240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600704" y="1194758"/>
            <a:ext cx="52404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6_Пользовательский макет">
  <p:cSld name="116_Пользовательский макет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6370562" y="0"/>
            <a:ext cx="27735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07" name="Google Shape;107;p28"/>
          <p:cNvSpPr/>
          <p:nvPr>
            <p:ph idx="3" type="pic"/>
          </p:nvPr>
        </p:nvSpPr>
        <p:spPr>
          <a:xfrm>
            <a:off x="6370562" y="2517753"/>
            <a:ext cx="2773500" cy="2617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08" name="Google Shape;108;p28"/>
          <p:cNvSpPr txBox="1"/>
          <p:nvPr>
            <p:ph type="title"/>
          </p:nvPr>
        </p:nvSpPr>
        <p:spPr>
          <a:xfrm>
            <a:off x="600642" y="411760"/>
            <a:ext cx="5240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600704" y="1194758"/>
            <a:ext cx="52404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7_Пользовательский макет">
  <p:cSld name="117_Пользовательский макет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>
            <p:ph idx="2" type="pic"/>
          </p:nvPr>
        </p:nvSpPr>
        <p:spPr>
          <a:xfrm>
            <a:off x="6370562" y="0"/>
            <a:ext cx="27735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2" name="Google Shape;112;p29"/>
          <p:cNvSpPr/>
          <p:nvPr>
            <p:ph idx="3" type="pic"/>
          </p:nvPr>
        </p:nvSpPr>
        <p:spPr>
          <a:xfrm>
            <a:off x="3591143" y="2516851"/>
            <a:ext cx="2773500" cy="2617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3" name="Google Shape;113;p29"/>
          <p:cNvSpPr txBox="1"/>
          <p:nvPr>
            <p:ph type="title"/>
          </p:nvPr>
        </p:nvSpPr>
        <p:spPr>
          <a:xfrm>
            <a:off x="600642" y="411760"/>
            <a:ext cx="5240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600704" y="1194758"/>
            <a:ext cx="25134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5_Пользовательский макет">
  <p:cSld name="125_Пользовательский макет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/>
          <p:nvPr>
            <p:ph idx="2" type="pic"/>
          </p:nvPr>
        </p:nvSpPr>
        <p:spPr>
          <a:xfrm>
            <a:off x="3599955" y="0"/>
            <a:ext cx="27735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7" name="Google Shape;117;p30"/>
          <p:cNvSpPr txBox="1"/>
          <p:nvPr>
            <p:ph type="title"/>
          </p:nvPr>
        </p:nvSpPr>
        <p:spPr>
          <a:xfrm>
            <a:off x="600642" y="411760"/>
            <a:ext cx="5240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600704" y="1194758"/>
            <a:ext cx="25134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0_Пользовательский макет">
  <p:cSld name="130_Пользовательский макет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/>
          <p:nvPr>
            <p:ph idx="2" type="pic"/>
          </p:nvPr>
        </p:nvSpPr>
        <p:spPr>
          <a:xfrm>
            <a:off x="6370562" y="0"/>
            <a:ext cx="27735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1" name="Google Shape;121;p31"/>
          <p:cNvSpPr/>
          <p:nvPr>
            <p:ph idx="3" type="pic"/>
          </p:nvPr>
        </p:nvSpPr>
        <p:spPr>
          <a:xfrm>
            <a:off x="6370562" y="2517753"/>
            <a:ext cx="2773500" cy="2617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2" name="Google Shape;122;p31"/>
          <p:cNvSpPr/>
          <p:nvPr>
            <p:ph idx="4" type="pic"/>
          </p:nvPr>
        </p:nvSpPr>
        <p:spPr>
          <a:xfrm>
            <a:off x="3597124" y="-2288"/>
            <a:ext cx="27735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3" name="Google Shape;123;p31"/>
          <p:cNvSpPr/>
          <p:nvPr>
            <p:ph idx="5" type="pic"/>
          </p:nvPr>
        </p:nvSpPr>
        <p:spPr>
          <a:xfrm>
            <a:off x="3597124" y="2515465"/>
            <a:ext cx="2773500" cy="2617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4" name="Google Shape;124;p31"/>
          <p:cNvSpPr txBox="1"/>
          <p:nvPr>
            <p:ph type="title"/>
          </p:nvPr>
        </p:nvSpPr>
        <p:spPr>
          <a:xfrm>
            <a:off x="600642" y="411760"/>
            <a:ext cx="524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600704" y="1275757"/>
            <a:ext cx="25134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7_Пользовательский макет">
  <p:cSld name="127_Пользовательский макет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>
            <p:ph idx="2" type="pic"/>
          </p:nvPr>
        </p:nvSpPr>
        <p:spPr>
          <a:xfrm>
            <a:off x="6370562" y="0"/>
            <a:ext cx="2773500" cy="514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8" name="Google Shape;128;p32"/>
          <p:cNvSpPr/>
          <p:nvPr>
            <p:ph idx="3" type="pic"/>
          </p:nvPr>
        </p:nvSpPr>
        <p:spPr>
          <a:xfrm>
            <a:off x="3597124" y="-2288"/>
            <a:ext cx="2773500" cy="514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9" name="Google Shape;129;p32"/>
          <p:cNvSpPr txBox="1"/>
          <p:nvPr>
            <p:ph type="title"/>
          </p:nvPr>
        </p:nvSpPr>
        <p:spPr>
          <a:xfrm>
            <a:off x="600642" y="411760"/>
            <a:ext cx="524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600704" y="1275757"/>
            <a:ext cx="25134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8_Пользовательский макет">
  <p:cSld name="128_Пользовательский макет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/>
          <p:nvPr>
            <p:ph idx="2" type="pic"/>
          </p:nvPr>
        </p:nvSpPr>
        <p:spPr>
          <a:xfrm>
            <a:off x="3591143" y="-8751"/>
            <a:ext cx="55527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33" name="Google Shape;133;p33"/>
          <p:cNvSpPr txBox="1"/>
          <p:nvPr>
            <p:ph type="title"/>
          </p:nvPr>
        </p:nvSpPr>
        <p:spPr>
          <a:xfrm>
            <a:off x="600642" y="2968226"/>
            <a:ext cx="21183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7110117" y="1680756"/>
            <a:ext cx="16389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33"/>
          <p:cNvSpPr txBox="1"/>
          <p:nvPr>
            <p:ph idx="3" type="body"/>
          </p:nvPr>
        </p:nvSpPr>
        <p:spPr>
          <a:xfrm>
            <a:off x="5033994" y="3462749"/>
            <a:ext cx="16389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9_Пользовательский макет">
  <p:cSld name="129_Пользовательский макет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/>
          <p:nvPr>
            <p:ph idx="2" type="pic"/>
          </p:nvPr>
        </p:nvSpPr>
        <p:spPr>
          <a:xfrm>
            <a:off x="3591143" y="-8751"/>
            <a:ext cx="2979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38" name="Google Shape;138;p34"/>
          <p:cNvSpPr txBox="1"/>
          <p:nvPr>
            <p:ph type="title"/>
          </p:nvPr>
        </p:nvSpPr>
        <p:spPr>
          <a:xfrm>
            <a:off x="600642" y="2968226"/>
            <a:ext cx="21183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4"/>
          <p:cNvSpPr/>
          <p:nvPr/>
        </p:nvSpPr>
        <p:spPr>
          <a:xfrm>
            <a:off x="6570092" y="0"/>
            <a:ext cx="2574000" cy="25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6975111" y="556879"/>
            <a:ext cx="16389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34"/>
          <p:cNvSpPr txBox="1"/>
          <p:nvPr>
            <p:ph idx="3" type="body"/>
          </p:nvPr>
        </p:nvSpPr>
        <p:spPr>
          <a:xfrm>
            <a:off x="6975111" y="3057751"/>
            <a:ext cx="16389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3_Пользовательский макет">
  <p:cSld name="133_Пользовательский макет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/>
          <p:nvPr>
            <p:ph idx="2" type="pic"/>
          </p:nvPr>
        </p:nvSpPr>
        <p:spPr>
          <a:xfrm>
            <a:off x="3591143" y="0"/>
            <a:ext cx="5552700" cy="4038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4" name="Google Shape;144;p35"/>
          <p:cNvSpPr txBox="1"/>
          <p:nvPr>
            <p:ph type="title"/>
          </p:nvPr>
        </p:nvSpPr>
        <p:spPr>
          <a:xfrm>
            <a:off x="600642" y="573760"/>
            <a:ext cx="2118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4004974" y="3489749"/>
            <a:ext cx="23760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5"/>
          <p:cNvSpPr/>
          <p:nvPr>
            <p:ph idx="3" type="pic"/>
          </p:nvPr>
        </p:nvSpPr>
        <p:spPr>
          <a:xfrm>
            <a:off x="0" y="2868752"/>
            <a:ext cx="3591000" cy="226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6_Пользовательский макет">
  <p:cSld name="126_Пользовательский макет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/>
          <p:nvPr>
            <p:ph idx="2" type="pic"/>
          </p:nvPr>
        </p:nvSpPr>
        <p:spPr>
          <a:xfrm>
            <a:off x="0" y="-2288"/>
            <a:ext cx="3591000" cy="514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9" name="Google Shape;149;p36"/>
          <p:cNvSpPr txBox="1"/>
          <p:nvPr>
            <p:ph type="title"/>
          </p:nvPr>
        </p:nvSpPr>
        <p:spPr>
          <a:xfrm>
            <a:off x="4193949" y="411760"/>
            <a:ext cx="4239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6"/>
          <p:cNvSpPr txBox="1"/>
          <p:nvPr>
            <p:ph idx="1" type="body"/>
          </p:nvPr>
        </p:nvSpPr>
        <p:spPr>
          <a:xfrm>
            <a:off x="4193983" y="1248757"/>
            <a:ext cx="42393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3_Пользовательский макет">
  <p:cSld name="163_Пользовательский макет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/>
          <p:nvPr>
            <p:ph idx="2" type="pic"/>
          </p:nvPr>
        </p:nvSpPr>
        <p:spPr>
          <a:xfrm>
            <a:off x="4734008" y="0"/>
            <a:ext cx="4410000" cy="5145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3" name="Google Shape;153;p37"/>
          <p:cNvSpPr txBox="1"/>
          <p:nvPr>
            <p:ph type="title"/>
          </p:nvPr>
        </p:nvSpPr>
        <p:spPr>
          <a:xfrm>
            <a:off x="600642" y="735759"/>
            <a:ext cx="31074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7"/>
          <p:cNvSpPr txBox="1"/>
          <p:nvPr>
            <p:ph idx="1" type="body"/>
          </p:nvPr>
        </p:nvSpPr>
        <p:spPr>
          <a:xfrm>
            <a:off x="600704" y="1869755"/>
            <a:ext cx="31074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3_Пользовательский макет">
  <p:cSld name="183_Пользовательский макет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/>
          <p:nvPr>
            <p:ph idx="2" type="pic"/>
          </p:nvPr>
        </p:nvSpPr>
        <p:spPr>
          <a:xfrm>
            <a:off x="3940" y="1966373"/>
            <a:ext cx="4730100" cy="316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7" name="Google Shape;157;p38"/>
          <p:cNvSpPr/>
          <p:nvPr>
            <p:ph idx="3" type="pic"/>
          </p:nvPr>
        </p:nvSpPr>
        <p:spPr>
          <a:xfrm>
            <a:off x="4734008" y="0"/>
            <a:ext cx="4410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8" name="Google Shape;158;p38"/>
          <p:cNvSpPr txBox="1"/>
          <p:nvPr>
            <p:ph type="title"/>
          </p:nvPr>
        </p:nvSpPr>
        <p:spPr>
          <a:xfrm>
            <a:off x="600642" y="411760"/>
            <a:ext cx="37014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8"/>
          <p:cNvSpPr txBox="1"/>
          <p:nvPr>
            <p:ph idx="1" type="body"/>
          </p:nvPr>
        </p:nvSpPr>
        <p:spPr>
          <a:xfrm>
            <a:off x="5139026" y="2274753"/>
            <a:ext cx="32940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2_Пользовательский макет">
  <p:cSld name="162_Пользовательский макет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/>
          <p:nvPr>
            <p:ph idx="2" type="pic"/>
          </p:nvPr>
        </p:nvSpPr>
        <p:spPr>
          <a:xfrm>
            <a:off x="4599001" y="1966372"/>
            <a:ext cx="4545000" cy="3179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2" name="Google Shape;162;p39"/>
          <p:cNvSpPr/>
          <p:nvPr>
            <p:ph idx="3" type="pic"/>
          </p:nvPr>
        </p:nvSpPr>
        <p:spPr>
          <a:xfrm>
            <a:off x="0" y="0"/>
            <a:ext cx="4599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3" name="Google Shape;163;p39"/>
          <p:cNvSpPr txBox="1"/>
          <p:nvPr>
            <p:ph type="title"/>
          </p:nvPr>
        </p:nvSpPr>
        <p:spPr>
          <a:xfrm>
            <a:off x="4950018" y="411760"/>
            <a:ext cx="3483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9"/>
          <p:cNvSpPr txBox="1"/>
          <p:nvPr>
            <p:ph idx="1" type="body"/>
          </p:nvPr>
        </p:nvSpPr>
        <p:spPr>
          <a:xfrm>
            <a:off x="600704" y="2301753"/>
            <a:ext cx="36744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2_Пользовательский макет">
  <p:cSld name="192_Пользовательский макет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>
            <p:ph idx="2" type="pic"/>
          </p:nvPr>
        </p:nvSpPr>
        <p:spPr>
          <a:xfrm>
            <a:off x="4734008" y="0"/>
            <a:ext cx="4410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7" name="Google Shape;167;p40"/>
          <p:cNvSpPr/>
          <p:nvPr>
            <p:ph idx="3" type="pic"/>
          </p:nvPr>
        </p:nvSpPr>
        <p:spPr>
          <a:xfrm>
            <a:off x="0" y="1966372"/>
            <a:ext cx="2358000" cy="317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8" name="Google Shape;168;p40"/>
          <p:cNvSpPr/>
          <p:nvPr>
            <p:ph idx="4" type="pic"/>
          </p:nvPr>
        </p:nvSpPr>
        <p:spPr>
          <a:xfrm>
            <a:off x="2357898" y="1966372"/>
            <a:ext cx="2376000" cy="317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9" name="Google Shape;169;p40"/>
          <p:cNvSpPr txBox="1"/>
          <p:nvPr>
            <p:ph idx="1" type="body"/>
          </p:nvPr>
        </p:nvSpPr>
        <p:spPr>
          <a:xfrm>
            <a:off x="5139026" y="2274753"/>
            <a:ext cx="32940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40"/>
          <p:cNvSpPr txBox="1"/>
          <p:nvPr>
            <p:ph type="title"/>
          </p:nvPr>
        </p:nvSpPr>
        <p:spPr>
          <a:xfrm>
            <a:off x="600642" y="411760"/>
            <a:ext cx="37014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2_Пользовательский макет">
  <p:cSld name="132_Пользовательский макет">
    <p:bg>
      <p:bgPr>
        <a:solidFill>
          <a:srgbClr val="E3E3F1">
            <a:alpha val="64705"/>
          </a:srgbClr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/>
          <p:nvPr>
            <p:ph idx="2" type="pic"/>
          </p:nvPr>
        </p:nvSpPr>
        <p:spPr>
          <a:xfrm>
            <a:off x="4734008" y="1"/>
            <a:ext cx="2163300" cy="2814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3" name="Google Shape;173;p41"/>
          <p:cNvSpPr/>
          <p:nvPr/>
        </p:nvSpPr>
        <p:spPr>
          <a:xfrm rot="10800000">
            <a:off x="4734123" y="2814905"/>
            <a:ext cx="2163300" cy="23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1"/>
          <p:cNvSpPr txBox="1"/>
          <p:nvPr>
            <p:ph idx="1" type="body"/>
          </p:nvPr>
        </p:nvSpPr>
        <p:spPr>
          <a:xfrm>
            <a:off x="5096031" y="3300750"/>
            <a:ext cx="14901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41"/>
          <p:cNvSpPr txBox="1"/>
          <p:nvPr>
            <p:ph type="title"/>
          </p:nvPr>
        </p:nvSpPr>
        <p:spPr>
          <a:xfrm>
            <a:off x="600642" y="735759"/>
            <a:ext cx="31074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1"/>
          <p:cNvSpPr txBox="1"/>
          <p:nvPr>
            <p:ph idx="3" type="body"/>
          </p:nvPr>
        </p:nvSpPr>
        <p:spPr>
          <a:xfrm>
            <a:off x="600704" y="1869755"/>
            <a:ext cx="31074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41"/>
          <p:cNvSpPr/>
          <p:nvPr/>
        </p:nvSpPr>
        <p:spPr>
          <a:xfrm>
            <a:off x="6897423" y="1"/>
            <a:ext cx="2246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1"/>
          <p:cNvSpPr txBox="1"/>
          <p:nvPr>
            <p:ph idx="4" type="body"/>
          </p:nvPr>
        </p:nvSpPr>
        <p:spPr>
          <a:xfrm>
            <a:off x="7187843" y="556879"/>
            <a:ext cx="14262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41"/>
          <p:cNvSpPr/>
          <p:nvPr>
            <p:ph idx="5" type="pic"/>
          </p:nvPr>
        </p:nvSpPr>
        <p:spPr>
          <a:xfrm>
            <a:off x="6897423" y="2156635"/>
            <a:ext cx="2246700" cy="298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4_Пользовательский макет">
  <p:cSld name="164_Пользовательский макет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/>
          <p:nvPr/>
        </p:nvSpPr>
        <p:spPr>
          <a:xfrm flipH="1" rot="-5400000">
            <a:off x="3583201" y="-3583199"/>
            <a:ext cx="1977600" cy="9144000"/>
          </a:xfrm>
          <a:prstGeom prst="rect">
            <a:avLst/>
          </a:prstGeom>
          <a:solidFill>
            <a:srgbClr val="F2F2F2">
              <a:alpha val="2470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2"/>
          <p:cNvSpPr/>
          <p:nvPr>
            <p:ph idx="2" type="pic"/>
          </p:nvPr>
        </p:nvSpPr>
        <p:spPr>
          <a:xfrm>
            <a:off x="0" y="0"/>
            <a:ext cx="9144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3" name="Google Shape;183;p42"/>
          <p:cNvSpPr txBox="1"/>
          <p:nvPr>
            <p:ph type="title"/>
          </p:nvPr>
        </p:nvSpPr>
        <p:spPr>
          <a:xfrm>
            <a:off x="600642" y="2228661"/>
            <a:ext cx="7832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42"/>
          <p:cNvSpPr txBox="1"/>
          <p:nvPr>
            <p:ph idx="1" type="body"/>
          </p:nvPr>
        </p:nvSpPr>
        <p:spPr>
          <a:xfrm>
            <a:off x="600704" y="2949751"/>
            <a:ext cx="78324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7_Пользовательский макет">
  <p:cSld name="167_Пользовательский макет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/>
          <p:nvPr/>
        </p:nvSpPr>
        <p:spPr>
          <a:xfrm flipH="1" rot="-5400000">
            <a:off x="3583201" y="-3583199"/>
            <a:ext cx="1977600" cy="9144000"/>
          </a:xfrm>
          <a:prstGeom prst="rect">
            <a:avLst/>
          </a:prstGeom>
          <a:solidFill>
            <a:srgbClr val="F2F2F2">
              <a:alpha val="2470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3"/>
          <p:cNvSpPr/>
          <p:nvPr>
            <p:ph idx="2" type="pic"/>
          </p:nvPr>
        </p:nvSpPr>
        <p:spPr>
          <a:xfrm>
            <a:off x="0" y="0"/>
            <a:ext cx="4599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8" name="Google Shape;188;p43"/>
          <p:cNvSpPr/>
          <p:nvPr>
            <p:ph idx="3" type="pic"/>
          </p:nvPr>
        </p:nvSpPr>
        <p:spPr>
          <a:xfrm>
            <a:off x="4606185" y="0"/>
            <a:ext cx="45378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9" name="Google Shape;189;p43"/>
          <p:cNvSpPr txBox="1"/>
          <p:nvPr>
            <p:ph type="title"/>
          </p:nvPr>
        </p:nvSpPr>
        <p:spPr>
          <a:xfrm>
            <a:off x="600642" y="2328753"/>
            <a:ext cx="25674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43"/>
          <p:cNvSpPr txBox="1"/>
          <p:nvPr>
            <p:ph idx="1" type="body"/>
          </p:nvPr>
        </p:nvSpPr>
        <p:spPr>
          <a:xfrm>
            <a:off x="3518952" y="2328753"/>
            <a:ext cx="49143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3_Пользовательский макет">
  <p:cSld name="193_Пользовательский макет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/>
          <p:nvPr>
            <p:ph idx="2" type="pic"/>
          </p:nvPr>
        </p:nvSpPr>
        <p:spPr>
          <a:xfrm>
            <a:off x="3940" y="2733752"/>
            <a:ext cx="9140100" cy="2403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3" name="Google Shape;193;p44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44"/>
          <p:cNvSpPr txBox="1"/>
          <p:nvPr>
            <p:ph idx="1" type="body"/>
          </p:nvPr>
        </p:nvSpPr>
        <p:spPr>
          <a:xfrm>
            <a:off x="600704" y="1167758"/>
            <a:ext cx="78324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6_Пользовательский макет">
  <p:cSld name="196_Пользовательский макет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/>
          <p:nvPr>
            <p:ph idx="2" type="pic"/>
          </p:nvPr>
        </p:nvSpPr>
        <p:spPr>
          <a:xfrm>
            <a:off x="3940" y="0"/>
            <a:ext cx="91401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7" name="Google Shape;197;p45"/>
          <p:cNvSpPr txBox="1"/>
          <p:nvPr>
            <p:ph type="title"/>
          </p:nvPr>
        </p:nvSpPr>
        <p:spPr>
          <a:xfrm>
            <a:off x="600642" y="2868751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5"/>
          <p:cNvSpPr txBox="1"/>
          <p:nvPr>
            <p:ph idx="1" type="body"/>
          </p:nvPr>
        </p:nvSpPr>
        <p:spPr>
          <a:xfrm>
            <a:off x="600704" y="3570749"/>
            <a:ext cx="78324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5_Пользовательский макет">
  <p:cSld name="195_Пользовательский макет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/>
          <p:nvPr>
            <p:ph idx="2" type="pic"/>
          </p:nvPr>
        </p:nvSpPr>
        <p:spPr>
          <a:xfrm>
            <a:off x="0" y="2841752"/>
            <a:ext cx="2293200" cy="2295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1" name="Google Shape;201;p46"/>
          <p:cNvSpPr/>
          <p:nvPr>
            <p:ph idx="3" type="pic"/>
          </p:nvPr>
        </p:nvSpPr>
        <p:spPr>
          <a:xfrm>
            <a:off x="2293117" y="2841752"/>
            <a:ext cx="2290200" cy="2295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2" name="Google Shape;202;p46"/>
          <p:cNvSpPr/>
          <p:nvPr>
            <p:ph idx="4" type="pic"/>
          </p:nvPr>
        </p:nvSpPr>
        <p:spPr>
          <a:xfrm>
            <a:off x="4583327" y="2841752"/>
            <a:ext cx="2289300" cy="2295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3" name="Google Shape;203;p46"/>
          <p:cNvSpPr/>
          <p:nvPr>
            <p:ph idx="5" type="pic"/>
          </p:nvPr>
        </p:nvSpPr>
        <p:spPr>
          <a:xfrm>
            <a:off x="6872505" y="2841752"/>
            <a:ext cx="2271600" cy="2295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4" name="Google Shape;204;p46"/>
          <p:cNvSpPr txBox="1"/>
          <p:nvPr>
            <p:ph type="title"/>
          </p:nvPr>
        </p:nvSpPr>
        <p:spPr>
          <a:xfrm>
            <a:off x="600642" y="411760"/>
            <a:ext cx="27834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6"/>
          <p:cNvSpPr txBox="1"/>
          <p:nvPr>
            <p:ph idx="1" type="body"/>
          </p:nvPr>
        </p:nvSpPr>
        <p:spPr>
          <a:xfrm>
            <a:off x="3734961" y="411760"/>
            <a:ext cx="46983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4_Пользовательский макет">
  <p:cSld name="194_Пользовательский макет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/>
          <p:nvPr>
            <p:ph idx="2" type="pic"/>
          </p:nvPr>
        </p:nvSpPr>
        <p:spPr>
          <a:xfrm>
            <a:off x="6863105" y="0"/>
            <a:ext cx="2279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8" name="Google Shape;208;p47"/>
          <p:cNvSpPr txBox="1"/>
          <p:nvPr>
            <p:ph idx="1" type="body"/>
          </p:nvPr>
        </p:nvSpPr>
        <p:spPr>
          <a:xfrm>
            <a:off x="354649" y="388238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47"/>
          <p:cNvSpPr/>
          <p:nvPr>
            <p:ph idx="3" type="pic"/>
          </p:nvPr>
        </p:nvSpPr>
        <p:spPr>
          <a:xfrm>
            <a:off x="4575556" y="0"/>
            <a:ext cx="2279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0" name="Google Shape;210;p47"/>
          <p:cNvSpPr/>
          <p:nvPr>
            <p:ph idx="4" type="pic"/>
          </p:nvPr>
        </p:nvSpPr>
        <p:spPr>
          <a:xfrm>
            <a:off x="2288007" y="0"/>
            <a:ext cx="2279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1" name="Google Shape;211;p47"/>
          <p:cNvSpPr/>
          <p:nvPr>
            <p:ph idx="5" type="pic"/>
          </p:nvPr>
        </p:nvSpPr>
        <p:spPr>
          <a:xfrm>
            <a:off x="457" y="0"/>
            <a:ext cx="2279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2" name="Google Shape;212;p47"/>
          <p:cNvSpPr txBox="1"/>
          <p:nvPr>
            <p:ph idx="6" type="body"/>
          </p:nvPr>
        </p:nvSpPr>
        <p:spPr>
          <a:xfrm>
            <a:off x="2638142" y="388238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47"/>
          <p:cNvSpPr txBox="1"/>
          <p:nvPr>
            <p:ph idx="7" type="body"/>
          </p:nvPr>
        </p:nvSpPr>
        <p:spPr>
          <a:xfrm>
            <a:off x="4921635" y="388238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47"/>
          <p:cNvSpPr txBox="1"/>
          <p:nvPr>
            <p:ph idx="8" type="body"/>
          </p:nvPr>
        </p:nvSpPr>
        <p:spPr>
          <a:xfrm>
            <a:off x="7205128" y="388238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7_Пользовательский макет">
  <p:cSld name="197_Пользовательский макет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8"/>
          <p:cNvSpPr/>
          <p:nvPr>
            <p:ph idx="2" type="pic"/>
          </p:nvPr>
        </p:nvSpPr>
        <p:spPr>
          <a:xfrm>
            <a:off x="4575556" y="0"/>
            <a:ext cx="4568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7" name="Google Shape;217;p48"/>
          <p:cNvSpPr/>
          <p:nvPr>
            <p:ph idx="3" type="pic"/>
          </p:nvPr>
        </p:nvSpPr>
        <p:spPr>
          <a:xfrm>
            <a:off x="0" y="0"/>
            <a:ext cx="45675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8" name="Google Shape;218;p48"/>
          <p:cNvSpPr txBox="1"/>
          <p:nvPr>
            <p:ph idx="1" type="body"/>
          </p:nvPr>
        </p:nvSpPr>
        <p:spPr>
          <a:xfrm>
            <a:off x="899831" y="3894747"/>
            <a:ext cx="2767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48"/>
          <p:cNvSpPr txBox="1"/>
          <p:nvPr>
            <p:ph idx="4" type="body"/>
          </p:nvPr>
        </p:nvSpPr>
        <p:spPr>
          <a:xfrm>
            <a:off x="5395231" y="3882387"/>
            <a:ext cx="2767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8_Пользовательский макет">
  <p:cSld name="198_Пользовательский макет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/>
          <p:nvPr>
            <p:ph idx="2" type="pic"/>
          </p:nvPr>
        </p:nvSpPr>
        <p:spPr>
          <a:xfrm>
            <a:off x="4575556" y="2571752"/>
            <a:ext cx="4575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2" name="Google Shape;222;p49"/>
          <p:cNvSpPr txBox="1"/>
          <p:nvPr>
            <p:ph idx="1" type="body"/>
          </p:nvPr>
        </p:nvSpPr>
        <p:spPr>
          <a:xfrm>
            <a:off x="629819" y="3521372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49"/>
          <p:cNvSpPr/>
          <p:nvPr>
            <p:ph idx="3" type="pic"/>
          </p:nvPr>
        </p:nvSpPr>
        <p:spPr>
          <a:xfrm>
            <a:off x="457" y="0"/>
            <a:ext cx="4575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4" name="Google Shape;224;p49"/>
          <p:cNvSpPr txBox="1"/>
          <p:nvPr>
            <p:ph idx="4" type="body"/>
          </p:nvPr>
        </p:nvSpPr>
        <p:spPr>
          <a:xfrm>
            <a:off x="6801773" y="94219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Пользовательский макет">
  <p:cSld name="102_Пользовательский макет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/>
          <p:nvPr>
            <p:ph idx="2" type="pic"/>
          </p:nvPr>
        </p:nvSpPr>
        <p:spPr>
          <a:xfrm>
            <a:off x="2984267" y="1734756"/>
            <a:ext cx="1944000" cy="3396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7" name="Google Shape;227;p50"/>
          <p:cNvSpPr/>
          <p:nvPr>
            <p:ph idx="3" type="pic"/>
          </p:nvPr>
        </p:nvSpPr>
        <p:spPr>
          <a:xfrm>
            <a:off x="4928174" y="0"/>
            <a:ext cx="1932600" cy="2409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8" name="Google Shape;228;p50"/>
          <p:cNvSpPr/>
          <p:nvPr>
            <p:ph idx="4" type="pic"/>
          </p:nvPr>
        </p:nvSpPr>
        <p:spPr>
          <a:xfrm>
            <a:off x="4928174" y="2409753"/>
            <a:ext cx="1932600" cy="27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9" name="Google Shape;229;p50"/>
          <p:cNvSpPr txBox="1"/>
          <p:nvPr>
            <p:ph idx="1" type="body"/>
          </p:nvPr>
        </p:nvSpPr>
        <p:spPr>
          <a:xfrm>
            <a:off x="7164120" y="438760"/>
            <a:ext cx="1329300" cy="4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type="title"/>
          </p:nvPr>
        </p:nvSpPr>
        <p:spPr>
          <a:xfrm>
            <a:off x="600642" y="411760"/>
            <a:ext cx="37284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50"/>
          <p:cNvSpPr txBox="1"/>
          <p:nvPr>
            <p:ph idx="5" type="body"/>
          </p:nvPr>
        </p:nvSpPr>
        <p:spPr>
          <a:xfrm>
            <a:off x="600704" y="1734756"/>
            <a:ext cx="20001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3_Пользовательский макет">
  <p:cSld name="103_Пользовательский макет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/>
          <p:nvPr>
            <p:ph idx="2" type="pic"/>
          </p:nvPr>
        </p:nvSpPr>
        <p:spPr>
          <a:xfrm>
            <a:off x="2984267" y="1734756"/>
            <a:ext cx="1944000" cy="3396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34" name="Google Shape;234;p51"/>
          <p:cNvSpPr/>
          <p:nvPr>
            <p:ph idx="3" type="pic"/>
          </p:nvPr>
        </p:nvSpPr>
        <p:spPr>
          <a:xfrm>
            <a:off x="4928174" y="0"/>
            <a:ext cx="1932600" cy="2842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35" name="Google Shape;235;p51"/>
          <p:cNvSpPr txBox="1"/>
          <p:nvPr>
            <p:ph idx="1" type="body"/>
          </p:nvPr>
        </p:nvSpPr>
        <p:spPr>
          <a:xfrm>
            <a:off x="5235275" y="3192750"/>
            <a:ext cx="32529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type="title"/>
          </p:nvPr>
        </p:nvSpPr>
        <p:spPr>
          <a:xfrm>
            <a:off x="600642" y="411760"/>
            <a:ext cx="3728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51"/>
          <p:cNvSpPr txBox="1"/>
          <p:nvPr>
            <p:ph idx="4" type="body"/>
          </p:nvPr>
        </p:nvSpPr>
        <p:spPr>
          <a:xfrm>
            <a:off x="600704" y="1734756"/>
            <a:ext cx="20001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6_Пользовательский макет">
  <p:cSld name="56_Пользовательский макет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"/>
          <p:cNvSpPr/>
          <p:nvPr>
            <p:ph idx="2" type="pic"/>
          </p:nvPr>
        </p:nvSpPr>
        <p:spPr>
          <a:xfrm>
            <a:off x="2984267" y="0"/>
            <a:ext cx="19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0" name="Google Shape;240;p52"/>
          <p:cNvSpPr txBox="1"/>
          <p:nvPr>
            <p:ph type="title"/>
          </p:nvPr>
        </p:nvSpPr>
        <p:spPr>
          <a:xfrm>
            <a:off x="600642" y="411760"/>
            <a:ext cx="21081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52"/>
          <p:cNvSpPr txBox="1"/>
          <p:nvPr>
            <p:ph idx="1" type="body"/>
          </p:nvPr>
        </p:nvSpPr>
        <p:spPr>
          <a:xfrm>
            <a:off x="600704" y="2139754"/>
            <a:ext cx="21081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9_Пользовательский макет">
  <p:cSld name="359_Пользовательский макет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3"/>
          <p:cNvSpPr/>
          <p:nvPr>
            <p:ph idx="2" type="pic"/>
          </p:nvPr>
        </p:nvSpPr>
        <p:spPr>
          <a:xfrm>
            <a:off x="0" y="6456"/>
            <a:ext cx="9133800" cy="5137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4" name="Google Shape;244;p53"/>
          <p:cNvSpPr txBox="1"/>
          <p:nvPr>
            <p:ph type="title"/>
          </p:nvPr>
        </p:nvSpPr>
        <p:spPr>
          <a:xfrm>
            <a:off x="1991225" y="1950755"/>
            <a:ext cx="51615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F6A"/>
              </a:buClr>
              <a:buSzPts val="4300"/>
              <a:buFont typeface="Tahoma"/>
              <a:buNone/>
              <a:defRPr b="1" i="0" sz="4300" u="none" cap="none" strike="noStrike">
                <a:solidFill>
                  <a:srgbClr val="202F6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0_Пользовательский макет">
  <p:cSld name="310_Пользовательский макет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4"/>
          <p:cNvSpPr txBox="1"/>
          <p:nvPr>
            <p:ph type="title"/>
          </p:nvPr>
        </p:nvSpPr>
        <p:spPr>
          <a:xfrm>
            <a:off x="600641" y="438760"/>
            <a:ext cx="7947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54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8" name="Google Shape;248;p54"/>
          <p:cNvSpPr txBox="1"/>
          <p:nvPr>
            <p:ph idx="1" type="body"/>
          </p:nvPr>
        </p:nvSpPr>
        <p:spPr>
          <a:xfrm>
            <a:off x="600641" y="1302757"/>
            <a:ext cx="79470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54"/>
          <p:cNvSpPr/>
          <p:nvPr/>
        </p:nvSpPr>
        <p:spPr>
          <a:xfrm>
            <a:off x="3725596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8_Пользовательский макет">
  <p:cSld name="328_Пользовательский макет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/>
          <p:nvPr>
            <p:ph idx="2" type="pic"/>
          </p:nvPr>
        </p:nvSpPr>
        <p:spPr>
          <a:xfrm>
            <a:off x="0" y="0"/>
            <a:ext cx="9144000" cy="2193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52" name="Google Shape;252;p55"/>
          <p:cNvSpPr txBox="1"/>
          <p:nvPr>
            <p:ph type="title"/>
          </p:nvPr>
        </p:nvSpPr>
        <p:spPr>
          <a:xfrm>
            <a:off x="765072" y="924759"/>
            <a:ext cx="7782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55"/>
          <p:cNvSpPr txBox="1"/>
          <p:nvPr>
            <p:ph idx="1" type="body"/>
          </p:nvPr>
        </p:nvSpPr>
        <p:spPr>
          <a:xfrm>
            <a:off x="3573018" y="2868752"/>
            <a:ext cx="2163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55"/>
          <p:cNvSpPr txBox="1"/>
          <p:nvPr>
            <p:ph idx="3" type="body"/>
          </p:nvPr>
        </p:nvSpPr>
        <p:spPr>
          <a:xfrm>
            <a:off x="822215" y="2868752"/>
            <a:ext cx="2163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55"/>
          <p:cNvSpPr txBox="1"/>
          <p:nvPr>
            <p:ph idx="4" type="body"/>
          </p:nvPr>
        </p:nvSpPr>
        <p:spPr>
          <a:xfrm>
            <a:off x="6323822" y="2868751"/>
            <a:ext cx="2163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6_Пользовательский макет">
  <p:cSld name="316_Пользовательский макет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6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56"/>
          <p:cNvSpPr txBox="1"/>
          <p:nvPr>
            <p:ph idx="1" type="body"/>
          </p:nvPr>
        </p:nvSpPr>
        <p:spPr>
          <a:xfrm>
            <a:off x="765073" y="1956162"/>
            <a:ext cx="3186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1_Пользовательский макет">
  <p:cSld name="431_Пользовательский макет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7"/>
          <p:cNvSpPr/>
          <p:nvPr>
            <p:ph idx="2" type="pic"/>
          </p:nvPr>
        </p:nvSpPr>
        <p:spPr>
          <a:xfrm>
            <a:off x="5705978" y="600760"/>
            <a:ext cx="3438000" cy="4023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61" name="Google Shape;261;p57"/>
          <p:cNvSpPr txBox="1"/>
          <p:nvPr>
            <p:ph type="title"/>
          </p:nvPr>
        </p:nvSpPr>
        <p:spPr>
          <a:xfrm>
            <a:off x="684074" y="600760"/>
            <a:ext cx="3161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57"/>
          <p:cNvSpPr txBox="1"/>
          <p:nvPr>
            <p:ph idx="1" type="body"/>
          </p:nvPr>
        </p:nvSpPr>
        <p:spPr>
          <a:xfrm>
            <a:off x="684136" y="2382753"/>
            <a:ext cx="31614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57"/>
          <p:cNvSpPr/>
          <p:nvPr/>
        </p:nvSpPr>
        <p:spPr>
          <a:xfrm>
            <a:off x="684074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2_Пользовательский макет">
  <p:cSld name="432_Пользовательский макет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8"/>
          <p:cNvSpPr/>
          <p:nvPr>
            <p:ph idx="2" type="pic"/>
          </p:nvPr>
        </p:nvSpPr>
        <p:spPr>
          <a:xfrm>
            <a:off x="0" y="600760"/>
            <a:ext cx="2925000" cy="193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66" name="Google Shape;266;p58"/>
          <p:cNvSpPr txBox="1"/>
          <p:nvPr>
            <p:ph idx="1" type="body"/>
          </p:nvPr>
        </p:nvSpPr>
        <p:spPr>
          <a:xfrm>
            <a:off x="3492021" y="600760"/>
            <a:ext cx="49140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58"/>
          <p:cNvSpPr/>
          <p:nvPr>
            <p:ph idx="3" type="pic"/>
          </p:nvPr>
        </p:nvSpPr>
        <p:spPr>
          <a:xfrm>
            <a:off x="12938" y="2683969"/>
            <a:ext cx="2925000" cy="193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68" name="Google Shape;268;p58"/>
          <p:cNvSpPr txBox="1"/>
          <p:nvPr>
            <p:ph idx="4" type="body"/>
          </p:nvPr>
        </p:nvSpPr>
        <p:spPr>
          <a:xfrm>
            <a:off x="3492021" y="2683968"/>
            <a:ext cx="49140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3_Пользовательский макет">
  <p:cSld name="433_Пользовательский макет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9"/>
          <p:cNvSpPr/>
          <p:nvPr>
            <p:ph idx="2" type="pic"/>
          </p:nvPr>
        </p:nvSpPr>
        <p:spPr>
          <a:xfrm>
            <a:off x="0" y="3146974"/>
            <a:ext cx="18288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71" name="Google Shape;271;p59"/>
          <p:cNvSpPr txBox="1"/>
          <p:nvPr>
            <p:ph idx="1" type="body"/>
          </p:nvPr>
        </p:nvSpPr>
        <p:spPr>
          <a:xfrm>
            <a:off x="227398" y="1451034"/>
            <a:ext cx="13740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59"/>
          <p:cNvSpPr/>
          <p:nvPr>
            <p:ph idx="3" type="pic"/>
          </p:nvPr>
        </p:nvSpPr>
        <p:spPr>
          <a:xfrm>
            <a:off x="1848634" y="1145601"/>
            <a:ext cx="18288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73" name="Google Shape;273;p59"/>
          <p:cNvSpPr/>
          <p:nvPr>
            <p:ph idx="4" type="pic"/>
          </p:nvPr>
        </p:nvSpPr>
        <p:spPr>
          <a:xfrm>
            <a:off x="3697268" y="3151327"/>
            <a:ext cx="18288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74" name="Google Shape;274;p59"/>
          <p:cNvSpPr/>
          <p:nvPr>
            <p:ph idx="5" type="pic"/>
          </p:nvPr>
        </p:nvSpPr>
        <p:spPr>
          <a:xfrm>
            <a:off x="5545902" y="1149954"/>
            <a:ext cx="18288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75" name="Google Shape;275;p59"/>
          <p:cNvSpPr/>
          <p:nvPr>
            <p:ph idx="6" type="pic"/>
          </p:nvPr>
        </p:nvSpPr>
        <p:spPr>
          <a:xfrm>
            <a:off x="7394536" y="3142131"/>
            <a:ext cx="17496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76" name="Google Shape;276;p59"/>
          <p:cNvSpPr txBox="1"/>
          <p:nvPr>
            <p:ph idx="7" type="body"/>
          </p:nvPr>
        </p:nvSpPr>
        <p:spPr>
          <a:xfrm>
            <a:off x="7595151" y="1451034"/>
            <a:ext cx="13290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59"/>
          <p:cNvSpPr txBox="1"/>
          <p:nvPr>
            <p:ph idx="8" type="body"/>
          </p:nvPr>
        </p:nvSpPr>
        <p:spPr>
          <a:xfrm>
            <a:off x="3923199" y="1451034"/>
            <a:ext cx="14037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59"/>
          <p:cNvSpPr txBox="1"/>
          <p:nvPr>
            <p:ph idx="9" type="body"/>
          </p:nvPr>
        </p:nvSpPr>
        <p:spPr>
          <a:xfrm>
            <a:off x="5778233" y="3467443"/>
            <a:ext cx="1403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59"/>
          <p:cNvSpPr txBox="1"/>
          <p:nvPr>
            <p:ph idx="13" type="body"/>
          </p:nvPr>
        </p:nvSpPr>
        <p:spPr>
          <a:xfrm>
            <a:off x="2076032" y="3467443"/>
            <a:ext cx="13740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59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59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4_Пользовательский макет">
  <p:cSld name="434_Пользовательский макет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0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60"/>
          <p:cNvSpPr txBox="1"/>
          <p:nvPr>
            <p:ph idx="1" type="body"/>
          </p:nvPr>
        </p:nvSpPr>
        <p:spPr>
          <a:xfrm>
            <a:off x="356771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60"/>
          <p:cNvSpPr/>
          <p:nvPr>
            <p:ph idx="2" type="pic"/>
          </p:nvPr>
        </p:nvSpPr>
        <p:spPr>
          <a:xfrm>
            <a:off x="356771" y="1122086"/>
            <a:ext cx="16233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6" name="Google Shape;286;p60"/>
          <p:cNvSpPr/>
          <p:nvPr>
            <p:ph idx="3" type="pic"/>
          </p:nvPr>
        </p:nvSpPr>
        <p:spPr>
          <a:xfrm>
            <a:off x="2085565" y="1122086"/>
            <a:ext cx="16233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7" name="Google Shape;287;p60"/>
          <p:cNvSpPr/>
          <p:nvPr>
            <p:ph idx="4" type="pic"/>
          </p:nvPr>
        </p:nvSpPr>
        <p:spPr>
          <a:xfrm>
            <a:off x="3814360" y="1122086"/>
            <a:ext cx="16233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8" name="Google Shape;288;p60"/>
          <p:cNvSpPr/>
          <p:nvPr>
            <p:ph idx="5" type="pic"/>
          </p:nvPr>
        </p:nvSpPr>
        <p:spPr>
          <a:xfrm>
            <a:off x="5543154" y="1122086"/>
            <a:ext cx="16233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9" name="Google Shape;289;p60"/>
          <p:cNvSpPr/>
          <p:nvPr>
            <p:ph idx="6" type="pic"/>
          </p:nvPr>
        </p:nvSpPr>
        <p:spPr>
          <a:xfrm>
            <a:off x="7271948" y="1122086"/>
            <a:ext cx="15528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0" name="Google Shape;290;p60"/>
          <p:cNvSpPr txBox="1"/>
          <p:nvPr>
            <p:ph idx="7" type="body"/>
          </p:nvPr>
        </p:nvSpPr>
        <p:spPr>
          <a:xfrm>
            <a:off x="5543154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60"/>
          <p:cNvSpPr txBox="1"/>
          <p:nvPr>
            <p:ph idx="8" type="body"/>
          </p:nvPr>
        </p:nvSpPr>
        <p:spPr>
          <a:xfrm>
            <a:off x="2085565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60"/>
          <p:cNvSpPr txBox="1"/>
          <p:nvPr>
            <p:ph idx="9" type="body"/>
          </p:nvPr>
        </p:nvSpPr>
        <p:spPr>
          <a:xfrm>
            <a:off x="7271948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60"/>
          <p:cNvSpPr txBox="1"/>
          <p:nvPr>
            <p:ph idx="13" type="body"/>
          </p:nvPr>
        </p:nvSpPr>
        <p:spPr>
          <a:xfrm>
            <a:off x="3814360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60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5_Пользовательский макет">
  <p:cSld name="435_Пользовательский макет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1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61"/>
          <p:cNvSpPr/>
          <p:nvPr>
            <p:ph idx="2" type="pic"/>
          </p:nvPr>
        </p:nvSpPr>
        <p:spPr>
          <a:xfrm>
            <a:off x="0" y="1114140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8" name="Google Shape;298;p61"/>
          <p:cNvSpPr/>
          <p:nvPr>
            <p:ph idx="3" type="pic"/>
          </p:nvPr>
        </p:nvSpPr>
        <p:spPr>
          <a:xfrm>
            <a:off x="3060029" y="1114140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9" name="Google Shape;299;p61"/>
          <p:cNvSpPr txBox="1"/>
          <p:nvPr>
            <p:ph idx="1" type="body"/>
          </p:nvPr>
        </p:nvSpPr>
        <p:spPr>
          <a:xfrm>
            <a:off x="4825756" y="1272025"/>
            <a:ext cx="1054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61"/>
          <p:cNvSpPr txBox="1"/>
          <p:nvPr>
            <p:ph idx="4" type="body"/>
          </p:nvPr>
        </p:nvSpPr>
        <p:spPr>
          <a:xfrm>
            <a:off x="1762022" y="1272025"/>
            <a:ext cx="10323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61"/>
          <p:cNvSpPr/>
          <p:nvPr>
            <p:ph idx="5" type="pic"/>
          </p:nvPr>
        </p:nvSpPr>
        <p:spPr>
          <a:xfrm>
            <a:off x="6137970" y="1114140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02" name="Google Shape;302;p61"/>
          <p:cNvSpPr txBox="1"/>
          <p:nvPr>
            <p:ph idx="6" type="body"/>
          </p:nvPr>
        </p:nvSpPr>
        <p:spPr>
          <a:xfrm>
            <a:off x="7903697" y="1272025"/>
            <a:ext cx="1054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61"/>
          <p:cNvSpPr/>
          <p:nvPr>
            <p:ph idx="7" type="pic"/>
          </p:nvPr>
        </p:nvSpPr>
        <p:spPr>
          <a:xfrm>
            <a:off x="-9054" y="3124292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04" name="Google Shape;304;p61"/>
          <p:cNvSpPr/>
          <p:nvPr>
            <p:ph idx="8" type="pic"/>
          </p:nvPr>
        </p:nvSpPr>
        <p:spPr>
          <a:xfrm>
            <a:off x="3050975" y="3124292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05" name="Google Shape;305;p61"/>
          <p:cNvSpPr txBox="1"/>
          <p:nvPr>
            <p:ph idx="9" type="body"/>
          </p:nvPr>
        </p:nvSpPr>
        <p:spPr>
          <a:xfrm>
            <a:off x="4816702" y="3282177"/>
            <a:ext cx="1054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61"/>
          <p:cNvSpPr txBox="1"/>
          <p:nvPr>
            <p:ph idx="13" type="body"/>
          </p:nvPr>
        </p:nvSpPr>
        <p:spPr>
          <a:xfrm>
            <a:off x="1752968" y="3282177"/>
            <a:ext cx="10323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61"/>
          <p:cNvSpPr/>
          <p:nvPr>
            <p:ph idx="14" type="pic"/>
          </p:nvPr>
        </p:nvSpPr>
        <p:spPr>
          <a:xfrm>
            <a:off x="6128916" y="3124292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08" name="Google Shape;308;p61"/>
          <p:cNvSpPr txBox="1"/>
          <p:nvPr>
            <p:ph idx="15" type="body"/>
          </p:nvPr>
        </p:nvSpPr>
        <p:spPr>
          <a:xfrm>
            <a:off x="7894643" y="3282177"/>
            <a:ext cx="1054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61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6_Пользовательский макет">
  <p:cSld name="436_Пользовательский макет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2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" name="Google Shape;312;p62"/>
          <p:cNvSpPr/>
          <p:nvPr>
            <p:ph idx="2" type="pic"/>
          </p:nvPr>
        </p:nvSpPr>
        <p:spPr>
          <a:xfrm>
            <a:off x="797502" y="1114140"/>
            <a:ext cx="18936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13" name="Google Shape;313;p62"/>
          <p:cNvSpPr/>
          <p:nvPr>
            <p:ph idx="3" type="pic"/>
          </p:nvPr>
        </p:nvSpPr>
        <p:spPr>
          <a:xfrm>
            <a:off x="4766458" y="1114140"/>
            <a:ext cx="18936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14" name="Google Shape;314;p62"/>
          <p:cNvSpPr txBox="1"/>
          <p:nvPr>
            <p:ph idx="1" type="body"/>
          </p:nvPr>
        </p:nvSpPr>
        <p:spPr>
          <a:xfrm>
            <a:off x="6882102" y="1272025"/>
            <a:ext cx="1496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62"/>
          <p:cNvSpPr txBox="1"/>
          <p:nvPr>
            <p:ph idx="4" type="body"/>
          </p:nvPr>
        </p:nvSpPr>
        <p:spPr>
          <a:xfrm>
            <a:off x="2919870" y="1272025"/>
            <a:ext cx="1464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62"/>
          <p:cNvSpPr/>
          <p:nvPr>
            <p:ph idx="5" type="pic"/>
          </p:nvPr>
        </p:nvSpPr>
        <p:spPr>
          <a:xfrm>
            <a:off x="788448" y="3124292"/>
            <a:ext cx="18936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17" name="Google Shape;317;p62"/>
          <p:cNvSpPr/>
          <p:nvPr>
            <p:ph idx="6" type="pic"/>
          </p:nvPr>
        </p:nvSpPr>
        <p:spPr>
          <a:xfrm>
            <a:off x="4757405" y="3124292"/>
            <a:ext cx="18936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18" name="Google Shape;318;p62"/>
          <p:cNvSpPr txBox="1"/>
          <p:nvPr>
            <p:ph idx="7" type="body"/>
          </p:nvPr>
        </p:nvSpPr>
        <p:spPr>
          <a:xfrm>
            <a:off x="6873048" y="3282177"/>
            <a:ext cx="1496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62"/>
          <p:cNvSpPr txBox="1"/>
          <p:nvPr>
            <p:ph idx="8" type="body"/>
          </p:nvPr>
        </p:nvSpPr>
        <p:spPr>
          <a:xfrm>
            <a:off x="2910816" y="3282177"/>
            <a:ext cx="1464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62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7_Пользовательский макет">
  <p:cSld name="437_Пользовательский макет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3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63"/>
          <p:cNvSpPr/>
          <p:nvPr>
            <p:ph idx="2" type="pic"/>
          </p:nvPr>
        </p:nvSpPr>
        <p:spPr>
          <a:xfrm>
            <a:off x="2826087" y="1167758"/>
            <a:ext cx="1781100" cy="1711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24" name="Google Shape;324;p63"/>
          <p:cNvSpPr/>
          <p:nvPr>
            <p:ph idx="3" type="pic"/>
          </p:nvPr>
        </p:nvSpPr>
        <p:spPr>
          <a:xfrm>
            <a:off x="4772251" y="1167758"/>
            <a:ext cx="1781100" cy="1711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25" name="Google Shape;325;p63"/>
          <p:cNvSpPr txBox="1"/>
          <p:nvPr>
            <p:ph idx="1" type="body"/>
          </p:nvPr>
        </p:nvSpPr>
        <p:spPr>
          <a:xfrm>
            <a:off x="6822011" y="1371889"/>
            <a:ext cx="1496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63"/>
          <p:cNvSpPr txBox="1"/>
          <p:nvPr>
            <p:ph idx="4" type="body"/>
          </p:nvPr>
        </p:nvSpPr>
        <p:spPr>
          <a:xfrm>
            <a:off x="1108991" y="1371889"/>
            <a:ext cx="1464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63"/>
          <p:cNvSpPr/>
          <p:nvPr>
            <p:ph idx="5" type="pic"/>
          </p:nvPr>
        </p:nvSpPr>
        <p:spPr>
          <a:xfrm>
            <a:off x="2817033" y="3030751"/>
            <a:ext cx="1781100" cy="1711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28" name="Google Shape;328;p63"/>
          <p:cNvSpPr/>
          <p:nvPr>
            <p:ph idx="6" type="pic"/>
          </p:nvPr>
        </p:nvSpPr>
        <p:spPr>
          <a:xfrm>
            <a:off x="4763197" y="3030751"/>
            <a:ext cx="1781100" cy="1711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29" name="Google Shape;329;p63"/>
          <p:cNvSpPr txBox="1"/>
          <p:nvPr>
            <p:ph idx="7" type="body"/>
          </p:nvPr>
        </p:nvSpPr>
        <p:spPr>
          <a:xfrm>
            <a:off x="6812957" y="3030751"/>
            <a:ext cx="1496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63"/>
          <p:cNvSpPr txBox="1"/>
          <p:nvPr>
            <p:ph idx="8" type="body"/>
          </p:nvPr>
        </p:nvSpPr>
        <p:spPr>
          <a:xfrm>
            <a:off x="1099937" y="3030751"/>
            <a:ext cx="1464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63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8_Пользовательский макет">
  <p:cSld name="438_Пользовательский макет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64"/>
          <p:cNvSpPr/>
          <p:nvPr>
            <p:ph idx="2" type="pic"/>
          </p:nvPr>
        </p:nvSpPr>
        <p:spPr>
          <a:xfrm>
            <a:off x="0" y="1114140"/>
            <a:ext cx="2691000" cy="382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35" name="Google Shape;335;p64"/>
          <p:cNvSpPr txBox="1"/>
          <p:nvPr>
            <p:ph idx="1" type="body"/>
          </p:nvPr>
        </p:nvSpPr>
        <p:spPr>
          <a:xfrm>
            <a:off x="2912715" y="1340920"/>
            <a:ext cx="21381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64"/>
          <p:cNvSpPr/>
          <p:nvPr>
            <p:ph idx="3" type="pic"/>
          </p:nvPr>
        </p:nvSpPr>
        <p:spPr>
          <a:xfrm>
            <a:off x="6452943" y="1114140"/>
            <a:ext cx="2691000" cy="382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37" name="Google Shape;337;p64"/>
          <p:cNvSpPr txBox="1"/>
          <p:nvPr>
            <p:ph idx="4" type="body"/>
          </p:nvPr>
        </p:nvSpPr>
        <p:spPr>
          <a:xfrm>
            <a:off x="4097393" y="3345267"/>
            <a:ext cx="21381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64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9_Пользовательский макет">
  <p:cSld name="439_Пользовательский макет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/>
          <p:nvPr>
            <p:ph idx="2" type="pic"/>
          </p:nvPr>
        </p:nvSpPr>
        <p:spPr>
          <a:xfrm>
            <a:off x="712513" y="1028484"/>
            <a:ext cx="25638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41" name="Google Shape;341;p65"/>
          <p:cNvSpPr/>
          <p:nvPr>
            <p:ph idx="3" type="pic"/>
          </p:nvPr>
        </p:nvSpPr>
        <p:spPr>
          <a:xfrm>
            <a:off x="3630349" y="1028484"/>
            <a:ext cx="25923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42" name="Google Shape;342;p65"/>
          <p:cNvSpPr/>
          <p:nvPr>
            <p:ph idx="4" type="pic"/>
          </p:nvPr>
        </p:nvSpPr>
        <p:spPr>
          <a:xfrm>
            <a:off x="6576935" y="1032749"/>
            <a:ext cx="25638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43" name="Google Shape;343;p65"/>
          <p:cNvSpPr txBox="1"/>
          <p:nvPr>
            <p:ph idx="1" type="body"/>
          </p:nvPr>
        </p:nvSpPr>
        <p:spPr>
          <a:xfrm>
            <a:off x="1198072" y="3245792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65"/>
          <p:cNvSpPr txBox="1"/>
          <p:nvPr>
            <p:ph idx="5" type="body"/>
          </p:nvPr>
        </p:nvSpPr>
        <p:spPr>
          <a:xfrm>
            <a:off x="4130502" y="3249066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65"/>
          <p:cNvSpPr txBox="1"/>
          <p:nvPr>
            <p:ph idx="6" type="body"/>
          </p:nvPr>
        </p:nvSpPr>
        <p:spPr>
          <a:xfrm>
            <a:off x="7065899" y="3246750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0_Пользовательский макет">
  <p:cSld name="440_Пользовательский макет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/>
          <p:nvPr>
            <p:ph idx="2" type="pic"/>
          </p:nvPr>
        </p:nvSpPr>
        <p:spPr>
          <a:xfrm>
            <a:off x="3405" y="1041599"/>
            <a:ext cx="25638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48" name="Google Shape;348;p66"/>
          <p:cNvSpPr/>
          <p:nvPr>
            <p:ph idx="3" type="pic"/>
          </p:nvPr>
        </p:nvSpPr>
        <p:spPr>
          <a:xfrm>
            <a:off x="2921241" y="1041598"/>
            <a:ext cx="25923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49" name="Google Shape;349;p66"/>
          <p:cNvSpPr/>
          <p:nvPr>
            <p:ph idx="4" type="pic"/>
          </p:nvPr>
        </p:nvSpPr>
        <p:spPr>
          <a:xfrm>
            <a:off x="5867827" y="1045863"/>
            <a:ext cx="25638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50" name="Google Shape;350;p66"/>
          <p:cNvSpPr txBox="1"/>
          <p:nvPr>
            <p:ph idx="1" type="body"/>
          </p:nvPr>
        </p:nvSpPr>
        <p:spPr>
          <a:xfrm>
            <a:off x="495085" y="3245792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1" name="Google Shape;351;p66"/>
          <p:cNvSpPr txBox="1"/>
          <p:nvPr>
            <p:ph idx="5" type="body"/>
          </p:nvPr>
        </p:nvSpPr>
        <p:spPr>
          <a:xfrm>
            <a:off x="3427515" y="3249066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66"/>
          <p:cNvSpPr txBox="1"/>
          <p:nvPr>
            <p:ph idx="6" type="body"/>
          </p:nvPr>
        </p:nvSpPr>
        <p:spPr>
          <a:xfrm>
            <a:off x="6362911" y="3246750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0_Пользовательский макет">
  <p:cSld name="320_Пользовательский макет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7"/>
          <p:cNvSpPr/>
          <p:nvPr/>
        </p:nvSpPr>
        <p:spPr>
          <a:xfrm>
            <a:off x="0" y="0"/>
            <a:ext cx="9144000" cy="17079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67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2942327" y="3651748"/>
            <a:ext cx="3369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67"/>
          <p:cNvSpPr txBox="1"/>
          <p:nvPr>
            <p:ph idx="2" type="body"/>
          </p:nvPr>
        </p:nvSpPr>
        <p:spPr>
          <a:xfrm>
            <a:off x="6977924" y="3651748"/>
            <a:ext cx="1671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67"/>
          <p:cNvSpPr/>
          <p:nvPr>
            <p:ph idx="3" type="pic"/>
          </p:nvPr>
        </p:nvSpPr>
        <p:spPr>
          <a:xfrm>
            <a:off x="6867226" y="816759"/>
            <a:ext cx="22665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59" name="Google Shape;359;p67"/>
          <p:cNvSpPr/>
          <p:nvPr>
            <p:ph idx="4" type="pic"/>
          </p:nvPr>
        </p:nvSpPr>
        <p:spPr>
          <a:xfrm>
            <a:off x="2695252" y="816759"/>
            <a:ext cx="37551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60" name="Google Shape;360;p67"/>
          <p:cNvSpPr txBox="1"/>
          <p:nvPr>
            <p:ph type="title"/>
          </p:nvPr>
        </p:nvSpPr>
        <p:spPr>
          <a:xfrm>
            <a:off x="603076" y="863616"/>
            <a:ext cx="16737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67"/>
          <p:cNvSpPr/>
          <p:nvPr/>
        </p:nvSpPr>
        <p:spPr>
          <a:xfrm>
            <a:off x="579862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0_Пользовательский макет">
  <p:cSld name="340_Пользовательский макет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8"/>
          <p:cNvSpPr/>
          <p:nvPr/>
        </p:nvSpPr>
        <p:spPr>
          <a:xfrm>
            <a:off x="0" y="0"/>
            <a:ext cx="9144000" cy="17079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8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65" name="Google Shape;365;p68"/>
          <p:cNvSpPr txBox="1"/>
          <p:nvPr>
            <p:ph idx="1" type="body"/>
          </p:nvPr>
        </p:nvSpPr>
        <p:spPr>
          <a:xfrm>
            <a:off x="603076" y="3651748"/>
            <a:ext cx="1671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68"/>
          <p:cNvSpPr txBox="1"/>
          <p:nvPr>
            <p:ph idx="2" type="body"/>
          </p:nvPr>
        </p:nvSpPr>
        <p:spPr>
          <a:xfrm>
            <a:off x="2942327" y="3651748"/>
            <a:ext cx="3369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68"/>
          <p:cNvSpPr txBox="1"/>
          <p:nvPr>
            <p:ph idx="3" type="body"/>
          </p:nvPr>
        </p:nvSpPr>
        <p:spPr>
          <a:xfrm>
            <a:off x="6977924" y="3651748"/>
            <a:ext cx="1671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68"/>
          <p:cNvSpPr/>
          <p:nvPr>
            <p:ph idx="4" type="pic"/>
          </p:nvPr>
        </p:nvSpPr>
        <p:spPr>
          <a:xfrm>
            <a:off x="6867226" y="816759"/>
            <a:ext cx="22665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69" name="Google Shape;369;p68"/>
          <p:cNvSpPr/>
          <p:nvPr>
            <p:ph idx="5" type="pic"/>
          </p:nvPr>
        </p:nvSpPr>
        <p:spPr>
          <a:xfrm>
            <a:off x="0" y="816759"/>
            <a:ext cx="22767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0" name="Google Shape;370;p68"/>
          <p:cNvSpPr/>
          <p:nvPr>
            <p:ph idx="6" type="pic"/>
          </p:nvPr>
        </p:nvSpPr>
        <p:spPr>
          <a:xfrm>
            <a:off x="2695252" y="816759"/>
            <a:ext cx="37551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5_Пользовательский макет">
  <p:cSld name="345_Пользовательский макет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9"/>
          <p:cNvSpPr txBox="1"/>
          <p:nvPr>
            <p:ph type="title"/>
          </p:nvPr>
        </p:nvSpPr>
        <p:spPr>
          <a:xfrm>
            <a:off x="600642" y="843759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69"/>
          <p:cNvSpPr txBox="1"/>
          <p:nvPr>
            <p:ph idx="1" type="body"/>
          </p:nvPr>
        </p:nvSpPr>
        <p:spPr>
          <a:xfrm>
            <a:off x="2801402" y="3651748"/>
            <a:ext cx="1385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4" name="Google Shape;374;p69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69"/>
          <p:cNvSpPr/>
          <p:nvPr>
            <p:ph idx="2" type="pic"/>
          </p:nvPr>
        </p:nvSpPr>
        <p:spPr>
          <a:xfrm>
            <a:off x="0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6" name="Google Shape;376;p69"/>
          <p:cNvSpPr/>
          <p:nvPr>
            <p:ph idx="3" type="pic"/>
          </p:nvPr>
        </p:nvSpPr>
        <p:spPr>
          <a:xfrm>
            <a:off x="2289075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7" name="Google Shape;377;p69"/>
          <p:cNvSpPr/>
          <p:nvPr>
            <p:ph idx="4" type="pic"/>
          </p:nvPr>
        </p:nvSpPr>
        <p:spPr>
          <a:xfrm>
            <a:off x="4578151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8" name="Google Shape;378;p69"/>
          <p:cNvSpPr/>
          <p:nvPr>
            <p:ph idx="5" type="pic"/>
          </p:nvPr>
        </p:nvSpPr>
        <p:spPr>
          <a:xfrm>
            <a:off x="6867226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9" name="Google Shape;379;p69"/>
          <p:cNvSpPr txBox="1"/>
          <p:nvPr>
            <p:ph idx="6" type="body"/>
          </p:nvPr>
        </p:nvSpPr>
        <p:spPr>
          <a:xfrm>
            <a:off x="612510" y="3651748"/>
            <a:ext cx="1385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0" name="Google Shape;380;p69"/>
          <p:cNvSpPr txBox="1"/>
          <p:nvPr>
            <p:ph idx="7" type="body"/>
          </p:nvPr>
        </p:nvSpPr>
        <p:spPr>
          <a:xfrm>
            <a:off x="7179188" y="3651748"/>
            <a:ext cx="1385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1" name="Google Shape;381;p69"/>
          <p:cNvSpPr txBox="1"/>
          <p:nvPr>
            <p:ph idx="8" type="body"/>
          </p:nvPr>
        </p:nvSpPr>
        <p:spPr>
          <a:xfrm>
            <a:off x="4990295" y="3651748"/>
            <a:ext cx="1385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6_Пользовательский макет">
  <p:cSld name="346_Пользовательский макет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/>
          <p:nvPr/>
        </p:nvSpPr>
        <p:spPr>
          <a:xfrm>
            <a:off x="4572001" y="1707756"/>
            <a:ext cx="45822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70"/>
          <p:cNvSpPr/>
          <p:nvPr/>
        </p:nvSpPr>
        <p:spPr>
          <a:xfrm>
            <a:off x="0" y="1707756"/>
            <a:ext cx="6867300" cy="1728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70"/>
          <p:cNvSpPr txBox="1"/>
          <p:nvPr>
            <p:ph type="title"/>
          </p:nvPr>
        </p:nvSpPr>
        <p:spPr>
          <a:xfrm>
            <a:off x="600642" y="843759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70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70"/>
          <p:cNvSpPr/>
          <p:nvPr>
            <p:ph idx="2" type="pic"/>
          </p:nvPr>
        </p:nvSpPr>
        <p:spPr>
          <a:xfrm>
            <a:off x="0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88" name="Google Shape;388;p70"/>
          <p:cNvSpPr/>
          <p:nvPr>
            <p:ph idx="3" type="pic"/>
          </p:nvPr>
        </p:nvSpPr>
        <p:spPr>
          <a:xfrm>
            <a:off x="4578151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89" name="Google Shape;389;p70"/>
          <p:cNvSpPr txBox="1"/>
          <p:nvPr>
            <p:ph idx="1" type="body"/>
          </p:nvPr>
        </p:nvSpPr>
        <p:spPr>
          <a:xfrm>
            <a:off x="7107849" y="2008714"/>
            <a:ext cx="1676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70"/>
          <p:cNvSpPr txBox="1"/>
          <p:nvPr>
            <p:ph idx="4" type="body"/>
          </p:nvPr>
        </p:nvSpPr>
        <p:spPr>
          <a:xfrm>
            <a:off x="2544936" y="2008714"/>
            <a:ext cx="1676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4_Пользовательский макет">
  <p:cSld name="414_Пользовательский макет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1"/>
          <p:cNvSpPr txBox="1"/>
          <p:nvPr>
            <p:ph type="title"/>
          </p:nvPr>
        </p:nvSpPr>
        <p:spPr>
          <a:xfrm>
            <a:off x="603076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71"/>
          <p:cNvSpPr txBox="1"/>
          <p:nvPr>
            <p:ph idx="1" type="body"/>
          </p:nvPr>
        </p:nvSpPr>
        <p:spPr>
          <a:xfrm>
            <a:off x="603076" y="1956162"/>
            <a:ext cx="31860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71"/>
          <p:cNvSpPr/>
          <p:nvPr>
            <p:ph idx="2" type="pic"/>
          </p:nvPr>
        </p:nvSpPr>
        <p:spPr>
          <a:xfrm>
            <a:off x="6650960" y="626462"/>
            <a:ext cx="2142000" cy="189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5" name="Google Shape;395;p71"/>
          <p:cNvSpPr/>
          <p:nvPr>
            <p:ph idx="3" type="pic"/>
          </p:nvPr>
        </p:nvSpPr>
        <p:spPr>
          <a:xfrm>
            <a:off x="6650960" y="2618717"/>
            <a:ext cx="2142000" cy="189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6" name="Google Shape;396;p71"/>
          <p:cNvSpPr/>
          <p:nvPr>
            <p:ph idx="4" type="pic"/>
          </p:nvPr>
        </p:nvSpPr>
        <p:spPr>
          <a:xfrm>
            <a:off x="4410003" y="626462"/>
            <a:ext cx="2142000" cy="189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7" name="Google Shape;397;p71"/>
          <p:cNvSpPr/>
          <p:nvPr>
            <p:ph idx="5" type="pic"/>
          </p:nvPr>
        </p:nvSpPr>
        <p:spPr>
          <a:xfrm>
            <a:off x="4410003" y="2618717"/>
            <a:ext cx="2142000" cy="189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8" name="Google Shape;398;p71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9_Пользовательский макет">
  <p:cSld name="419_Пользовательский макет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2"/>
          <p:cNvSpPr txBox="1"/>
          <p:nvPr>
            <p:ph type="title"/>
          </p:nvPr>
        </p:nvSpPr>
        <p:spPr>
          <a:xfrm>
            <a:off x="603076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72"/>
          <p:cNvSpPr txBox="1"/>
          <p:nvPr>
            <p:ph idx="1" type="body"/>
          </p:nvPr>
        </p:nvSpPr>
        <p:spPr>
          <a:xfrm>
            <a:off x="603076" y="1956162"/>
            <a:ext cx="31860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2" name="Google Shape;402;p72"/>
          <p:cNvSpPr/>
          <p:nvPr>
            <p:ph idx="2" type="pic"/>
          </p:nvPr>
        </p:nvSpPr>
        <p:spPr>
          <a:xfrm>
            <a:off x="6656411" y="626462"/>
            <a:ext cx="2136600" cy="3888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3" name="Google Shape;403;p72"/>
          <p:cNvSpPr/>
          <p:nvPr>
            <p:ph idx="3" type="pic"/>
          </p:nvPr>
        </p:nvSpPr>
        <p:spPr>
          <a:xfrm>
            <a:off x="4410003" y="626462"/>
            <a:ext cx="2133000" cy="3888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4" name="Google Shape;404;p72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0_Пользовательский макет">
  <p:cSld name="420_Пользовательский макет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3"/>
          <p:cNvSpPr txBox="1"/>
          <p:nvPr>
            <p:ph type="title"/>
          </p:nvPr>
        </p:nvSpPr>
        <p:spPr>
          <a:xfrm>
            <a:off x="603076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73"/>
          <p:cNvSpPr txBox="1"/>
          <p:nvPr>
            <p:ph idx="1" type="body"/>
          </p:nvPr>
        </p:nvSpPr>
        <p:spPr>
          <a:xfrm>
            <a:off x="603076" y="1956162"/>
            <a:ext cx="31860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73"/>
          <p:cNvSpPr/>
          <p:nvPr>
            <p:ph idx="2" type="pic"/>
          </p:nvPr>
        </p:nvSpPr>
        <p:spPr>
          <a:xfrm>
            <a:off x="4410003" y="3030751"/>
            <a:ext cx="2133000" cy="1484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9" name="Google Shape;409;p73"/>
          <p:cNvSpPr/>
          <p:nvPr>
            <p:ph idx="3" type="pic"/>
          </p:nvPr>
        </p:nvSpPr>
        <p:spPr>
          <a:xfrm>
            <a:off x="4410003" y="0"/>
            <a:ext cx="2133000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0" name="Google Shape;410;p73"/>
          <p:cNvSpPr/>
          <p:nvPr>
            <p:ph idx="4" type="pic"/>
          </p:nvPr>
        </p:nvSpPr>
        <p:spPr>
          <a:xfrm>
            <a:off x="6656411" y="1653960"/>
            <a:ext cx="2136600" cy="3489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1" name="Google Shape;411;p73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1_Пользовательский макет">
  <p:cSld name="421_Пользовательский макет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4"/>
          <p:cNvSpPr txBox="1"/>
          <p:nvPr>
            <p:ph type="title"/>
          </p:nvPr>
        </p:nvSpPr>
        <p:spPr>
          <a:xfrm>
            <a:off x="630075" y="627760"/>
            <a:ext cx="2781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74"/>
          <p:cNvSpPr txBox="1"/>
          <p:nvPr>
            <p:ph idx="1" type="body"/>
          </p:nvPr>
        </p:nvSpPr>
        <p:spPr>
          <a:xfrm>
            <a:off x="630075" y="1956162"/>
            <a:ext cx="27810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5" name="Google Shape;415;p74"/>
          <p:cNvSpPr/>
          <p:nvPr>
            <p:ph idx="2" type="pic"/>
          </p:nvPr>
        </p:nvSpPr>
        <p:spPr>
          <a:xfrm>
            <a:off x="5600487" y="627760"/>
            <a:ext cx="1455300" cy="390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6" name="Google Shape;416;p74"/>
          <p:cNvSpPr/>
          <p:nvPr>
            <p:ph idx="3" type="pic"/>
          </p:nvPr>
        </p:nvSpPr>
        <p:spPr>
          <a:xfrm>
            <a:off x="4032010" y="627760"/>
            <a:ext cx="1452900" cy="390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7" name="Google Shape;417;p74"/>
          <p:cNvSpPr/>
          <p:nvPr>
            <p:ph idx="4" type="pic"/>
          </p:nvPr>
        </p:nvSpPr>
        <p:spPr>
          <a:xfrm>
            <a:off x="7178744" y="627760"/>
            <a:ext cx="1455300" cy="390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8" name="Google Shape;418;p74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2_Пользовательский макет">
  <p:cSld name="422_Пользовательский макет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5"/>
          <p:cNvSpPr txBox="1"/>
          <p:nvPr>
            <p:ph type="title"/>
          </p:nvPr>
        </p:nvSpPr>
        <p:spPr>
          <a:xfrm>
            <a:off x="630075" y="627760"/>
            <a:ext cx="2322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75"/>
          <p:cNvSpPr txBox="1"/>
          <p:nvPr>
            <p:ph idx="1" type="body"/>
          </p:nvPr>
        </p:nvSpPr>
        <p:spPr>
          <a:xfrm>
            <a:off x="6785958" y="384897"/>
            <a:ext cx="1647000" cy="4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75"/>
          <p:cNvSpPr/>
          <p:nvPr>
            <p:ph idx="2" type="pic"/>
          </p:nvPr>
        </p:nvSpPr>
        <p:spPr>
          <a:xfrm>
            <a:off x="4506956" y="385269"/>
            <a:ext cx="1938900" cy="4372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23" name="Google Shape;423;p75"/>
          <p:cNvSpPr txBox="1"/>
          <p:nvPr>
            <p:ph idx="3" type="body"/>
          </p:nvPr>
        </p:nvSpPr>
        <p:spPr>
          <a:xfrm>
            <a:off x="630075" y="2493896"/>
            <a:ext cx="31860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75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3_Пользовательский макет">
  <p:cSld name="423_Пользовательский макет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6"/>
          <p:cNvSpPr txBox="1"/>
          <p:nvPr>
            <p:ph type="title"/>
          </p:nvPr>
        </p:nvSpPr>
        <p:spPr>
          <a:xfrm>
            <a:off x="765073" y="2922477"/>
            <a:ext cx="2565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7" name="Google Shape;427;p76"/>
          <p:cNvSpPr txBox="1"/>
          <p:nvPr>
            <p:ph idx="1" type="body"/>
          </p:nvPr>
        </p:nvSpPr>
        <p:spPr>
          <a:xfrm>
            <a:off x="3708017" y="2922477"/>
            <a:ext cx="4752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76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4_Пользовательский макет">
  <p:cSld name="424_Пользовательский макет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7"/>
          <p:cNvSpPr txBox="1"/>
          <p:nvPr>
            <p:ph type="title"/>
          </p:nvPr>
        </p:nvSpPr>
        <p:spPr>
          <a:xfrm>
            <a:off x="765073" y="2922477"/>
            <a:ext cx="280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1" name="Google Shape;431;p77"/>
          <p:cNvSpPr txBox="1"/>
          <p:nvPr>
            <p:ph idx="1" type="body"/>
          </p:nvPr>
        </p:nvSpPr>
        <p:spPr>
          <a:xfrm>
            <a:off x="4275006" y="681760"/>
            <a:ext cx="41850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2" name="Google Shape;432;p77"/>
          <p:cNvSpPr/>
          <p:nvPr>
            <p:ph idx="2" type="pic"/>
          </p:nvPr>
        </p:nvSpPr>
        <p:spPr>
          <a:xfrm>
            <a:off x="0" y="0"/>
            <a:ext cx="39513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3" name="Google Shape;433;p77"/>
          <p:cNvSpPr/>
          <p:nvPr>
            <p:ph idx="3" type="pic"/>
          </p:nvPr>
        </p:nvSpPr>
        <p:spPr>
          <a:xfrm>
            <a:off x="3951251" y="2571752"/>
            <a:ext cx="5196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5_Пользовательский макет">
  <p:cSld name="425_Пользовательский макет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/>
          <p:nvPr>
            <p:ph idx="2" type="pic"/>
          </p:nvPr>
        </p:nvSpPr>
        <p:spPr>
          <a:xfrm>
            <a:off x="0" y="1106996"/>
            <a:ext cx="31914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6" name="Google Shape;436;p78"/>
          <p:cNvSpPr/>
          <p:nvPr>
            <p:ph idx="3" type="pic"/>
          </p:nvPr>
        </p:nvSpPr>
        <p:spPr>
          <a:xfrm>
            <a:off x="2940" y="3023989"/>
            <a:ext cx="31914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7" name="Google Shape;437;p78"/>
          <p:cNvSpPr/>
          <p:nvPr>
            <p:ph idx="4" type="pic"/>
          </p:nvPr>
        </p:nvSpPr>
        <p:spPr>
          <a:xfrm>
            <a:off x="3330023" y="1106996"/>
            <a:ext cx="25608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8" name="Google Shape;438;p78"/>
          <p:cNvSpPr/>
          <p:nvPr>
            <p:ph idx="5" type="pic"/>
          </p:nvPr>
        </p:nvSpPr>
        <p:spPr>
          <a:xfrm>
            <a:off x="3332963" y="3023989"/>
            <a:ext cx="25608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9" name="Google Shape;439;p78"/>
          <p:cNvSpPr/>
          <p:nvPr>
            <p:ph idx="6" type="pic"/>
          </p:nvPr>
        </p:nvSpPr>
        <p:spPr>
          <a:xfrm>
            <a:off x="6031727" y="1106996"/>
            <a:ext cx="31122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0" name="Google Shape;440;p78"/>
          <p:cNvSpPr/>
          <p:nvPr>
            <p:ph idx="7" type="pic"/>
          </p:nvPr>
        </p:nvSpPr>
        <p:spPr>
          <a:xfrm>
            <a:off x="6029972" y="3023989"/>
            <a:ext cx="31122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1" name="Google Shape;441;p78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2" name="Google Shape;442;p78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6_Пользовательский макет">
  <p:cSld name="426_Пользовательский макет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9"/>
          <p:cNvSpPr/>
          <p:nvPr>
            <p:ph idx="2" type="pic"/>
          </p:nvPr>
        </p:nvSpPr>
        <p:spPr>
          <a:xfrm>
            <a:off x="0" y="1106996"/>
            <a:ext cx="31914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5" name="Google Shape;445;p79"/>
          <p:cNvSpPr/>
          <p:nvPr>
            <p:ph idx="3" type="pic"/>
          </p:nvPr>
        </p:nvSpPr>
        <p:spPr>
          <a:xfrm>
            <a:off x="2940" y="3023989"/>
            <a:ext cx="31914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6" name="Google Shape;446;p79"/>
          <p:cNvSpPr/>
          <p:nvPr>
            <p:ph idx="4" type="pic"/>
          </p:nvPr>
        </p:nvSpPr>
        <p:spPr>
          <a:xfrm>
            <a:off x="3332963" y="1106996"/>
            <a:ext cx="2560800" cy="3732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7" name="Google Shape;447;p79"/>
          <p:cNvSpPr/>
          <p:nvPr>
            <p:ph idx="5" type="pic"/>
          </p:nvPr>
        </p:nvSpPr>
        <p:spPr>
          <a:xfrm>
            <a:off x="6031727" y="1106996"/>
            <a:ext cx="31122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8" name="Google Shape;448;p79"/>
          <p:cNvSpPr/>
          <p:nvPr>
            <p:ph idx="6" type="pic"/>
          </p:nvPr>
        </p:nvSpPr>
        <p:spPr>
          <a:xfrm>
            <a:off x="6029972" y="3023989"/>
            <a:ext cx="31122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9" name="Google Shape;449;p79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0" name="Google Shape;450;p79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7_Пользовательский макет">
  <p:cSld name="427_Пользовательский макет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0"/>
          <p:cNvSpPr/>
          <p:nvPr>
            <p:ph idx="2" type="pic"/>
          </p:nvPr>
        </p:nvSpPr>
        <p:spPr>
          <a:xfrm>
            <a:off x="0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3" name="Google Shape;453;p80"/>
          <p:cNvSpPr/>
          <p:nvPr>
            <p:ph idx="3" type="pic"/>
          </p:nvPr>
        </p:nvSpPr>
        <p:spPr>
          <a:xfrm>
            <a:off x="2940" y="3023989"/>
            <a:ext cx="36018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4" name="Google Shape;454;p80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5" name="Google Shape;455;p80"/>
          <p:cNvSpPr/>
          <p:nvPr>
            <p:ph idx="4" type="pic"/>
          </p:nvPr>
        </p:nvSpPr>
        <p:spPr>
          <a:xfrm>
            <a:off x="1858999" y="1106996"/>
            <a:ext cx="36048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6" name="Google Shape;456;p80"/>
          <p:cNvSpPr/>
          <p:nvPr>
            <p:ph idx="5" type="pic"/>
          </p:nvPr>
        </p:nvSpPr>
        <p:spPr>
          <a:xfrm>
            <a:off x="5576996" y="1106996"/>
            <a:ext cx="35670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7" name="Google Shape;457;p80"/>
          <p:cNvSpPr/>
          <p:nvPr>
            <p:ph idx="6" type="pic"/>
          </p:nvPr>
        </p:nvSpPr>
        <p:spPr>
          <a:xfrm>
            <a:off x="3715811" y="3021754"/>
            <a:ext cx="36093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8" name="Google Shape;458;p80"/>
          <p:cNvSpPr/>
          <p:nvPr>
            <p:ph idx="7" type="pic"/>
          </p:nvPr>
        </p:nvSpPr>
        <p:spPr>
          <a:xfrm>
            <a:off x="7433808" y="3021754"/>
            <a:ext cx="17103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9" name="Google Shape;459;p80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8_Пользовательский макет">
  <p:cSld name="428_Пользовательский макет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1"/>
          <p:cNvSpPr/>
          <p:nvPr>
            <p:ph idx="2" type="pic"/>
          </p:nvPr>
        </p:nvSpPr>
        <p:spPr>
          <a:xfrm>
            <a:off x="0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2" name="Google Shape;462;p81"/>
          <p:cNvSpPr/>
          <p:nvPr>
            <p:ph idx="3" type="pic"/>
          </p:nvPr>
        </p:nvSpPr>
        <p:spPr>
          <a:xfrm>
            <a:off x="2940" y="3023989"/>
            <a:ext cx="17427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3" name="Google Shape;463;p81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Google Shape;464;p81"/>
          <p:cNvSpPr/>
          <p:nvPr>
            <p:ph idx="4" type="pic"/>
          </p:nvPr>
        </p:nvSpPr>
        <p:spPr>
          <a:xfrm>
            <a:off x="1858999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5" name="Google Shape;465;p81"/>
          <p:cNvSpPr/>
          <p:nvPr>
            <p:ph idx="5" type="pic"/>
          </p:nvPr>
        </p:nvSpPr>
        <p:spPr>
          <a:xfrm>
            <a:off x="3717997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6" name="Google Shape;466;p81"/>
          <p:cNvSpPr/>
          <p:nvPr>
            <p:ph idx="6" type="pic"/>
          </p:nvPr>
        </p:nvSpPr>
        <p:spPr>
          <a:xfrm>
            <a:off x="5576996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7" name="Google Shape;467;p81"/>
          <p:cNvSpPr/>
          <p:nvPr>
            <p:ph idx="7" type="pic"/>
          </p:nvPr>
        </p:nvSpPr>
        <p:spPr>
          <a:xfrm>
            <a:off x="7435995" y="1106996"/>
            <a:ext cx="17103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8" name="Google Shape;468;p81"/>
          <p:cNvSpPr/>
          <p:nvPr>
            <p:ph idx="8" type="pic"/>
          </p:nvPr>
        </p:nvSpPr>
        <p:spPr>
          <a:xfrm>
            <a:off x="1856813" y="3021754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9" name="Google Shape;469;p81"/>
          <p:cNvSpPr/>
          <p:nvPr>
            <p:ph idx="9" type="pic"/>
          </p:nvPr>
        </p:nvSpPr>
        <p:spPr>
          <a:xfrm>
            <a:off x="3715811" y="3021754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0" name="Google Shape;470;p81"/>
          <p:cNvSpPr/>
          <p:nvPr>
            <p:ph idx="13" type="pic"/>
          </p:nvPr>
        </p:nvSpPr>
        <p:spPr>
          <a:xfrm>
            <a:off x="5574810" y="3021754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1" name="Google Shape;471;p81"/>
          <p:cNvSpPr/>
          <p:nvPr>
            <p:ph idx="14" type="pic"/>
          </p:nvPr>
        </p:nvSpPr>
        <p:spPr>
          <a:xfrm>
            <a:off x="7433808" y="3021754"/>
            <a:ext cx="17103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2" name="Google Shape;472;p81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9_Пользовательский макет">
  <p:cSld name="429_Пользовательский макет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5" name="Google Shape;475;p82"/>
          <p:cNvSpPr/>
          <p:nvPr>
            <p:ph idx="2" type="pic"/>
          </p:nvPr>
        </p:nvSpPr>
        <p:spPr>
          <a:xfrm>
            <a:off x="1487934" y="1322995"/>
            <a:ext cx="19869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6" name="Google Shape;476;p82"/>
          <p:cNvSpPr/>
          <p:nvPr>
            <p:ph idx="3" type="pic"/>
          </p:nvPr>
        </p:nvSpPr>
        <p:spPr>
          <a:xfrm>
            <a:off x="3598577" y="1322995"/>
            <a:ext cx="19869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7" name="Google Shape;477;p82"/>
          <p:cNvSpPr/>
          <p:nvPr>
            <p:ph idx="4" type="pic"/>
          </p:nvPr>
        </p:nvSpPr>
        <p:spPr>
          <a:xfrm>
            <a:off x="5725384" y="1322995"/>
            <a:ext cx="19869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8" name="Google Shape;478;p82"/>
          <p:cNvSpPr/>
          <p:nvPr>
            <p:ph idx="5" type="pic"/>
          </p:nvPr>
        </p:nvSpPr>
        <p:spPr>
          <a:xfrm>
            <a:off x="1485748" y="3948747"/>
            <a:ext cx="1986900" cy="1194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9" name="Google Shape;479;p82"/>
          <p:cNvSpPr/>
          <p:nvPr>
            <p:ph idx="6" type="pic"/>
          </p:nvPr>
        </p:nvSpPr>
        <p:spPr>
          <a:xfrm>
            <a:off x="3596390" y="3266988"/>
            <a:ext cx="1986900" cy="187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80" name="Google Shape;480;p82"/>
          <p:cNvSpPr/>
          <p:nvPr>
            <p:ph idx="7" type="pic"/>
          </p:nvPr>
        </p:nvSpPr>
        <p:spPr>
          <a:xfrm>
            <a:off x="5723197" y="3948747"/>
            <a:ext cx="1986900" cy="1194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81" name="Google Shape;481;p82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0_Пользовательский макет">
  <p:cSld name="430_Пользовательский макет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3"/>
          <p:cNvSpPr/>
          <p:nvPr>
            <p:ph idx="2" type="pic"/>
          </p:nvPr>
        </p:nvSpPr>
        <p:spPr>
          <a:xfrm>
            <a:off x="1487934" y="0"/>
            <a:ext cx="1986900" cy="1842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84" name="Google Shape;484;p83"/>
          <p:cNvSpPr/>
          <p:nvPr>
            <p:ph idx="3" type="pic"/>
          </p:nvPr>
        </p:nvSpPr>
        <p:spPr>
          <a:xfrm>
            <a:off x="3598577" y="0"/>
            <a:ext cx="1986900" cy="1194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85" name="Google Shape;485;p83"/>
          <p:cNvSpPr/>
          <p:nvPr>
            <p:ph idx="4" type="pic"/>
          </p:nvPr>
        </p:nvSpPr>
        <p:spPr>
          <a:xfrm>
            <a:off x="5725384" y="0"/>
            <a:ext cx="1986900" cy="1842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86" name="Google Shape;486;p83"/>
          <p:cNvSpPr/>
          <p:nvPr>
            <p:ph idx="5" type="pic"/>
          </p:nvPr>
        </p:nvSpPr>
        <p:spPr>
          <a:xfrm>
            <a:off x="1485748" y="1950755"/>
            <a:ext cx="1986900" cy="2781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87" name="Google Shape;487;p83"/>
          <p:cNvSpPr/>
          <p:nvPr>
            <p:ph idx="6" type="pic"/>
          </p:nvPr>
        </p:nvSpPr>
        <p:spPr>
          <a:xfrm>
            <a:off x="3596390" y="1302757"/>
            <a:ext cx="1986900" cy="342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88" name="Google Shape;488;p83"/>
          <p:cNvSpPr/>
          <p:nvPr>
            <p:ph idx="7" type="pic"/>
          </p:nvPr>
        </p:nvSpPr>
        <p:spPr>
          <a:xfrm>
            <a:off x="5723197" y="1950755"/>
            <a:ext cx="1986900" cy="2781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8_Пользовательский макет">
  <p:cSld name="458_Пользовательский макет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4"/>
          <p:cNvSpPr/>
          <p:nvPr>
            <p:ph idx="2" type="pic"/>
          </p:nvPr>
        </p:nvSpPr>
        <p:spPr>
          <a:xfrm>
            <a:off x="5759977" y="1"/>
            <a:ext cx="3384000" cy="5135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91" name="Google Shape;491;p84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2" name="Google Shape;492;p84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84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9_Пользовательский макет">
  <p:cSld name="459_Пользовательский макет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5"/>
          <p:cNvSpPr/>
          <p:nvPr>
            <p:ph idx="2" type="pic"/>
          </p:nvPr>
        </p:nvSpPr>
        <p:spPr>
          <a:xfrm>
            <a:off x="5127137" y="1"/>
            <a:ext cx="4017000" cy="5135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96" name="Google Shape;496;p85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7" name="Google Shape;497;p85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8" name="Google Shape;498;p85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0_Пользовательский макет">
  <p:cSld name="460_Пользовательский макет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6"/>
          <p:cNvSpPr/>
          <p:nvPr>
            <p:ph idx="2" type="pic"/>
          </p:nvPr>
        </p:nvSpPr>
        <p:spPr>
          <a:xfrm>
            <a:off x="4968927" y="1"/>
            <a:ext cx="4175100" cy="5135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01" name="Google Shape;501;p86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3" name="Google Shape;503;p86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1_Пользовательский макет">
  <p:cSld name="461_Пользовательский макет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7"/>
          <p:cNvSpPr/>
          <p:nvPr>
            <p:ph idx="2" type="pic"/>
          </p:nvPr>
        </p:nvSpPr>
        <p:spPr>
          <a:xfrm>
            <a:off x="4547033" y="1"/>
            <a:ext cx="4596900" cy="5135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06" name="Google Shape;506;p87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7" name="Google Shape;507;p87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8" name="Google Shape;508;p87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3_Пользовательский макет">
  <p:cSld name="463_Пользовательский макет">
    <p:bg>
      <p:bgPr>
        <a:solidFill>
          <a:srgbClr val="202D52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8"/>
          <p:cNvSpPr/>
          <p:nvPr>
            <p:ph idx="2" type="pic"/>
          </p:nvPr>
        </p:nvSpPr>
        <p:spPr>
          <a:xfrm>
            <a:off x="5030991" y="-1"/>
            <a:ext cx="41247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11" name="Google Shape;511;p88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2" name="Google Shape;512;p88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88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4_Пользовательский макет">
  <p:cSld name="464_Пользовательский макет">
    <p:bg>
      <p:bgPr>
        <a:solidFill>
          <a:srgbClr val="202D5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9"/>
          <p:cNvSpPr/>
          <p:nvPr>
            <p:ph idx="2" type="pic"/>
          </p:nvPr>
        </p:nvSpPr>
        <p:spPr>
          <a:xfrm>
            <a:off x="4949992" y="-1"/>
            <a:ext cx="42057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16" name="Google Shape;516;p89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7" name="Google Shape;517;p89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89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1_Пользовательский макет">
  <p:cSld name="451_Пользовательский макет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0"/>
          <p:cNvSpPr/>
          <p:nvPr>
            <p:ph idx="2" type="pic"/>
          </p:nvPr>
        </p:nvSpPr>
        <p:spPr>
          <a:xfrm>
            <a:off x="0" y="0"/>
            <a:ext cx="9144000" cy="3165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21" name="Google Shape;521;p90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2" name="Google Shape;522;p90"/>
          <p:cNvSpPr txBox="1"/>
          <p:nvPr>
            <p:ph idx="1" type="body"/>
          </p:nvPr>
        </p:nvSpPr>
        <p:spPr>
          <a:xfrm>
            <a:off x="600704" y="3354749"/>
            <a:ext cx="79401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2_Пользовательский макет">
  <p:cSld name="312_Пользовательский макет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1"/>
          <p:cNvSpPr txBox="1"/>
          <p:nvPr>
            <p:ph type="title"/>
          </p:nvPr>
        </p:nvSpPr>
        <p:spPr>
          <a:xfrm>
            <a:off x="600642" y="627760"/>
            <a:ext cx="3161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5" name="Google Shape;525;p91"/>
          <p:cNvSpPr txBox="1"/>
          <p:nvPr>
            <p:ph idx="1" type="body"/>
          </p:nvPr>
        </p:nvSpPr>
        <p:spPr>
          <a:xfrm>
            <a:off x="600642" y="1950755"/>
            <a:ext cx="31614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6" name="Google Shape;526;p91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27" name="Google Shape;527;p91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Пользовательский макет">
  <p:cSld name="74_Пользовательский макет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6712" y="1113758"/>
            <a:ext cx="4670577" cy="2914052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92"/>
          <p:cNvSpPr/>
          <p:nvPr>
            <p:ph idx="2" type="pic"/>
          </p:nvPr>
        </p:nvSpPr>
        <p:spPr>
          <a:xfrm>
            <a:off x="3185559" y="1554855"/>
            <a:ext cx="2712900" cy="147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600641" y="492760"/>
            <a:ext cx="7832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Google Shape;533;p92"/>
          <p:cNvSpPr txBox="1"/>
          <p:nvPr>
            <p:ph idx="1" type="body"/>
          </p:nvPr>
        </p:nvSpPr>
        <p:spPr>
          <a:xfrm>
            <a:off x="600641" y="4009923"/>
            <a:ext cx="7832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92"/>
          <p:cNvSpPr/>
          <p:nvPr/>
        </p:nvSpPr>
        <p:spPr>
          <a:xfrm>
            <a:off x="366832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Пользовательский макет">
  <p:cSld name="84_Пользовательский макет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78011" y="843759"/>
            <a:ext cx="6539113" cy="4079862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93"/>
          <p:cNvSpPr/>
          <p:nvPr>
            <p:ph idx="2" type="pic"/>
          </p:nvPr>
        </p:nvSpPr>
        <p:spPr>
          <a:xfrm>
            <a:off x="5276493" y="1463010"/>
            <a:ext cx="3856500" cy="2095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600642" y="627760"/>
            <a:ext cx="3161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0" name="Google Shape;540;p93"/>
          <p:cNvSpPr txBox="1"/>
          <p:nvPr>
            <p:ph idx="1" type="body"/>
          </p:nvPr>
        </p:nvSpPr>
        <p:spPr>
          <a:xfrm>
            <a:off x="600642" y="1950755"/>
            <a:ext cx="31614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1" name="Google Shape;541;p93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8_Пользовательский макет">
  <p:cSld name="88_Пользовательский макет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4"/>
          <p:cNvSpPr/>
          <p:nvPr>
            <p:ph idx="2" type="pic"/>
          </p:nvPr>
        </p:nvSpPr>
        <p:spPr>
          <a:xfrm>
            <a:off x="5479439" y="1249196"/>
            <a:ext cx="2902200" cy="477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44" name="Google Shape;544;p94"/>
          <p:cNvSpPr txBox="1"/>
          <p:nvPr>
            <p:ph idx="12" type="sldNum"/>
          </p:nvPr>
        </p:nvSpPr>
        <p:spPr>
          <a:xfrm>
            <a:off x="7055612" y="4695713"/>
            <a:ext cx="2133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45" name="Google Shape;545;p94"/>
          <p:cNvSpPr txBox="1"/>
          <p:nvPr>
            <p:ph type="title"/>
          </p:nvPr>
        </p:nvSpPr>
        <p:spPr>
          <a:xfrm>
            <a:off x="603076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94"/>
          <p:cNvSpPr txBox="1"/>
          <p:nvPr>
            <p:ph idx="1" type="body"/>
          </p:nvPr>
        </p:nvSpPr>
        <p:spPr>
          <a:xfrm>
            <a:off x="603076" y="1956162"/>
            <a:ext cx="3186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7" name="Google Shape;547;p94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Пользовательский макет">
  <p:cSld name="78_Пользовательский макет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5"/>
          <p:cNvSpPr/>
          <p:nvPr>
            <p:ph idx="2" type="pic"/>
          </p:nvPr>
        </p:nvSpPr>
        <p:spPr>
          <a:xfrm>
            <a:off x="1756089" y="1250161"/>
            <a:ext cx="1567800" cy="258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50" name="Google Shape;550;p95"/>
          <p:cNvSpPr/>
          <p:nvPr>
            <p:ph idx="3" type="pic"/>
          </p:nvPr>
        </p:nvSpPr>
        <p:spPr>
          <a:xfrm>
            <a:off x="722014" y="1440535"/>
            <a:ext cx="966300" cy="2210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51" name="Google Shape;551;p95"/>
          <p:cNvSpPr/>
          <p:nvPr>
            <p:ph idx="4" type="pic"/>
          </p:nvPr>
        </p:nvSpPr>
        <p:spPr>
          <a:xfrm>
            <a:off x="3400823" y="1440534"/>
            <a:ext cx="974700" cy="2210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52" name="Google Shape;552;p95"/>
          <p:cNvSpPr txBox="1"/>
          <p:nvPr>
            <p:ph idx="1" type="body"/>
          </p:nvPr>
        </p:nvSpPr>
        <p:spPr>
          <a:xfrm>
            <a:off x="5192988" y="1956162"/>
            <a:ext cx="3186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5192749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p95"/>
          <p:cNvSpPr/>
          <p:nvPr/>
        </p:nvSpPr>
        <p:spPr>
          <a:xfrm>
            <a:off x="6704959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7_Пользовательский макет">
  <p:cSld name="87_Пользовательский макет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6"/>
          <p:cNvSpPr/>
          <p:nvPr/>
        </p:nvSpPr>
        <p:spPr>
          <a:xfrm>
            <a:off x="0" y="788978"/>
            <a:ext cx="9144000" cy="359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96"/>
          <p:cNvSpPr txBox="1"/>
          <p:nvPr>
            <p:ph idx="1" type="body"/>
          </p:nvPr>
        </p:nvSpPr>
        <p:spPr>
          <a:xfrm>
            <a:off x="611499" y="1248757"/>
            <a:ext cx="2522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96"/>
          <p:cNvSpPr/>
          <p:nvPr/>
        </p:nvSpPr>
        <p:spPr>
          <a:xfrm>
            <a:off x="3623862" y="303761"/>
            <a:ext cx="2402907" cy="4396808"/>
          </a:xfrm>
          <a:custGeom>
            <a:rect b="b" l="l" r="r" t="t"/>
            <a:pathLst>
              <a:path extrusionOk="0" h="12385376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411"/>
              </a:srgbClr>
            </a:outerShdw>
          </a:effectLst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96"/>
          <p:cNvSpPr/>
          <p:nvPr/>
        </p:nvSpPr>
        <p:spPr>
          <a:xfrm>
            <a:off x="3623862" y="303761"/>
            <a:ext cx="2402907" cy="703158"/>
          </a:xfrm>
          <a:custGeom>
            <a:rect b="b" l="l" r="r" t="t"/>
            <a:pathLst>
              <a:path extrusionOk="0" h="1296144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rgbClr val="404E89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0" name="Google Shape;560;p96"/>
          <p:cNvGrpSpPr/>
          <p:nvPr/>
        </p:nvGrpSpPr>
        <p:grpSpPr>
          <a:xfrm>
            <a:off x="3751393" y="410234"/>
            <a:ext cx="435707" cy="116377"/>
            <a:chOff x="9968502" y="1028886"/>
            <a:chExt cx="857014" cy="235200"/>
          </a:xfrm>
        </p:grpSpPr>
        <p:sp>
          <p:nvSpPr>
            <p:cNvPr id="561" name="Google Shape;561;p96"/>
            <p:cNvSpPr/>
            <p:nvPr/>
          </p:nvSpPr>
          <p:spPr>
            <a:xfrm>
              <a:off x="9968502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96"/>
            <p:cNvSpPr/>
            <p:nvPr/>
          </p:nvSpPr>
          <p:spPr>
            <a:xfrm>
              <a:off x="10282709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96"/>
            <p:cNvSpPr/>
            <p:nvPr/>
          </p:nvSpPr>
          <p:spPr>
            <a:xfrm>
              <a:off x="10596916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96"/>
          <p:cNvSpPr/>
          <p:nvPr/>
        </p:nvSpPr>
        <p:spPr>
          <a:xfrm>
            <a:off x="6316792" y="303761"/>
            <a:ext cx="2402907" cy="4396808"/>
          </a:xfrm>
          <a:custGeom>
            <a:rect b="b" l="l" r="r" t="t"/>
            <a:pathLst>
              <a:path extrusionOk="0" h="12385376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411"/>
              </a:srgbClr>
            </a:outerShdw>
          </a:effectLst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96"/>
          <p:cNvSpPr/>
          <p:nvPr/>
        </p:nvSpPr>
        <p:spPr>
          <a:xfrm>
            <a:off x="6316792" y="303761"/>
            <a:ext cx="2402907" cy="622149"/>
          </a:xfrm>
          <a:custGeom>
            <a:rect b="b" l="l" r="r" t="t"/>
            <a:pathLst>
              <a:path extrusionOk="0" h="1296144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rgbClr val="404E89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p96"/>
          <p:cNvGrpSpPr/>
          <p:nvPr/>
        </p:nvGrpSpPr>
        <p:grpSpPr>
          <a:xfrm>
            <a:off x="6444323" y="410234"/>
            <a:ext cx="435707" cy="116377"/>
            <a:chOff x="9968502" y="1028886"/>
            <a:chExt cx="857014" cy="235200"/>
          </a:xfrm>
        </p:grpSpPr>
        <p:sp>
          <p:nvSpPr>
            <p:cNvPr id="567" name="Google Shape;567;p96"/>
            <p:cNvSpPr/>
            <p:nvPr/>
          </p:nvSpPr>
          <p:spPr>
            <a:xfrm>
              <a:off x="9968502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96"/>
            <p:cNvSpPr/>
            <p:nvPr/>
          </p:nvSpPr>
          <p:spPr>
            <a:xfrm>
              <a:off x="10282709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96"/>
            <p:cNvSpPr/>
            <p:nvPr/>
          </p:nvSpPr>
          <p:spPr>
            <a:xfrm>
              <a:off x="10596916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96"/>
          <p:cNvSpPr/>
          <p:nvPr>
            <p:ph idx="2" type="pic"/>
          </p:nvPr>
        </p:nvSpPr>
        <p:spPr>
          <a:xfrm>
            <a:off x="6316792" y="627760"/>
            <a:ext cx="2400900" cy="409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71" name="Google Shape;571;p96"/>
          <p:cNvSpPr/>
          <p:nvPr>
            <p:ph idx="3" type="pic"/>
          </p:nvPr>
        </p:nvSpPr>
        <p:spPr>
          <a:xfrm>
            <a:off x="3623862" y="627760"/>
            <a:ext cx="2400900" cy="409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Пользовательский макет">
  <p:cSld name="80_Пользовательский макет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7"/>
          <p:cNvSpPr/>
          <p:nvPr>
            <p:ph idx="2" type="pic"/>
          </p:nvPr>
        </p:nvSpPr>
        <p:spPr>
          <a:xfrm>
            <a:off x="1262748" y="1793556"/>
            <a:ext cx="1728000" cy="121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74" name="Google Shape;574;p97"/>
          <p:cNvSpPr/>
          <p:nvPr>
            <p:ph idx="3" type="pic"/>
          </p:nvPr>
        </p:nvSpPr>
        <p:spPr>
          <a:xfrm>
            <a:off x="6166422" y="1793556"/>
            <a:ext cx="1712400" cy="121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75" name="Google Shape;575;p97"/>
          <p:cNvSpPr/>
          <p:nvPr>
            <p:ph idx="4" type="pic"/>
          </p:nvPr>
        </p:nvSpPr>
        <p:spPr>
          <a:xfrm>
            <a:off x="3154273" y="1518756"/>
            <a:ext cx="2848500" cy="1585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76" name="Google Shape;576;p97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77" name="Google Shape;577;p97"/>
          <p:cNvSpPr txBox="1"/>
          <p:nvPr>
            <p:ph type="title"/>
          </p:nvPr>
        </p:nvSpPr>
        <p:spPr>
          <a:xfrm>
            <a:off x="600641" y="384761"/>
            <a:ext cx="7947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8" name="Google Shape;578;p97"/>
          <p:cNvSpPr txBox="1"/>
          <p:nvPr>
            <p:ph idx="1" type="body"/>
          </p:nvPr>
        </p:nvSpPr>
        <p:spPr>
          <a:xfrm>
            <a:off x="600641" y="3759748"/>
            <a:ext cx="794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97"/>
          <p:cNvSpPr/>
          <p:nvPr/>
        </p:nvSpPr>
        <p:spPr>
          <a:xfrm>
            <a:off x="366832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Пользовательский макет">
  <p:cSld name="82_Пользовательский макет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8"/>
          <p:cNvSpPr/>
          <p:nvPr>
            <p:ph idx="2" type="pic"/>
          </p:nvPr>
        </p:nvSpPr>
        <p:spPr>
          <a:xfrm>
            <a:off x="6156795" y="-40395"/>
            <a:ext cx="3293700" cy="4390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82" name="Google Shape;582;p98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83" name="Google Shape;583;p98"/>
          <p:cNvSpPr txBox="1"/>
          <p:nvPr>
            <p:ph type="title"/>
          </p:nvPr>
        </p:nvSpPr>
        <p:spPr>
          <a:xfrm>
            <a:off x="600642" y="627760"/>
            <a:ext cx="3161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4" name="Google Shape;584;p98"/>
          <p:cNvSpPr txBox="1"/>
          <p:nvPr>
            <p:ph idx="1" type="body"/>
          </p:nvPr>
        </p:nvSpPr>
        <p:spPr>
          <a:xfrm>
            <a:off x="600642" y="1950755"/>
            <a:ext cx="31614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98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Пользовательский макет">
  <p:cSld name="93_Пользовательский макет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7" name="Google Shape;587;p99"/>
          <p:cNvCxnSpPr/>
          <p:nvPr/>
        </p:nvCxnSpPr>
        <p:spPr>
          <a:xfrm>
            <a:off x="0" y="3363767"/>
            <a:ext cx="819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8" name="Google Shape;588;p99"/>
          <p:cNvSpPr txBox="1"/>
          <p:nvPr>
            <p:ph idx="1" type="body"/>
          </p:nvPr>
        </p:nvSpPr>
        <p:spPr>
          <a:xfrm>
            <a:off x="3829466" y="1923755"/>
            <a:ext cx="1539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9" name="Google Shape;589;p99"/>
          <p:cNvSpPr txBox="1"/>
          <p:nvPr>
            <p:ph idx="2" type="body"/>
          </p:nvPr>
        </p:nvSpPr>
        <p:spPr>
          <a:xfrm>
            <a:off x="7191121" y="1545756"/>
            <a:ext cx="15390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0" name="Google Shape;590;p99"/>
          <p:cNvSpPr txBox="1"/>
          <p:nvPr>
            <p:ph idx="3" type="body"/>
          </p:nvPr>
        </p:nvSpPr>
        <p:spPr>
          <a:xfrm>
            <a:off x="467811" y="1923755"/>
            <a:ext cx="1539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99"/>
          <p:cNvSpPr txBox="1"/>
          <p:nvPr>
            <p:ph idx="4" type="body"/>
          </p:nvPr>
        </p:nvSpPr>
        <p:spPr>
          <a:xfrm>
            <a:off x="5510293" y="1923755"/>
            <a:ext cx="1539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99"/>
          <p:cNvSpPr txBox="1"/>
          <p:nvPr>
            <p:ph idx="5" type="body"/>
          </p:nvPr>
        </p:nvSpPr>
        <p:spPr>
          <a:xfrm>
            <a:off x="2148639" y="1545756"/>
            <a:ext cx="15390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99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Пользовательский макет">
  <p:cSld name="94_Пользовательский макет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0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96" name="Google Shape;596;p100"/>
          <p:cNvCxnSpPr/>
          <p:nvPr/>
        </p:nvCxnSpPr>
        <p:spPr>
          <a:xfrm>
            <a:off x="0" y="3299867"/>
            <a:ext cx="9144000" cy="0"/>
          </a:xfrm>
          <a:prstGeom prst="straightConnector1">
            <a:avLst/>
          </a:prstGeom>
          <a:noFill/>
          <a:ln cap="flat" cmpd="sng" w="638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7" name="Google Shape;597;p100"/>
          <p:cNvSpPr/>
          <p:nvPr>
            <p:ph idx="2" type="pic"/>
          </p:nvPr>
        </p:nvSpPr>
        <p:spPr>
          <a:xfrm>
            <a:off x="833830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98" name="Google Shape;598;p100"/>
          <p:cNvSpPr/>
          <p:nvPr>
            <p:ph idx="3" type="pic"/>
          </p:nvPr>
        </p:nvSpPr>
        <p:spPr>
          <a:xfrm>
            <a:off x="2379381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99" name="Google Shape;599;p100"/>
          <p:cNvSpPr/>
          <p:nvPr>
            <p:ph idx="4" type="pic"/>
          </p:nvPr>
        </p:nvSpPr>
        <p:spPr>
          <a:xfrm>
            <a:off x="3924932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00" name="Google Shape;600;p100"/>
          <p:cNvSpPr/>
          <p:nvPr>
            <p:ph idx="5" type="pic"/>
          </p:nvPr>
        </p:nvSpPr>
        <p:spPr>
          <a:xfrm>
            <a:off x="5470484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01" name="Google Shape;601;p100"/>
          <p:cNvSpPr/>
          <p:nvPr>
            <p:ph idx="6" type="pic"/>
          </p:nvPr>
        </p:nvSpPr>
        <p:spPr>
          <a:xfrm>
            <a:off x="7016035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02" name="Google Shape;602;p100"/>
          <p:cNvSpPr txBox="1"/>
          <p:nvPr>
            <p:ph idx="1" type="body"/>
          </p:nvPr>
        </p:nvSpPr>
        <p:spPr>
          <a:xfrm>
            <a:off x="890519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100"/>
          <p:cNvSpPr txBox="1"/>
          <p:nvPr>
            <p:ph idx="7" type="body"/>
          </p:nvPr>
        </p:nvSpPr>
        <p:spPr>
          <a:xfrm>
            <a:off x="2438627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100"/>
          <p:cNvSpPr txBox="1"/>
          <p:nvPr>
            <p:ph idx="8" type="body"/>
          </p:nvPr>
        </p:nvSpPr>
        <p:spPr>
          <a:xfrm>
            <a:off x="3986735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100"/>
          <p:cNvSpPr txBox="1"/>
          <p:nvPr>
            <p:ph idx="9" type="body"/>
          </p:nvPr>
        </p:nvSpPr>
        <p:spPr>
          <a:xfrm>
            <a:off x="5534844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100"/>
          <p:cNvSpPr txBox="1"/>
          <p:nvPr>
            <p:ph idx="13" type="body"/>
          </p:nvPr>
        </p:nvSpPr>
        <p:spPr>
          <a:xfrm>
            <a:off x="7082952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Пользовательский макет">
  <p:cSld name="95_Пользовательский макет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1"/>
          <p:cNvSpPr/>
          <p:nvPr>
            <p:ph idx="2" type="pic"/>
          </p:nvPr>
        </p:nvSpPr>
        <p:spPr>
          <a:xfrm>
            <a:off x="0" y="2221636"/>
            <a:ext cx="9144000" cy="1214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09" name="Google Shape;609;p101"/>
          <p:cNvSpPr txBox="1"/>
          <p:nvPr>
            <p:ph idx="1" type="body"/>
          </p:nvPr>
        </p:nvSpPr>
        <p:spPr>
          <a:xfrm>
            <a:off x="7163950" y="3542867"/>
            <a:ext cx="145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101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1" name="Google Shape;611;p101"/>
          <p:cNvSpPr txBox="1"/>
          <p:nvPr>
            <p:ph idx="3" type="body"/>
          </p:nvPr>
        </p:nvSpPr>
        <p:spPr>
          <a:xfrm>
            <a:off x="5543981" y="3542866"/>
            <a:ext cx="145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101"/>
          <p:cNvSpPr txBox="1"/>
          <p:nvPr>
            <p:ph idx="4" type="body"/>
          </p:nvPr>
        </p:nvSpPr>
        <p:spPr>
          <a:xfrm>
            <a:off x="3924012" y="3542866"/>
            <a:ext cx="145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101"/>
          <p:cNvSpPr txBox="1"/>
          <p:nvPr>
            <p:ph idx="5" type="body"/>
          </p:nvPr>
        </p:nvSpPr>
        <p:spPr>
          <a:xfrm>
            <a:off x="765073" y="2112754"/>
            <a:ext cx="2943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70485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500"/>
              <a:buFont typeface="Arial"/>
              <a:buChar char="•"/>
              <a:defRPr b="1" i="0" sz="75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102" Type="http://schemas.openxmlformats.org/officeDocument/2006/relationships/theme" Target="../theme/theme2.xml"/><Relationship Id="rId101" Type="http://schemas.openxmlformats.org/officeDocument/2006/relationships/slideLayout" Target="../slideLayouts/slideLayout112.xml"/><Relationship Id="rId100" Type="http://schemas.openxmlformats.org/officeDocument/2006/relationships/slideLayout" Target="../slideLayouts/slideLayout111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95" Type="http://schemas.openxmlformats.org/officeDocument/2006/relationships/slideLayout" Target="../slideLayouts/slideLayout106.xml"/><Relationship Id="rId94" Type="http://schemas.openxmlformats.org/officeDocument/2006/relationships/slideLayout" Target="../slideLayouts/slideLayout105.xml"/><Relationship Id="rId97" Type="http://schemas.openxmlformats.org/officeDocument/2006/relationships/slideLayout" Target="../slideLayouts/slideLayout108.xml"/><Relationship Id="rId9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22.xml"/><Relationship Id="rId9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21.xml"/><Relationship Id="rId9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91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01.xml"/><Relationship Id="rId93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84" Type="http://schemas.openxmlformats.org/officeDocument/2006/relationships/slideLayout" Target="../slideLayouts/slideLayout95.xml"/><Relationship Id="rId83" Type="http://schemas.openxmlformats.org/officeDocument/2006/relationships/slideLayout" Target="../slideLayouts/slideLayout94.xml"/><Relationship Id="rId86" Type="http://schemas.openxmlformats.org/officeDocument/2006/relationships/slideLayout" Target="../slideLayouts/slideLayout97.xml"/><Relationship Id="rId85" Type="http://schemas.openxmlformats.org/officeDocument/2006/relationships/slideLayout" Target="../slideLayouts/slideLayout96.xml"/><Relationship Id="rId88" Type="http://schemas.openxmlformats.org/officeDocument/2006/relationships/slideLayout" Target="../slideLayouts/slideLayout99.xml"/><Relationship Id="rId87" Type="http://schemas.openxmlformats.org/officeDocument/2006/relationships/slideLayout" Target="../slideLayouts/slideLayout98.xml"/><Relationship Id="rId89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91.xml"/><Relationship Id="rId82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75" Type="http://schemas.openxmlformats.org/officeDocument/2006/relationships/slideLayout" Target="../slideLayouts/slideLayout86.xml"/><Relationship Id="rId74" Type="http://schemas.openxmlformats.org/officeDocument/2006/relationships/slideLayout" Target="../slideLayouts/slideLayout85.xml"/><Relationship Id="rId77" Type="http://schemas.openxmlformats.org/officeDocument/2006/relationships/slideLayout" Target="../slideLayouts/slideLayout88.xml"/><Relationship Id="rId76" Type="http://schemas.openxmlformats.org/officeDocument/2006/relationships/slideLayout" Target="../slideLayouts/slideLayout87.xml"/><Relationship Id="rId79" Type="http://schemas.openxmlformats.org/officeDocument/2006/relationships/slideLayout" Target="../slideLayouts/slideLayout90.xml"/><Relationship Id="rId78" Type="http://schemas.openxmlformats.org/officeDocument/2006/relationships/slideLayout" Target="../slideLayouts/slideLayout89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66" Type="http://schemas.openxmlformats.org/officeDocument/2006/relationships/slideLayout" Target="../slideLayouts/slideLayout77.xml"/><Relationship Id="rId65" Type="http://schemas.openxmlformats.org/officeDocument/2006/relationships/slideLayout" Target="../slideLayouts/slideLayout76.xml"/><Relationship Id="rId68" Type="http://schemas.openxmlformats.org/officeDocument/2006/relationships/slideLayout" Target="../slideLayouts/slideLayout79.xml"/><Relationship Id="rId67" Type="http://schemas.openxmlformats.org/officeDocument/2006/relationships/slideLayout" Target="../slideLayouts/slideLayout78.xml"/><Relationship Id="rId60" Type="http://schemas.openxmlformats.org/officeDocument/2006/relationships/slideLayout" Target="../slideLayouts/slideLayout71.xml"/><Relationship Id="rId69" Type="http://schemas.openxmlformats.org/officeDocument/2006/relationships/slideLayout" Target="../slideLayouts/slideLayout8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5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65.xml"/><Relationship Id="rId57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67.xml"/><Relationship Id="rId59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  <p:sldLayoutId id="2147483724" r:id="rId66"/>
    <p:sldLayoutId id="2147483725" r:id="rId67"/>
    <p:sldLayoutId id="2147483726" r:id="rId68"/>
    <p:sldLayoutId id="2147483727" r:id="rId69"/>
    <p:sldLayoutId id="2147483728" r:id="rId70"/>
    <p:sldLayoutId id="2147483729" r:id="rId71"/>
    <p:sldLayoutId id="2147483730" r:id="rId72"/>
    <p:sldLayoutId id="2147483731" r:id="rId73"/>
    <p:sldLayoutId id="2147483732" r:id="rId74"/>
    <p:sldLayoutId id="2147483733" r:id="rId75"/>
    <p:sldLayoutId id="2147483734" r:id="rId76"/>
    <p:sldLayoutId id="2147483735" r:id="rId77"/>
    <p:sldLayoutId id="2147483736" r:id="rId78"/>
    <p:sldLayoutId id="2147483737" r:id="rId79"/>
    <p:sldLayoutId id="2147483738" r:id="rId80"/>
    <p:sldLayoutId id="2147483739" r:id="rId81"/>
    <p:sldLayoutId id="2147483740" r:id="rId82"/>
    <p:sldLayoutId id="2147483741" r:id="rId83"/>
    <p:sldLayoutId id="2147483742" r:id="rId84"/>
    <p:sldLayoutId id="2147483743" r:id="rId85"/>
    <p:sldLayoutId id="2147483744" r:id="rId86"/>
    <p:sldLayoutId id="2147483745" r:id="rId87"/>
    <p:sldLayoutId id="2147483746" r:id="rId88"/>
    <p:sldLayoutId id="2147483747" r:id="rId89"/>
    <p:sldLayoutId id="2147483748" r:id="rId90"/>
    <p:sldLayoutId id="2147483749" r:id="rId91"/>
    <p:sldLayoutId id="2147483750" r:id="rId92"/>
    <p:sldLayoutId id="2147483751" r:id="rId93"/>
    <p:sldLayoutId id="2147483752" r:id="rId94"/>
    <p:sldLayoutId id="2147483753" r:id="rId95"/>
    <p:sldLayoutId id="2147483754" r:id="rId96"/>
    <p:sldLayoutId id="2147483755" r:id="rId97"/>
    <p:sldLayoutId id="2147483756" r:id="rId98"/>
    <p:sldLayoutId id="2147483757" r:id="rId99"/>
    <p:sldLayoutId id="2147483758" r:id="rId100"/>
    <p:sldLayoutId id="2147483759" r:id="rId10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onicframework.com/docs" TargetMode="External"/><Relationship Id="rId4" Type="http://schemas.openxmlformats.org/officeDocument/2006/relationships/hyperlink" Target="https://capacitorjs.com/docs" TargetMode="Externa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6.png"/><Relationship Id="rId5" Type="http://schemas.openxmlformats.org/officeDocument/2006/relationships/hyperlink" Target="https://www.facebook.com/angularRome" TargetMode="External"/><Relationship Id="rId6" Type="http://schemas.openxmlformats.org/officeDocument/2006/relationships/hyperlink" Target="https://twitter.com/angularrome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://bit.ly/angularRomaSl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CSS/Using_CSS_custom_properties" TargetMode="External"/><Relationship Id="rId4" Type="http://schemas.openxmlformats.org/officeDocument/2006/relationships/hyperlink" Target="https://ionicframework.com/docs/theming/css-shadow-parts#how-part-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24"/>
          <p:cNvSpPr/>
          <p:nvPr/>
        </p:nvSpPr>
        <p:spPr>
          <a:xfrm>
            <a:off x="0" y="3487325"/>
            <a:ext cx="85395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24"/>
          <p:cNvSpPr/>
          <p:nvPr/>
        </p:nvSpPr>
        <p:spPr>
          <a:xfrm>
            <a:off x="357475" y="4020725"/>
            <a:ext cx="79485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24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24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24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24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24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2500">
                <a:latin typeface="Roboto"/>
                <a:ea typeface="Roboto"/>
                <a:cs typeface="Roboto"/>
                <a:sym typeface="Roboto"/>
              </a:rPr>
              <a:t>Ionic Framework</a:t>
            </a:r>
            <a:endParaRPr i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1800">
                <a:latin typeface="Roboto"/>
                <a:ea typeface="Roboto"/>
                <a:cs typeface="Roboto"/>
                <a:sym typeface="Roboto"/>
              </a:rPr>
              <a:t>Hardware APIs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124"/>
          <p:cNvSpPr txBox="1"/>
          <p:nvPr/>
        </p:nvSpPr>
        <p:spPr>
          <a:xfrm>
            <a:off x="211975" y="856913"/>
            <a:ext cx="85185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Nello sviluppo nativo è di uso comune usare delle APIs (fornite dai vari framework) per comunicare con l’hardware nativo (camera, GPS, …). Queste APIs non funzionano in un ambiente Web, Ionic le gestisce mediante: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Ionic Native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insieme di plugin al cui interno è presente la logica per la gestione della piattaforma corrente (Android, iOS, Web), dell’errore o di un fallback (chiamare una API speculare che però funziona su Web).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Platform detection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servizio, fornito direttamente dal pacchetto core di Ionic, con il quale è possibile individuare la piattaforme corrente e gestire, internamente all’applicazione, eventuali errori o fallbacks.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124"/>
          <p:cNvSpPr/>
          <p:nvPr/>
        </p:nvSpPr>
        <p:spPr>
          <a:xfrm>
            <a:off x="211975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24"/>
          <p:cNvSpPr/>
          <p:nvPr/>
        </p:nvSpPr>
        <p:spPr>
          <a:xfrm rot="10800000">
            <a:off x="8357400" y="4020719"/>
            <a:ext cx="4014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24"/>
          <p:cNvSpPr/>
          <p:nvPr/>
        </p:nvSpPr>
        <p:spPr>
          <a:xfrm rot="10800000">
            <a:off x="8815500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24"/>
          <p:cNvSpPr/>
          <p:nvPr/>
        </p:nvSpPr>
        <p:spPr>
          <a:xfrm>
            <a:off x="8610300" y="3487325"/>
            <a:ext cx="2052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24"/>
          <p:cNvSpPr/>
          <p:nvPr/>
        </p:nvSpPr>
        <p:spPr>
          <a:xfrm>
            <a:off x="8886300" y="3487325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25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25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25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25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25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Capacitor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1800">
                <a:latin typeface="Roboto"/>
                <a:ea typeface="Roboto"/>
                <a:cs typeface="Roboto"/>
                <a:sym typeface="Roboto"/>
              </a:rPr>
              <a:t>Definizione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125"/>
          <p:cNvSpPr txBox="1"/>
          <p:nvPr/>
        </p:nvSpPr>
        <p:spPr>
          <a:xfrm>
            <a:off x="758875" y="908627"/>
            <a:ext cx="7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125"/>
          <p:cNvSpPr/>
          <p:nvPr/>
        </p:nvSpPr>
        <p:spPr>
          <a:xfrm>
            <a:off x="5759125" y="3487325"/>
            <a:ext cx="33849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25"/>
          <p:cNvSpPr/>
          <p:nvPr/>
        </p:nvSpPr>
        <p:spPr>
          <a:xfrm>
            <a:off x="5957875" y="4020725"/>
            <a:ext cx="296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25"/>
          <p:cNvSpPr/>
          <p:nvPr/>
        </p:nvSpPr>
        <p:spPr>
          <a:xfrm rot="10800000">
            <a:off x="9014075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25"/>
          <p:cNvSpPr txBox="1"/>
          <p:nvPr/>
        </p:nvSpPr>
        <p:spPr>
          <a:xfrm>
            <a:off x="666425" y="1308825"/>
            <a:ext cx="4624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Capacitor è un </a:t>
            </a:r>
            <a:r>
              <a:rPr b="1" i="1" lang="it"/>
              <a:t>cross-platform native runtime</a:t>
            </a:r>
            <a:r>
              <a:rPr lang="it"/>
              <a:t> che facilita la creazione di applicazioni </a:t>
            </a:r>
            <a:r>
              <a:rPr b="1" i="1" lang="it"/>
              <a:t>Ibride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 un approccio moderno, che consiste in un contenitore nativo che ingloba la WebView, in modo tale da creare </a:t>
            </a:r>
            <a:r>
              <a:rPr lang="it">
                <a:solidFill>
                  <a:schemeClr val="dk1"/>
                </a:solidFill>
              </a:rPr>
              <a:t>applicazioni </a:t>
            </a:r>
            <a:r>
              <a:rPr lang="it"/>
              <a:t>Web-first, senza però sacrificare le SDK native.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Fornisce un set di API che rispettano gli standard Web</a:t>
            </a:r>
            <a:r>
              <a:rPr lang="it"/>
              <a:t>, rendendo possibile l’accesso a funzionalità native (ove supportate).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Qualsiasi cosa che, eventualmente, non sia supportata nativamente può essere integrata usando i </a:t>
            </a:r>
            <a:r>
              <a:rPr b="1" i="1" lang="it"/>
              <a:t>plugin</a:t>
            </a:r>
            <a:r>
              <a:rPr lang="it"/>
              <a:t>!</a:t>
            </a:r>
            <a:endParaRPr/>
          </a:p>
        </p:txBody>
      </p:sp>
      <p:pic>
        <p:nvPicPr>
          <p:cNvPr id="917" name="Google Shape;91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388" y="0"/>
            <a:ext cx="25717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6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26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26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26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26"/>
          <p:cNvSpPr txBox="1"/>
          <p:nvPr>
            <p:ph type="title"/>
          </p:nvPr>
        </p:nvSpPr>
        <p:spPr>
          <a:xfrm>
            <a:off x="456750" y="127700"/>
            <a:ext cx="4627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Bonus - Documentazione!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7" name="Google Shape;927;p126"/>
          <p:cNvGrpSpPr/>
          <p:nvPr/>
        </p:nvGrpSpPr>
        <p:grpSpPr>
          <a:xfrm>
            <a:off x="5083962" y="181375"/>
            <a:ext cx="313414" cy="344446"/>
            <a:chOff x="7441465" y="2302860"/>
            <a:chExt cx="342192" cy="327140"/>
          </a:xfrm>
        </p:grpSpPr>
        <p:sp>
          <p:nvSpPr>
            <p:cNvPr id="928" name="Google Shape;928;p126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26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0" name="Google Shape;930;p126"/>
          <p:cNvSpPr txBox="1"/>
          <p:nvPr/>
        </p:nvSpPr>
        <p:spPr>
          <a:xfrm>
            <a:off x="456750" y="1708150"/>
            <a:ext cx="8102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u="sng">
                <a:solidFill>
                  <a:schemeClr val="hlink"/>
                </a:solidFill>
                <a:hlinkClick r:id="rId3"/>
              </a:rPr>
              <a:t>Ionic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 potrete trovare tutto l’elenco dei componenti e plugins forniti da Ionic, con relativi usi e configurazioni.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u="sng">
                <a:solidFill>
                  <a:schemeClr val="hlink"/>
                </a:solidFill>
                <a:hlinkClick r:id="rId4"/>
              </a:rPr>
              <a:t>Capacitor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documentazione è ben scritta. Riporta anche delle linee guida per configurazione di Android Studio ed XCode. In più riporta la lista di tutti i plugins (forniti dalla community e non) con il relativo uso.</a:t>
            </a:r>
            <a:endParaRPr/>
          </a:p>
        </p:txBody>
      </p:sp>
      <p:grpSp>
        <p:nvGrpSpPr>
          <p:cNvPr id="931" name="Google Shape;931;p126"/>
          <p:cNvGrpSpPr/>
          <p:nvPr/>
        </p:nvGrpSpPr>
        <p:grpSpPr>
          <a:xfrm>
            <a:off x="1443287" y="2770250"/>
            <a:ext cx="313413" cy="344446"/>
            <a:chOff x="7441465" y="2302860"/>
            <a:chExt cx="342192" cy="327140"/>
          </a:xfrm>
        </p:grpSpPr>
        <p:sp>
          <p:nvSpPr>
            <p:cNvPr id="932" name="Google Shape;932;p126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26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p126"/>
          <p:cNvGrpSpPr/>
          <p:nvPr/>
        </p:nvGrpSpPr>
        <p:grpSpPr>
          <a:xfrm>
            <a:off x="1019787" y="1708150"/>
            <a:ext cx="313413" cy="344446"/>
            <a:chOff x="7441465" y="2302860"/>
            <a:chExt cx="342192" cy="327140"/>
          </a:xfrm>
        </p:grpSpPr>
        <p:sp>
          <p:nvSpPr>
            <p:cNvPr id="935" name="Google Shape;935;p126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26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950" y="2222075"/>
            <a:ext cx="427725" cy="4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950" y="2843547"/>
            <a:ext cx="427725" cy="427703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116"/>
          <p:cNvSpPr txBox="1"/>
          <p:nvPr/>
        </p:nvSpPr>
        <p:spPr>
          <a:xfrm>
            <a:off x="2069625" y="2175375"/>
            <a:ext cx="4923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fb.me/angularRome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116"/>
          <p:cNvSpPr txBox="1"/>
          <p:nvPr/>
        </p:nvSpPr>
        <p:spPr>
          <a:xfrm>
            <a:off x="2069625" y="2811770"/>
            <a:ext cx="4923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@AngularRome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0" name="Google Shape;720;p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9925" y="3459499"/>
            <a:ext cx="427725" cy="4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116"/>
          <p:cNvSpPr txBox="1"/>
          <p:nvPr/>
        </p:nvSpPr>
        <p:spPr>
          <a:xfrm>
            <a:off x="2069650" y="3418439"/>
            <a:ext cx="4923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bit.ly/angularRomaSlack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116"/>
          <p:cNvSpPr txBox="1"/>
          <p:nvPr/>
        </p:nvSpPr>
        <p:spPr>
          <a:xfrm>
            <a:off x="6974200" y="4672875"/>
            <a:ext cx="195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@angularrome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3" name="Google Shape;723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Follow us!</a:t>
            </a:r>
            <a:endParaRPr sz="3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4" name="Google Shape;724;p116"/>
          <p:cNvSpPr txBox="1"/>
          <p:nvPr/>
        </p:nvSpPr>
        <p:spPr>
          <a:xfrm>
            <a:off x="2016796" y="1520400"/>
            <a:ext cx="5819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Roboto"/>
                <a:ea typeface="Roboto"/>
                <a:cs typeface="Roboto"/>
                <a:sym typeface="Roboto"/>
              </a:rPr>
              <a:t>linkedin.com/company/angular-rome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5" name="Google Shape;725;p116"/>
          <p:cNvPicPr preferRelativeResize="0"/>
          <p:nvPr/>
        </p:nvPicPr>
        <p:blipFill rotWithShape="1">
          <a:blip r:embed="rId9">
            <a:alphaModFix/>
          </a:blip>
          <a:srcRect b="0" l="13673" r="14887" t="0"/>
          <a:stretch/>
        </p:blipFill>
        <p:spPr>
          <a:xfrm>
            <a:off x="1505050" y="1594871"/>
            <a:ext cx="581050" cy="427729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116"/>
          <p:cNvSpPr txBox="1"/>
          <p:nvPr/>
        </p:nvSpPr>
        <p:spPr>
          <a:xfrm>
            <a:off x="2086100" y="40025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Roboto"/>
                <a:ea typeface="Roboto"/>
                <a:cs typeface="Roboto"/>
                <a:sym typeface="Roboto"/>
              </a:rPr>
              <a:t>https://bit.ly/3ncuoaP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7" name="Google Shape;727;p1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49253" y="4002550"/>
            <a:ext cx="492622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7"/>
          <p:cNvSpPr/>
          <p:nvPr/>
        </p:nvSpPr>
        <p:spPr>
          <a:xfrm rot="10800000">
            <a:off x="2979795" y="74595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17"/>
          <p:cNvSpPr/>
          <p:nvPr/>
        </p:nvSpPr>
        <p:spPr>
          <a:xfrm rot="10800000">
            <a:off x="2652025" y="74595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17"/>
          <p:cNvSpPr/>
          <p:nvPr/>
        </p:nvSpPr>
        <p:spPr>
          <a:xfrm>
            <a:off x="-6412" y="74595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17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952500">
              <a:srgbClr val="000000">
                <a:alpha val="0"/>
              </a:srgbClr>
            </a:outerShdw>
          </a:effectLst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Giorgio Galassi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117"/>
          <p:cNvSpPr txBox="1"/>
          <p:nvPr>
            <p:ph idx="1" type="body"/>
          </p:nvPr>
        </p:nvSpPr>
        <p:spPr>
          <a:xfrm>
            <a:off x="302476" y="2299671"/>
            <a:ext cx="3399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Senior Frontend Developer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117"/>
          <p:cNvSpPr txBox="1"/>
          <p:nvPr/>
        </p:nvSpPr>
        <p:spPr>
          <a:xfrm>
            <a:off x="514125" y="4465863"/>
            <a:ext cx="29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it.linkedin.com/in/giorgiogalassi </a:t>
            </a:r>
            <a:endParaRPr b="0" i="0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117"/>
          <p:cNvSpPr txBox="1"/>
          <p:nvPr/>
        </p:nvSpPr>
        <p:spPr>
          <a:xfrm>
            <a:off x="504475" y="3294916"/>
            <a:ext cx="29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ged.galassi@gmail.com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17"/>
          <p:cNvSpPr txBox="1"/>
          <p:nvPr/>
        </p:nvSpPr>
        <p:spPr>
          <a:xfrm>
            <a:off x="514125" y="4075547"/>
            <a:ext cx="29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https://github.com/giorgiogalassi</a:t>
            </a:r>
            <a:endParaRPr b="0" i="0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0" name="Google Shape;740;p117"/>
          <p:cNvGrpSpPr/>
          <p:nvPr/>
        </p:nvGrpSpPr>
        <p:grpSpPr>
          <a:xfrm>
            <a:off x="244755" y="4533414"/>
            <a:ext cx="265390" cy="265097"/>
            <a:chOff x="3752358" y="3817349"/>
            <a:chExt cx="346056" cy="345674"/>
          </a:xfrm>
        </p:grpSpPr>
        <p:sp>
          <p:nvSpPr>
            <p:cNvPr id="741" name="Google Shape;741;p117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17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17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17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5" name="Google Shape;745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75" y="1548796"/>
            <a:ext cx="1350864" cy="669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6" name="Google Shape;746;p117"/>
          <p:cNvGrpSpPr/>
          <p:nvPr/>
        </p:nvGrpSpPr>
        <p:grpSpPr>
          <a:xfrm>
            <a:off x="254402" y="3362458"/>
            <a:ext cx="246095" cy="265116"/>
            <a:chOff x="6896644" y="3216007"/>
            <a:chExt cx="322917" cy="347876"/>
          </a:xfrm>
        </p:grpSpPr>
        <p:sp>
          <p:nvSpPr>
            <p:cNvPr id="747" name="Google Shape;747;p117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17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17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17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17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17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17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4" name="Google Shape;754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290" y="4138487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117"/>
          <p:cNvSpPr txBox="1"/>
          <p:nvPr/>
        </p:nvSpPr>
        <p:spPr>
          <a:xfrm>
            <a:off x="490850" y="3685231"/>
            <a:ext cx="3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https://medium.com/@giorgio.galassi</a:t>
            </a:r>
            <a:endParaRPr b="0" i="0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6" name="Google Shape;756;p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290" y="3748171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500" y="-2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8"/>
          <p:cNvSpPr/>
          <p:nvPr/>
        </p:nvSpPr>
        <p:spPr>
          <a:xfrm>
            <a:off x="4556325" y="3833575"/>
            <a:ext cx="45876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18"/>
          <p:cNvSpPr/>
          <p:nvPr/>
        </p:nvSpPr>
        <p:spPr>
          <a:xfrm rot="10800000">
            <a:off x="3721750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18"/>
          <p:cNvSpPr/>
          <p:nvPr/>
        </p:nvSpPr>
        <p:spPr>
          <a:xfrm rot="10800000">
            <a:off x="3384050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18"/>
          <p:cNvSpPr/>
          <p:nvPr/>
        </p:nvSpPr>
        <p:spPr>
          <a:xfrm rot="10800000">
            <a:off x="2646250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18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18"/>
          <p:cNvSpPr txBox="1"/>
          <p:nvPr>
            <p:ph type="title"/>
          </p:nvPr>
        </p:nvSpPr>
        <p:spPr>
          <a:xfrm>
            <a:off x="456750" y="127700"/>
            <a:ext cx="5208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Sviluppo Ibrido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- Overview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118"/>
          <p:cNvSpPr txBox="1"/>
          <p:nvPr/>
        </p:nvSpPr>
        <p:spPr>
          <a:xfrm>
            <a:off x="365750" y="1857053"/>
            <a:ext cx="4587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 </a:t>
            </a: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Sviluppo Ibrido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permette di creare applicazioni che, </a:t>
            </a: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 la stessa code base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funzionano perfettamente su </a:t>
            </a: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tutte le piattaforme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(Browser, Android, iOS, Desktop)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questo spazio analizzeremo i seguenti strumenti, usati per lo sviluppo di applicazioni Ibride: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Ionic Framework</a:t>
            </a:r>
            <a:r>
              <a:rPr b="1" i="1" lang="it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b="1" i="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Plugin,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Capacitor.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9" name="Google Shape;769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350" y="1563378"/>
            <a:ext cx="3824775" cy="29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118"/>
          <p:cNvSpPr/>
          <p:nvPr/>
        </p:nvSpPr>
        <p:spPr>
          <a:xfrm>
            <a:off x="3304150" y="3833575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18"/>
          <p:cNvSpPr/>
          <p:nvPr/>
        </p:nvSpPr>
        <p:spPr>
          <a:xfrm>
            <a:off x="3472950" y="3833575"/>
            <a:ext cx="2577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18"/>
          <p:cNvSpPr/>
          <p:nvPr/>
        </p:nvSpPr>
        <p:spPr>
          <a:xfrm>
            <a:off x="3810550" y="3833575"/>
            <a:ext cx="6579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19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19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19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19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19"/>
          <p:cNvSpPr txBox="1"/>
          <p:nvPr>
            <p:ph type="title"/>
          </p:nvPr>
        </p:nvSpPr>
        <p:spPr>
          <a:xfrm>
            <a:off x="456750" y="127700"/>
            <a:ext cx="5208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Argomenti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119"/>
          <p:cNvSpPr/>
          <p:nvPr/>
        </p:nvSpPr>
        <p:spPr>
          <a:xfrm>
            <a:off x="862463" y="1381224"/>
            <a:ext cx="1371600" cy="137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19"/>
          <p:cNvSpPr/>
          <p:nvPr/>
        </p:nvSpPr>
        <p:spPr>
          <a:xfrm>
            <a:off x="4090771" y="3082070"/>
            <a:ext cx="1371600" cy="137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19"/>
          <p:cNvSpPr txBox="1"/>
          <p:nvPr/>
        </p:nvSpPr>
        <p:spPr>
          <a:xfrm>
            <a:off x="2286950" y="1651370"/>
            <a:ext cx="226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Plugin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Strumenti utilizzati per interagire con l’hardware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119"/>
          <p:cNvSpPr txBox="1"/>
          <p:nvPr/>
        </p:nvSpPr>
        <p:spPr>
          <a:xfrm>
            <a:off x="5554116" y="3244537"/>
            <a:ext cx="231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Capacitor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Framework open source per sviluppo cross-platform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119"/>
          <p:cNvSpPr txBox="1"/>
          <p:nvPr/>
        </p:nvSpPr>
        <p:spPr>
          <a:xfrm>
            <a:off x="4344625" y="1405637"/>
            <a:ext cx="248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onic Framework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Insieme di utility che, usato in combinazione con Angular, favorisce lo sviluppo ibrido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119"/>
          <p:cNvSpPr/>
          <p:nvPr/>
        </p:nvSpPr>
        <p:spPr>
          <a:xfrm>
            <a:off x="0" y="1558850"/>
            <a:ext cx="7590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19"/>
          <p:cNvSpPr/>
          <p:nvPr/>
        </p:nvSpPr>
        <p:spPr>
          <a:xfrm>
            <a:off x="357475" y="2078625"/>
            <a:ext cx="4014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19"/>
          <p:cNvSpPr/>
          <p:nvPr/>
        </p:nvSpPr>
        <p:spPr>
          <a:xfrm>
            <a:off x="211975" y="2078625"/>
            <a:ext cx="888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19"/>
          <p:cNvSpPr/>
          <p:nvPr/>
        </p:nvSpPr>
        <p:spPr>
          <a:xfrm rot="10800000">
            <a:off x="8385000" y="2090763"/>
            <a:ext cx="7590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19"/>
          <p:cNvSpPr/>
          <p:nvPr/>
        </p:nvSpPr>
        <p:spPr>
          <a:xfrm rot="10800000">
            <a:off x="8385125" y="1570988"/>
            <a:ext cx="4014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19"/>
          <p:cNvSpPr/>
          <p:nvPr/>
        </p:nvSpPr>
        <p:spPr>
          <a:xfrm rot="10800000">
            <a:off x="8843225" y="1570988"/>
            <a:ext cx="888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19"/>
          <p:cNvSpPr/>
          <p:nvPr/>
        </p:nvSpPr>
        <p:spPr>
          <a:xfrm>
            <a:off x="2822850" y="3817975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19"/>
          <p:cNvSpPr/>
          <p:nvPr/>
        </p:nvSpPr>
        <p:spPr>
          <a:xfrm>
            <a:off x="2991650" y="3817975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19"/>
          <p:cNvSpPr/>
          <p:nvPr/>
        </p:nvSpPr>
        <p:spPr>
          <a:xfrm>
            <a:off x="3341113" y="3817975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19"/>
          <p:cNvSpPr txBox="1"/>
          <p:nvPr/>
        </p:nvSpPr>
        <p:spPr>
          <a:xfrm>
            <a:off x="1009613" y="1512924"/>
            <a:ext cx="107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it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6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119"/>
          <p:cNvSpPr/>
          <p:nvPr/>
        </p:nvSpPr>
        <p:spPr>
          <a:xfrm>
            <a:off x="6867213" y="1350887"/>
            <a:ext cx="1371600" cy="137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19"/>
          <p:cNvSpPr txBox="1"/>
          <p:nvPr/>
        </p:nvSpPr>
        <p:spPr>
          <a:xfrm>
            <a:off x="7014363" y="1482587"/>
            <a:ext cx="107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it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6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119"/>
          <p:cNvSpPr txBox="1"/>
          <p:nvPr/>
        </p:nvSpPr>
        <p:spPr>
          <a:xfrm>
            <a:off x="4237988" y="3213770"/>
            <a:ext cx="107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it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6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119"/>
          <p:cNvSpPr/>
          <p:nvPr/>
        </p:nvSpPr>
        <p:spPr>
          <a:xfrm>
            <a:off x="0" y="3338950"/>
            <a:ext cx="3999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19"/>
          <p:cNvSpPr/>
          <p:nvPr/>
        </p:nvSpPr>
        <p:spPr>
          <a:xfrm>
            <a:off x="8465225" y="3817975"/>
            <a:ext cx="678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19"/>
          <p:cNvSpPr/>
          <p:nvPr/>
        </p:nvSpPr>
        <p:spPr>
          <a:xfrm rot="10800000">
            <a:off x="8465213" y="3338938"/>
            <a:ext cx="4014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19"/>
          <p:cNvSpPr/>
          <p:nvPr/>
        </p:nvSpPr>
        <p:spPr>
          <a:xfrm rot="10800000">
            <a:off x="8932025" y="3338938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20"/>
          <p:cNvSpPr/>
          <p:nvPr/>
        </p:nvSpPr>
        <p:spPr>
          <a:xfrm>
            <a:off x="-150" y="3292275"/>
            <a:ext cx="41157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20"/>
          <p:cNvSpPr/>
          <p:nvPr/>
        </p:nvSpPr>
        <p:spPr>
          <a:xfrm>
            <a:off x="6473500" y="3292275"/>
            <a:ext cx="24450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20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20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20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20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20"/>
          <p:cNvSpPr txBox="1"/>
          <p:nvPr/>
        </p:nvSpPr>
        <p:spPr>
          <a:xfrm>
            <a:off x="4136975" y="2941864"/>
            <a:ext cx="23151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Capacitor</a:t>
            </a:r>
            <a:endParaRPr b="1" i="1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Capacitor è un cross-platform native runtime che facilita la creazione di applicazioni Ibride che funzionano come se fossero Native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120"/>
          <p:cNvSpPr/>
          <p:nvPr/>
        </p:nvSpPr>
        <p:spPr>
          <a:xfrm>
            <a:off x="0" y="1558850"/>
            <a:ext cx="22662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20"/>
          <p:cNvSpPr/>
          <p:nvPr/>
        </p:nvSpPr>
        <p:spPr>
          <a:xfrm>
            <a:off x="357475" y="2078625"/>
            <a:ext cx="4014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20"/>
          <p:cNvSpPr/>
          <p:nvPr/>
        </p:nvSpPr>
        <p:spPr>
          <a:xfrm>
            <a:off x="211975" y="2078625"/>
            <a:ext cx="888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20"/>
          <p:cNvSpPr/>
          <p:nvPr/>
        </p:nvSpPr>
        <p:spPr>
          <a:xfrm rot="10800000">
            <a:off x="6904750" y="2171875"/>
            <a:ext cx="22485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20"/>
          <p:cNvSpPr/>
          <p:nvPr/>
        </p:nvSpPr>
        <p:spPr>
          <a:xfrm rot="10800000">
            <a:off x="6911775" y="1652100"/>
            <a:ext cx="18840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20"/>
          <p:cNvSpPr/>
          <p:nvPr/>
        </p:nvSpPr>
        <p:spPr>
          <a:xfrm rot="10800000">
            <a:off x="8852475" y="1652100"/>
            <a:ext cx="888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20"/>
          <p:cNvSpPr/>
          <p:nvPr/>
        </p:nvSpPr>
        <p:spPr>
          <a:xfrm>
            <a:off x="6473500" y="3812050"/>
            <a:ext cx="1816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20"/>
          <p:cNvSpPr txBox="1"/>
          <p:nvPr/>
        </p:nvSpPr>
        <p:spPr>
          <a:xfrm>
            <a:off x="2334575" y="1407402"/>
            <a:ext cx="22662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Plugin</a:t>
            </a:r>
            <a:endParaRPr b="1" i="1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Layer di codice che mette in comunicazione l’hardware nativo con la nostra WebApp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120"/>
          <p:cNvSpPr/>
          <p:nvPr/>
        </p:nvSpPr>
        <p:spPr>
          <a:xfrm>
            <a:off x="758875" y="3812050"/>
            <a:ext cx="33567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20"/>
          <p:cNvSpPr/>
          <p:nvPr/>
        </p:nvSpPr>
        <p:spPr>
          <a:xfrm>
            <a:off x="211975" y="3812038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20"/>
          <p:cNvSpPr/>
          <p:nvPr/>
        </p:nvSpPr>
        <p:spPr>
          <a:xfrm rot="10800000">
            <a:off x="8359350" y="3812050"/>
            <a:ext cx="4014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20"/>
          <p:cNvSpPr/>
          <p:nvPr/>
        </p:nvSpPr>
        <p:spPr>
          <a:xfrm rot="10800000">
            <a:off x="8829800" y="3812050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20"/>
          <p:cNvSpPr/>
          <p:nvPr/>
        </p:nvSpPr>
        <p:spPr>
          <a:xfrm rot="10800000">
            <a:off x="8964350" y="3292275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8" name="Google Shape;82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25" y="3118864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20"/>
          <p:cNvSpPr/>
          <p:nvPr/>
        </p:nvSpPr>
        <p:spPr>
          <a:xfrm>
            <a:off x="816963" y="2078625"/>
            <a:ext cx="14595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20"/>
          <p:cNvSpPr/>
          <p:nvPr/>
        </p:nvSpPr>
        <p:spPr>
          <a:xfrm>
            <a:off x="368125" y="3812050"/>
            <a:ext cx="3234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20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2500">
                <a:latin typeface="Roboto"/>
                <a:ea typeface="Roboto"/>
                <a:cs typeface="Roboto"/>
                <a:sym typeface="Roboto"/>
              </a:rPr>
              <a:t>Concetti chiave</a:t>
            </a:r>
            <a:endParaRPr i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1800">
                <a:latin typeface="Roboto"/>
                <a:ea typeface="Roboto"/>
                <a:cs typeface="Roboto"/>
                <a:sym typeface="Roboto"/>
              </a:rPr>
              <a:t>Breve descrizione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2" name="Google Shape;832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334974">
            <a:off x="903151" y="1347990"/>
            <a:ext cx="1391399" cy="1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120"/>
          <p:cNvSpPr txBox="1"/>
          <p:nvPr/>
        </p:nvSpPr>
        <p:spPr>
          <a:xfrm>
            <a:off x="4588875" y="1429075"/>
            <a:ext cx="22662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Framework Ibridi</a:t>
            </a:r>
            <a:endParaRPr b="0" i="1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Strumenti che permettono lo sviluppo cross platform, con una sola codebase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4" name="Google Shape;834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188" y="1422775"/>
            <a:ext cx="1371601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21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21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21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21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21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Plugin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1800">
                <a:latin typeface="Roboto"/>
                <a:ea typeface="Roboto"/>
                <a:cs typeface="Roboto"/>
                <a:sym typeface="Roboto"/>
              </a:rPr>
              <a:t>Definizione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121"/>
          <p:cNvSpPr/>
          <p:nvPr/>
        </p:nvSpPr>
        <p:spPr>
          <a:xfrm>
            <a:off x="0" y="3487325"/>
            <a:ext cx="85395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21"/>
          <p:cNvSpPr/>
          <p:nvPr/>
        </p:nvSpPr>
        <p:spPr>
          <a:xfrm>
            <a:off x="357475" y="4020725"/>
            <a:ext cx="79485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21"/>
          <p:cNvSpPr/>
          <p:nvPr/>
        </p:nvSpPr>
        <p:spPr>
          <a:xfrm>
            <a:off x="211975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21"/>
          <p:cNvSpPr/>
          <p:nvPr/>
        </p:nvSpPr>
        <p:spPr>
          <a:xfrm rot="10800000">
            <a:off x="8357400" y="4020719"/>
            <a:ext cx="4014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21"/>
          <p:cNvSpPr/>
          <p:nvPr/>
        </p:nvSpPr>
        <p:spPr>
          <a:xfrm rot="10800000">
            <a:off x="8815500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21"/>
          <p:cNvSpPr/>
          <p:nvPr/>
        </p:nvSpPr>
        <p:spPr>
          <a:xfrm>
            <a:off x="8610300" y="3487325"/>
            <a:ext cx="2052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21"/>
          <p:cNvSpPr/>
          <p:nvPr/>
        </p:nvSpPr>
        <p:spPr>
          <a:xfrm>
            <a:off x="8886300" y="3487325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21"/>
          <p:cNvSpPr txBox="1"/>
          <p:nvPr/>
        </p:nvSpPr>
        <p:spPr>
          <a:xfrm>
            <a:off x="225900" y="1197700"/>
            <a:ext cx="86922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Il plugin non è altro che un ponte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 collega il codice della nostra Web App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alle funzionalità native del device.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plugin, tendenzialmente,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contiene il codice nativo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(Android - Kotlin, iOS - Swift).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 funzioni vengono poi mappate per essere utilizzate nel codice Angular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(in questo caso).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Capacitor 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Ionic 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forniscono una vasta gamma di plugin (alcuni provenienti dalla community stessa).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Capacitor è inoltre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retrocompatibile 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 la maggior parte dei plugin Cordova.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22"/>
          <p:cNvSpPr/>
          <p:nvPr/>
        </p:nvSpPr>
        <p:spPr>
          <a:xfrm>
            <a:off x="0" y="3487325"/>
            <a:ext cx="85395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22"/>
          <p:cNvSpPr/>
          <p:nvPr/>
        </p:nvSpPr>
        <p:spPr>
          <a:xfrm>
            <a:off x="357475" y="4020725"/>
            <a:ext cx="79485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22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22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22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22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22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2500">
                <a:latin typeface="Roboto"/>
                <a:ea typeface="Roboto"/>
                <a:cs typeface="Roboto"/>
                <a:sym typeface="Roboto"/>
              </a:rPr>
              <a:t>Ionic Framework</a:t>
            </a:r>
            <a:endParaRPr i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1800">
                <a:latin typeface="Roboto"/>
                <a:ea typeface="Roboto"/>
                <a:cs typeface="Roboto"/>
                <a:sym typeface="Roboto"/>
              </a:rPr>
              <a:t>Definizione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122"/>
          <p:cNvSpPr txBox="1"/>
          <p:nvPr/>
        </p:nvSpPr>
        <p:spPr>
          <a:xfrm>
            <a:off x="456750" y="1321615"/>
            <a:ext cx="7905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Ionic è un framework open source che può essere integrato con tutti i maggiori framework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 End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(FE) ora in circolazione -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Angular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React, Vue.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 suo interno ha diverse utility che facilitano lo sviluppo cross platform, tra cui: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UI Components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Hardware APIs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122"/>
          <p:cNvSpPr/>
          <p:nvPr/>
        </p:nvSpPr>
        <p:spPr>
          <a:xfrm>
            <a:off x="211975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22"/>
          <p:cNvSpPr/>
          <p:nvPr/>
        </p:nvSpPr>
        <p:spPr>
          <a:xfrm rot="10800000">
            <a:off x="8357400" y="4020719"/>
            <a:ext cx="4014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22"/>
          <p:cNvSpPr/>
          <p:nvPr/>
        </p:nvSpPr>
        <p:spPr>
          <a:xfrm rot="10800000">
            <a:off x="8815500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22"/>
          <p:cNvSpPr/>
          <p:nvPr/>
        </p:nvSpPr>
        <p:spPr>
          <a:xfrm>
            <a:off x="8610300" y="3487325"/>
            <a:ext cx="2052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22"/>
          <p:cNvSpPr/>
          <p:nvPr/>
        </p:nvSpPr>
        <p:spPr>
          <a:xfrm>
            <a:off x="8886300" y="3487325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23"/>
          <p:cNvSpPr/>
          <p:nvPr/>
        </p:nvSpPr>
        <p:spPr>
          <a:xfrm>
            <a:off x="0" y="3487325"/>
            <a:ext cx="85395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23"/>
          <p:cNvSpPr/>
          <p:nvPr/>
        </p:nvSpPr>
        <p:spPr>
          <a:xfrm>
            <a:off x="357475" y="4020725"/>
            <a:ext cx="79485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23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23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23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23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23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2500">
                <a:latin typeface="Roboto"/>
                <a:ea typeface="Roboto"/>
                <a:cs typeface="Roboto"/>
                <a:sym typeface="Roboto"/>
              </a:rPr>
              <a:t>Ionic Framework</a:t>
            </a:r>
            <a:endParaRPr i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it" sz="1800">
                <a:latin typeface="Roboto"/>
                <a:ea typeface="Roboto"/>
                <a:cs typeface="Roboto"/>
                <a:sym typeface="Roboto"/>
              </a:rPr>
              <a:t>UI Components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123"/>
          <p:cNvSpPr txBox="1"/>
          <p:nvPr/>
        </p:nvSpPr>
        <p:spPr>
          <a:xfrm>
            <a:off x="312750" y="1073800"/>
            <a:ext cx="8518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 componenti UI di Ionic sono riutilizzabili e rappresentano il blocco principale dal quale partire a costruire una qualsiasi Applicazione.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Sono sviluppati seguendo gli ultimi Web Standards usando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StencilJS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Forniscono un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altissima customizzazione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mediante un sistema composto da </a:t>
            </a:r>
            <a:r>
              <a:rPr b="1" i="1"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CSS Variables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i="1"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CSS Shadow Parts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per permettere ad ogni App di avere la propria grafica ed il proprio tema.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Hanno uno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stile adattivo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che permette l’uso dello stesso componente in più contesti (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iOS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123"/>
          <p:cNvSpPr/>
          <p:nvPr/>
        </p:nvSpPr>
        <p:spPr>
          <a:xfrm>
            <a:off x="211975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23"/>
          <p:cNvSpPr/>
          <p:nvPr/>
        </p:nvSpPr>
        <p:spPr>
          <a:xfrm rot="10800000">
            <a:off x="8357400" y="4020719"/>
            <a:ext cx="4014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23"/>
          <p:cNvSpPr/>
          <p:nvPr/>
        </p:nvSpPr>
        <p:spPr>
          <a:xfrm rot="10800000">
            <a:off x="8815500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23"/>
          <p:cNvSpPr/>
          <p:nvPr/>
        </p:nvSpPr>
        <p:spPr>
          <a:xfrm>
            <a:off x="8610300" y="3487325"/>
            <a:ext cx="2052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23"/>
          <p:cNvSpPr/>
          <p:nvPr/>
        </p:nvSpPr>
        <p:spPr>
          <a:xfrm>
            <a:off x="8886300" y="3487325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