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42" r:id="rId3"/>
    <p:sldId id="374" r:id="rId4"/>
    <p:sldId id="373" r:id="rId5"/>
    <p:sldId id="365" r:id="rId6"/>
    <p:sldId id="376" r:id="rId7"/>
    <p:sldId id="377" r:id="rId8"/>
    <p:sldId id="378" r:id="rId9"/>
    <p:sldId id="379" r:id="rId10"/>
    <p:sldId id="380" r:id="rId11"/>
    <p:sldId id="381" r:id="rId12"/>
    <p:sldId id="37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METRICHE DI COINVOLGIMENTO DEI RELATORI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835025" y="2560638"/>
          <a:ext cx="10515601" cy="35982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FATTORE DI IMPATTO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MISURA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OBIETTIVO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RAGGIUNTO</a:t>
                      </a:r>
                      <a:endParaRPr lang="it-IT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Interazione del gruppo di destinatari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Conservazione della conoscenza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Sondaggi post-presentazione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Valutazione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Frequenza segnalazioni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Opportunità di collaborazione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N. di opportunità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Mirjam Nilsson​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-185737" y="2191446"/>
            <a:ext cx="4210050" cy="1654805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1919288" y="1800240"/>
            <a:ext cx="3259932" cy="3912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TECNICHE DI COMUNICAZIONE EFFICACI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Questo è un potente strumento per l'arte oratoria. Ti aiuterà a variare l'intonazione, il tono e il volume per trasmettere emozioni, enfatizzare punti e mantenere l'interesse.</a:t>
            </a:r>
          </a:p>
          <a:p>
            <a:pPr lvl="1" rtl="0"/>
            <a:r>
              <a:rPr lang="it-IT" dirty="0"/>
              <a:t>Variazione intonazione</a:t>
            </a:r>
          </a:p>
          <a:p>
            <a:pPr lvl="1" rtl="0"/>
            <a:r>
              <a:rPr lang="it-IT" dirty="0"/>
              <a:t>Inflessione del tono</a:t>
            </a:r>
          </a:p>
          <a:p>
            <a:pPr lvl="1" rtl="0"/>
            <a:r>
              <a:rPr lang="it-IT" dirty="0"/>
              <a:t>Controllo del volume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Un linguaggio del corpo efficace valorizza il tuo messaggio, rendendolo più incisivo e memorabile.</a:t>
            </a:r>
          </a:p>
          <a:p>
            <a:pPr lvl="1" rtl="0"/>
            <a:r>
              <a:rPr lang="it-IT" dirty="0"/>
              <a:t>Contatto visivo significativo</a:t>
            </a:r>
          </a:p>
          <a:p>
            <a:pPr lvl="1" rtl="0"/>
            <a:r>
              <a:rPr lang="it-IT" dirty="0"/>
              <a:t>Movimenti intenzionali</a:t>
            </a:r>
          </a:p>
          <a:p>
            <a:pPr lvl="1" rtl="0"/>
            <a:r>
              <a:rPr lang="it-IT" dirty="0"/>
              <a:t>Mantieni una buona postura</a:t>
            </a:r>
          </a:p>
          <a:p>
            <a:pPr lvl="1" rtl="0"/>
            <a:r>
              <a:rPr lang="it-IT" dirty="0"/>
              <a:t>Controlla le espressioni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GESTIONE DELLE SESSIONI DI 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Conosci il materiale in anticipo</a:t>
            </a:r>
          </a:p>
          <a:p>
            <a:pPr rtl="0"/>
            <a:r>
              <a:rPr lang="it-IT" dirty="0"/>
              <a:t>Prevedi le domande comuni</a:t>
            </a:r>
          </a:p>
          <a:p>
            <a:pPr rtl="0"/>
            <a:r>
              <a:rPr lang="it-IT" dirty="0"/>
              <a:t>Prova le risposte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Mantenere la compostezza durante la sessione di domande e risposte è essenziale per proiettare sicurezza e autorità. Considera i seguenti consigli per rimanere composto:</a:t>
            </a:r>
          </a:p>
          <a:p>
            <a:pPr lvl="1" rtl="0"/>
            <a:r>
              <a:rPr lang="it-IT" dirty="0"/>
              <a:t>Mantieni la tranquillità</a:t>
            </a:r>
          </a:p>
          <a:p>
            <a:pPr lvl="1" rtl="0"/>
            <a:r>
              <a:rPr lang="it-IT" dirty="0"/>
              <a:t>Ascolta in modo attivo</a:t>
            </a:r>
          </a:p>
          <a:p>
            <a:pPr lvl="1" rtl="0"/>
            <a:r>
              <a:rPr lang="it-IT" dirty="0"/>
              <a:t>Fermati e rifletti</a:t>
            </a:r>
          </a:p>
          <a:p>
            <a:pPr lvl="1" rtl="0"/>
            <a:r>
              <a:rPr lang="it-IT" dirty="0"/>
              <a:t>Mantieni il contatto visivo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IMPATTO COMUNICATIVO</a:t>
            </a:r>
          </a:p>
        </p:txBody>
      </p:sp>
      <p:pic>
        <p:nvPicPr>
          <p:cNvPr id="6" name="Segnaposto immagine 5" descr="Spirale blu e viola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La tua capacità di comunicare in modo efficace lascerà un impatto duraturo sul tuo pubblico</a:t>
            </a:r>
          </a:p>
          <a:p>
            <a:pPr rtl="0"/>
            <a:r>
              <a:rPr lang="it-IT" dirty="0"/>
              <a:t>Comunicare in modo efficace significa non solo trasmettere un messaggio, ma anche entrare in risonanza con le esperienze, i valori e le emozioni di chi ascolta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69" y="171396"/>
            <a:ext cx="3867259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COMUNICAZIONE DINAMICA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Impara a infondere energia nella tua presentazione per lasciare un'impressione duratura</a:t>
            </a:r>
          </a:p>
          <a:p>
            <a:pPr rtl="0"/>
            <a:r>
              <a:rPr lang="it-IT" dirty="0"/>
              <a:t>Uno degli obiettivi di una comunicazione efficace è quello di motivare il tuo pubblico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</p:nvPr>
        </p:nvGraphicFramePr>
        <p:xfrm>
          <a:off x="5067300" y="404813"/>
          <a:ext cx="6705602" cy="61733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METRICA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MISURA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OBIETTIVO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EFFETTIVO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Partecipazione del pubblico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N. di partecipanti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Durata dell'impegno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Verbale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Interazione di Domande e risposte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N. di domande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Feedback positivo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Frequenza di conservazione delle informazioni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SUGGERIMENTI FINALI E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Prove costanti</a:t>
            </a:r>
          </a:p>
          <a:p>
            <a:pPr lvl="1" rtl="0"/>
            <a:r>
              <a:rPr lang="it-IT" dirty="0"/>
              <a:t>Rafforza la tua familiarità</a:t>
            </a:r>
          </a:p>
          <a:p>
            <a:pPr rtl="0"/>
            <a:r>
              <a:rPr lang="it-IT" dirty="0"/>
              <a:t>Perfeziona il tuo stile di comunicazione</a:t>
            </a:r>
          </a:p>
          <a:p>
            <a:pPr lvl="1" rtl="0"/>
            <a:r>
              <a:rPr lang="it-IT" dirty="0"/>
              <a:t>Ritmo, tono ed enfasi</a:t>
            </a:r>
          </a:p>
          <a:p>
            <a:pPr rtl="0"/>
            <a:r>
              <a:rPr lang="it-IT" dirty="0"/>
              <a:t>Tempi e transizioni</a:t>
            </a:r>
          </a:p>
          <a:p>
            <a:pPr lvl="1" rtl="0"/>
            <a:r>
              <a:rPr lang="it-IT" dirty="0"/>
              <a:t>Punta a una presentazione professionale e senza interruzioni</a:t>
            </a:r>
          </a:p>
          <a:p>
            <a:pPr rtl="0"/>
            <a:r>
              <a:rPr lang="it-IT" dirty="0"/>
              <a:t>Gruppo di destinatari delle esercitazioni</a:t>
            </a:r>
          </a:p>
          <a:p>
            <a:pPr lvl="1" rtl="0"/>
            <a:r>
              <a:rPr lang="it-IT" dirty="0"/>
              <a:t>Chiedi ai colleghi di ascoltarti e fornirti un feedback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Richiedi un feedback</a:t>
            </a:r>
          </a:p>
          <a:p>
            <a:pPr rtl="0"/>
            <a:r>
              <a:rPr lang="it-IT" dirty="0"/>
              <a:t>Rifletti sulle tue prestazioni</a:t>
            </a:r>
          </a:p>
          <a:p>
            <a:pPr rtl="0"/>
            <a:r>
              <a:rPr lang="it-IT" dirty="0"/>
              <a:t>Esplora nuove tecniche</a:t>
            </a:r>
          </a:p>
          <a:p>
            <a:pPr rtl="0"/>
            <a:r>
              <a:rPr lang="it-IT" dirty="0"/>
              <a:t>Imposta obiettivi personali</a:t>
            </a:r>
          </a:p>
          <a:p>
            <a:pPr rtl="0"/>
            <a:r>
              <a:rPr lang="it-IT" dirty="0"/>
              <a:t>Ripeti e adatta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583</Words>
  <Application>Microsoft Office PowerPoint</Application>
  <PresentationFormat>Widescreen</PresentationFormat>
  <Paragraphs>150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Arial Nova</vt:lpstr>
      <vt:lpstr>Biome</vt:lpstr>
      <vt:lpstr>Calibri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TECNICHE DI COMUNICAZIONE EFFICACI</vt:lpstr>
      <vt:lpstr>GESTIONE DELLE SESSIONI DI DOMANDE E RISPOSTE</vt:lpstr>
      <vt:lpstr>IMPATTO COMUNICATIVO</vt:lpstr>
      <vt:lpstr>COMUNICAZIONE DINAMICA</vt:lpstr>
      <vt:lpstr>SUGGERIMENTI FINALI E CONSIDERAZIONI</vt:lpstr>
      <vt:lpstr>METRICHE DI COINVOLGIMENTO DEI RELATORI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</cp:revision>
  <dcterms:created xsi:type="dcterms:W3CDTF">2025-04-14T16:29:41Z</dcterms:created>
  <dcterms:modified xsi:type="dcterms:W3CDTF">2025-04-14T17:44:50Z</dcterms:modified>
</cp:coreProperties>
</file>