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912" y="1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89C07-2402-489D-A974-F54066DE1D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F38279-9351-4799-AC5D-E932A1C4D9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B6FD5A-E673-4FE4-ABA9-B77195064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92667-9392-4C78-97C7-F2B76DFFAAB2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9C943F-9171-4D91-AE7B-570721366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4BD5F-3BD8-46EE-86AD-41C81879C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2730-4B0E-4595-A7C6-090F58021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289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847A8-72CC-417D-962C-DD2E1022B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074B64-72B0-4AF2-9FD8-57DBB7A6BC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B4E785-0947-435B-8A13-6B5BD6E3D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92667-9392-4C78-97C7-F2B76DFFAAB2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11BAE-B4E5-4044-AA25-FC04CEB34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F041B-A2A0-4A05-AB68-1C60076DE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2730-4B0E-4595-A7C6-090F58021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79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12074E-C3AE-462A-A25F-6D940581A8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A0541-1685-4EBD-827C-71CE0165FC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AABBD-394E-495E-9C94-84C43E185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92667-9392-4C78-97C7-F2B76DFFAAB2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0CD39-37E1-4179-8E60-71614919F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68853-FDA2-4D3B-B1A9-EB87F2BC2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2730-4B0E-4595-A7C6-090F58021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021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33242-83EB-44C0-8C6C-F8AC8BBB0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A6DBC-B47B-47AD-AC5D-C6D3656E3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35790-EB1A-44EA-A969-60BABB6A9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92667-9392-4C78-97C7-F2B76DFFAAB2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CD42DF-7017-48EC-853B-B0B6A0487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D7B4C-9A07-4AC5-B5EF-90B4B1166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2730-4B0E-4595-A7C6-090F58021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46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A36CB-915B-475C-ADE5-0AB93F5DE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88302A-FDA3-4331-9AB2-5130A9BA48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8BC10-D692-44B7-82D3-36E3EE0C0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92667-9392-4C78-97C7-F2B76DFFAAB2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6C901-7503-4A3B-9BDE-EFC3B560E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6F3DA-B099-41EC-ADF2-85887944B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2730-4B0E-4595-A7C6-090F58021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932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8474A-9EF8-4626-9684-B073A68AA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D7D1F-9D5B-43C5-839B-F49A18B376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533EA3-C2BE-49F1-BD7A-1B4CCF6A7A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76C11D-3461-4035-82FA-C69B86054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92667-9392-4C78-97C7-F2B76DFFAAB2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1A08D2-322B-405E-BAC6-441ACF242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E8B77F-8299-4417-9CBE-43424C276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2730-4B0E-4595-A7C6-090F58021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075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9F871-D614-4409-A1D9-B74523C01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CE256D-395E-4FD1-93C1-5385454E4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1E6F30-5232-43F8-B328-B09C8A1F08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5DCBC-5B1D-479C-B1DD-B1A2105BEC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40B0D5-8C9C-4D3D-ADD2-74C8FA077A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4AD0D1-B053-4E34-816A-AE4FEB2E9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92667-9392-4C78-97C7-F2B76DFFAAB2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AB99E4-E673-4499-9D3E-1D3838E13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A2AB1B-292F-4234-AF32-FC6E39726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2730-4B0E-4595-A7C6-090F58021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758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C2C1E-FD36-4B4A-AF71-9650506D4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1FBFA9-2F8D-4AE6-89E5-F046A07D0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92667-9392-4C78-97C7-F2B76DFFAAB2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E04385-648F-4D40-87B8-AE752186C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37EB56-5FBF-423F-B801-A177BB752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2730-4B0E-4595-A7C6-090F58021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060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BD6D7B-DF70-4869-BD7F-97FB89B59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92667-9392-4C78-97C7-F2B76DFFAAB2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EDA823-D5EE-4F66-AA9C-86DFB2B42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1773CD-E649-4468-B18A-93DAC9FC5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2730-4B0E-4595-A7C6-090F58021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572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297E2-9D7D-42C3-B8DA-2E1FAA721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FD278-DD8B-4575-8B1A-06D31F2CA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05FD53-7DF7-4251-BB55-F4C40CACA5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5A6580-8A8A-4415-B7D2-ACA71BA2B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92667-9392-4C78-97C7-F2B76DFFAAB2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762B9A-9A55-4EC2-AAC4-EB6F6555F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BDA3D2-32F0-4CA4-AF08-181907605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2730-4B0E-4595-A7C6-090F58021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496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E5AA3-B1FF-4EBE-8381-5E4D81CC8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2D8FB5-3ECC-4734-A384-ABE99734BF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E77FC6-C853-41B7-9C97-7AC23E62E5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696379-144C-4ACC-9B39-B3B419C09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92667-9392-4C78-97C7-F2B76DFFAAB2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2229FF-3427-49B3-8C75-6D9610205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5CEC92-B822-4B03-BADA-4BFE9F323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2730-4B0E-4595-A7C6-090F58021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997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40781F-C274-4340-9903-0962BEB26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A819F6-52DF-4CCC-AB76-16C9762AD8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3DDED1-78D7-4E92-92A4-21B631D12C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92667-9392-4C78-97C7-F2B76DFFAAB2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C2D06-C167-4230-BA99-0157DF1E51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6791CD-780C-4854-AD8F-BC0662A051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12730-4B0E-4595-A7C6-090F58021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132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13CB3961-D210-47C7-9146-C8F0C8F19571}"/>
              </a:ext>
            </a:extLst>
          </p:cNvPr>
          <p:cNvSpPr/>
          <p:nvPr/>
        </p:nvSpPr>
        <p:spPr>
          <a:xfrm>
            <a:off x="4332303" y="2219417"/>
            <a:ext cx="3440426" cy="28565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Riverbed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82EFA16-03F2-4124-B900-1A7F294F11A4}"/>
              </a:ext>
            </a:extLst>
          </p:cNvPr>
          <p:cNvCxnSpPr>
            <a:cxnSpLocks/>
          </p:cNvCxnSpPr>
          <p:nvPr/>
        </p:nvCxnSpPr>
        <p:spPr>
          <a:xfrm>
            <a:off x="3257550" y="1257300"/>
            <a:ext cx="1074753" cy="9621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AEE674B-CA2E-4FA0-8D00-4EBF25E728BC}"/>
              </a:ext>
            </a:extLst>
          </p:cNvPr>
          <p:cNvCxnSpPr>
            <a:cxnSpLocks/>
          </p:cNvCxnSpPr>
          <p:nvPr/>
        </p:nvCxnSpPr>
        <p:spPr>
          <a:xfrm>
            <a:off x="4332303" y="2219417"/>
            <a:ext cx="34404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9643954-2926-4434-A4AF-6B8B7F82CA25}"/>
              </a:ext>
            </a:extLst>
          </p:cNvPr>
          <p:cNvCxnSpPr>
            <a:cxnSpLocks/>
          </p:cNvCxnSpPr>
          <p:nvPr/>
        </p:nvCxnSpPr>
        <p:spPr>
          <a:xfrm flipV="1">
            <a:off x="7772733" y="1257300"/>
            <a:ext cx="1180767" cy="9621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1A4D1BF-0DC9-4CD0-8594-329C14C69A12}"/>
              </a:ext>
            </a:extLst>
          </p:cNvPr>
          <p:cNvCxnSpPr>
            <a:cxnSpLocks/>
          </p:cNvCxnSpPr>
          <p:nvPr/>
        </p:nvCxnSpPr>
        <p:spPr>
          <a:xfrm>
            <a:off x="3684270" y="1611630"/>
            <a:ext cx="481203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6233C15-6145-4FEA-B0F2-23539F0AF8C2}"/>
              </a:ext>
            </a:extLst>
          </p:cNvPr>
          <p:cNvCxnSpPr>
            <a:cxnSpLocks/>
          </p:cNvCxnSpPr>
          <p:nvPr/>
        </p:nvCxnSpPr>
        <p:spPr>
          <a:xfrm>
            <a:off x="4655820" y="1611630"/>
            <a:ext cx="0" cy="6077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9DD4606-72B1-439A-A999-FC0176D5086A}"/>
                  </a:ext>
                </a:extLst>
              </p:cNvPr>
              <p:cNvSpPr txBox="1"/>
              <p:nvPr/>
            </p:nvSpPr>
            <p:spPr>
              <a:xfrm>
                <a:off x="4562474" y="1738358"/>
                <a:ext cx="533400" cy="3919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𝑠𝑡𝑔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9DD4606-72B1-439A-A999-FC0176D508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2474" y="1738358"/>
                <a:ext cx="533400" cy="391902"/>
              </a:xfrm>
              <a:prstGeom prst="rect">
                <a:avLst/>
              </a:prstGeom>
              <a:blipFill>
                <a:blip r:embed="rId2"/>
                <a:stretch>
                  <a:fillRect r="-9091"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CBB4FCB-D470-43CA-8931-310828C45497}"/>
                  </a:ext>
                </a:extLst>
              </p:cNvPr>
              <p:cNvSpPr txBox="1"/>
              <p:nvPr/>
            </p:nvSpPr>
            <p:spPr>
              <a:xfrm>
                <a:off x="8252169" y="2409566"/>
                <a:ext cx="119062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𝐸𝐿𝐸𝑉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𝑑𝑖𝑠𝑐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CBB4FCB-D470-43CA-8931-310828C454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2169" y="2409566"/>
                <a:ext cx="119062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0BDA9B3-2F4A-4FC6-A83E-D391E8B968EE}"/>
              </a:ext>
            </a:extLst>
          </p:cNvPr>
          <p:cNvCxnSpPr>
            <a:cxnSpLocks/>
          </p:cNvCxnSpPr>
          <p:nvPr/>
        </p:nvCxnSpPr>
        <p:spPr>
          <a:xfrm>
            <a:off x="7772729" y="2505075"/>
            <a:ext cx="590387" cy="89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0846190-DC47-42C4-9FD0-BDD36AB76C0D}"/>
                  </a:ext>
                </a:extLst>
              </p:cNvPr>
              <p:cNvSpPr txBox="1"/>
              <p:nvPr/>
            </p:nvSpPr>
            <p:spPr>
              <a:xfrm>
                <a:off x="8980000" y="1506948"/>
                <a:ext cx="10747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𝑠𝑡𝑟𝑒𝑎𝑚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0846190-DC47-42C4-9FD0-BDD36AB76C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0000" y="1506948"/>
                <a:ext cx="107475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F6C7C72-DD19-4840-A35B-A43F6BB85609}"/>
              </a:ext>
            </a:extLst>
          </p:cNvPr>
          <p:cNvCxnSpPr>
            <a:cxnSpLocks/>
          </p:cNvCxnSpPr>
          <p:nvPr/>
        </p:nvCxnSpPr>
        <p:spPr>
          <a:xfrm>
            <a:off x="8496300" y="1620724"/>
            <a:ext cx="590387" cy="89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0C9C604-2F3F-4824-9E00-2C7C99214786}"/>
              </a:ext>
            </a:extLst>
          </p:cNvPr>
          <p:cNvCxnSpPr/>
          <p:nvPr/>
        </p:nvCxnSpPr>
        <p:spPr>
          <a:xfrm>
            <a:off x="3029031" y="5286375"/>
            <a:ext cx="6133937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264A105-0A07-4086-BECC-E5C8CD4B6E29}"/>
                  </a:ext>
                </a:extLst>
              </p:cNvPr>
              <p:cNvSpPr txBox="1"/>
              <p:nvPr/>
            </p:nvSpPr>
            <p:spPr>
              <a:xfrm>
                <a:off x="9442794" y="5101709"/>
                <a:ext cx="10747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𝐸𝐿𝐸𝑉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𝑏𝑜𝑡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264A105-0A07-4086-BECC-E5C8CD4B6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2794" y="5101709"/>
                <a:ext cx="107475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F2F51D70-DF93-495F-A78B-0212DF020A6D}"/>
              </a:ext>
            </a:extLst>
          </p:cNvPr>
          <p:cNvSpPr/>
          <p:nvPr/>
        </p:nvSpPr>
        <p:spPr>
          <a:xfrm>
            <a:off x="1804817" y="2989548"/>
            <a:ext cx="8882233" cy="582994"/>
          </a:xfrm>
          <a:custGeom>
            <a:avLst/>
            <a:gdLst>
              <a:gd name="connsiteX0" fmla="*/ 0 w 7277100"/>
              <a:gd name="connsiteY0" fmla="*/ 602808 h 602808"/>
              <a:gd name="connsiteX1" fmla="*/ 3171825 w 7277100"/>
              <a:gd name="connsiteY1" fmla="*/ 2733 h 602808"/>
              <a:gd name="connsiteX2" fmla="*/ 7277100 w 7277100"/>
              <a:gd name="connsiteY2" fmla="*/ 421833 h 602808"/>
              <a:gd name="connsiteX0" fmla="*/ 0 w 7305675"/>
              <a:gd name="connsiteY0" fmla="*/ 602062 h 602062"/>
              <a:gd name="connsiteX1" fmla="*/ 3171825 w 7305675"/>
              <a:gd name="connsiteY1" fmla="*/ 1987 h 602062"/>
              <a:gd name="connsiteX2" fmla="*/ 7305675 w 7305675"/>
              <a:gd name="connsiteY2" fmla="*/ 516337 h 602062"/>
              <a:gd name="connsiteX0" fmla="*/ 0 w 7305675"/>
              <a:gd name="connsiteY0" fmla="*/ 603521 h 603521"/>
              <a:gd name="connsiteX1" fmla="*/ 3171825 w 7305675"/>
              <a:gd name="connsiteY1" fmla="*/ 3446 h 603521"/>
              <a:gd name="connsiteX2" fmla="*/ 7305675 w 7305675"/>
              <a:gd name="connsiteY2" fmla="*/ 517796 h 603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05675" h="603521">
                <a:moveTo>
                  <a:pt x="0" y="603521"/>
                </a:moveTo>
                <a:cubicBezTo>
                  <a:pt x="979487" y="318564"/>
                  <a:pt x="1958975" y="33608"/>
                  <a:pt x="3171825" y="3446"/>
                </a:cubicBezTo>
                <a:cubicBezTo>
                  <a:pt x="4384675" y="-26716"/>
                  <a:pt x="6040437" y="140765"/>
                  <a:pt x="7305675" y="517796"/>
                </a:cubicBezTo>
              </a:path>
            </a:pathLst>
          </a:cu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2BD32116-E35B-47D7-B787-2307B50AF372}"/>
                  </a:ext>
                </a:extLst>
              </p:cNvPr>
              <p:cNvSpPr txBox="1"/>
              <p:nvPr/>
            </p:nvSpPr>
            <p:spPr>
              <a:xfrm>
                <a:off x="1738223" y="3037098"/>
                <a:ext cx="714375" cy="3919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𝑔𝑤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2BD32116-E35B-47D7-B787-2307B50AF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8223" y="3037098"/>
                <a:ext cx="714375" cy="391902"/>
              </a:xfrm>
              <a:prstGeom prst="rect">
                <a:avLst/>
              </a:prstGeom>
              <a:blipFill>
                <a:blip r:embed="rId6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FB34E31A-9B58-4AFB-B4AB-8B8E6A1A10EF}"/>
              </a:ext>
            </a:extLst>
          </p:cNvPr>
          <p:cNvSpPr/>
          <p:nvPr/>
        </p:nvSpPr>
        <p:spPr>
          <a:xfrm>
            <a:off x="1657350" y="1866900"/>
            <a:ext cx="2257425" cy="114300"/>
          </a:xfrm>
          <a:custGeom>
            <a:avLst/>
            <a:gdLst>
              <a:gd name="connsiteX0" fmla="*/ 0 w 2257425"/>
              <a:gd name="connsiteY0" fmla="*/ 114300 h 114300"/>
              <a:gd name="connsiteX1" fmla="*/ 1466850 w 2257425"/>
              <a:gd name="connsiteY1" fmla="*/ 19050 h 114300"/>
              <a:gd name="connsiteX2" fmla="*/ 2257425 w 2257425"/>
              <a:gd name="connsiteY2" fmla="*/ 0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57425" h="114300">
                <a:moveTo>
                  <a:pt x="0" y="114300"/>
                </a:moveTo>
                <a:lnTo>
                  <a:pt x="1466850" y="19050"/>
                </a:lnTo>
                <a:cubicBezTo>
                  <a:pt x="1843087" y="0"/>
                  <a:pt x="2050256" y="0"/>
                  <a:pt x="2257425" y="0"/>
                </a:cubicBezTo>
              </a:path>
            </a:pathLst>
          </a:cu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82CBFC8D-1B73-44FC-8168-2D86FFDB60BF}"/>
              </a:ext>
            </a:extLst>
          </p:cNvPr>
          <p:cNvSpPr/>
          <p:nvPr/>
        </p:nvSpPr>
        <p:spPr>
          <a:xfrm rot="843680">
            <a:off x="1211779" y="1154654"/>
            <a:ext cx="2257425" cy="114300"/>
          </a:xfrm>
          <a:custGeom>
            <a:avLst/>
            <a:gdLst>
              <a:gd name="connsiteX0" fmla="*/ 0 w 2257425"/>
              <a:gd name="connsiteY0" fmla="*/ 114300 h 114300"/>
              <a:gd name="connsiteX1" fmla="*/ 1466850 w 2257425"/>
              <a:gd name="connsiteY1" fmla="*/ 19050 h 114300"/>
              <a:gd name="connsiteX2" fmla="*/ 2257425 w 2257425"/>
              <a:gd name="connsiteY2" fmla="*/ 0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57425" h="114300">
                <a:moveTo>
                  <a:pt x="0" y="114300"/>
                </a:moveTo>
                <a:lnTo>
                  <a:pt x="1466850" y="19050"/>
                </a:lnTo>
                <a:cubicBezTo>
                  <a:pt x="1843087" y="0"/>
                  <a:pt x="2050256" y="0"/>
                  <a:pt x="2257425" y="0"/>
                </a:cubicBezTo>
              </a:path>
            </a:pathLst>
          </a:cu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AFC95C4E-6FAB-4FA2-95BA-A356D79EE4ED}"/>
              </a:ext>
            </a:extLst>
          </p:cNvPr>
          <p:cNvSpPr/>
          <p:nvPr/>
        </p:nvSpPr>
        <p:spPr>
          <a:xfrm rot="287206">
            <a:off x="8217507" y="1865587"/>
            <a:ext cx="2257425" cy="114300"/>
          </a:xfrm>
          <a:custGeom>
            <a:avLst/>
            <a:gdLst>
              <a:gd name="connsiteX0" fmla="*/ 0 w 2257425"/>
              <a:gd name="connsiteY0" fmla="*/ 114300 h 114300"/>
              <a:gd name="connsiteX1" fmla="*/ 1466850 w 2257425"/>
              <a:gd name="connsiteY1" fmla="*/ 19050 h 114300"/>
              <a:gd name="connsiteX2" fmla="*/ 2257425 w 2257425"/>
              <a:gd name="connsiteY2" fmla="*/ 0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57425" h="114300">
                <a:moveTo>
                  <a:pt x="0" y="114300"/>
                </a:moveTo>
                <a:lnTo>
                  <a:pt x="1466850" y="19050"/>
                </a:lnTo>
                <a:cubicBezTo>
                  <a:pt x="1843087" y="0"/>
                  <a:pt x="2050256" y="0"/>
                  <a:pt x="2257425" y="0"/>
                </a:cubicBezTo>
              </a:path>
            </a:pathLst>
          </a:cu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F674DFA2-5ABE-4C9C-8678-68367538B7B8}"/>
              </a:ext>
            </a:extLst>
          </p:cNvPr>
          <p:cNvSpPr/>
          <p:nvPr/>
        </p:nvSpPr>
        <p:spPr>
          <a:xfrm rot="21321385">
            <a:off x="8792415" y="1202378"/>
            <a:ext cx="2257425" cy="114300"/>
          </a:xfrm>
          <a:custGeom>
            <a:avLst/>
            <a:gdLst>
              <a:gd name="connsiteX0" fmla="*/ 0 w 2257425"/>
              <a:gd name="connsiteY0" fmla="*/ 114300 h 114300"/>
              <a:gd name="connsiteX1" fmla="*/ 1466850 w 2257425"/>
              <a:gd name="connsiteY1" fmla="*/ 19050 h 114300"/>
              <a:gd name="connsiteX2" fmla="*/ 2257425 w 2257425"/>
              <a:gd name="connsiteY2" fmla="*/ 0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57425" h="114300">
                <a:moveTo>
                  <a:pt x="0" y="114300"/>
                </a:moveTo>
                <a:lnTo>
                  <a:pt x="1466850" y="19050"/>
                </a:lnTo>
                <a:cubicBezTo>
                  <a:pt x="1843087" y="0"/>
                  <a:pt x="2050256" y="0"/>
                  <a:pt x="2257425" y="0"/>
                </a:cubicBezTo>
              </a:path>
            </a:pathLst>
          </a:cu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81000FBB-D2C5-4676-95A8-2E5506EE87D3}"/>
                  </a:ext>
                </a:extLst>
              </p:cNvPr>
              <p:cNvSpPr txBox="1"/>
              <p:nvPr/>
            </p:nvSpPr>
            <p:spPr>
              <a:xfrm>
                <a:off x="1447630" y="1620724"/>
                <a:ext cx="714375" cy="3919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𝑔𝑤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81000FBB-D2C5-4676-95A8-2E5506EE87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630" y="1620724"/>
                <a:ext cx="714375" cy="391902"/>
              </a:xfrm>
              <a:prstGeom prst="rect">
                <a:avLst/>
              </a:prstGeom>
              <a:blipFill>
                <a:blip r:embed="rId7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6EB80DA-3814-4635-B817-6D8DC724FFF0}"/>
                  </a:ext>
                </a:extLst>
              </p:cNvPr>
              <p:cNvSpPr txBox="1"/>
              <p:nvPr/>
            </p:nvSpPr>
            <p:spPr>
              <a:xfrm>
                <a:off x="1090442" y="654756"/>
                <a:ext cx="714375" cy="3919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𝑔𝑤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6EB80DA-3814-4635-B817-6D8DC724FF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442" y="654756"/>
                <a:ext cx="714375" cy="391902"/>
              </a:xfrm>
              <a:prstGeom prst="rect">
                <a:avLst/>
              </a:prstGeom>
              <a:blipFill>
                <a:blip r:embed="rId8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7D726965-F454-4CA9-9FEB-9A9A959A10F1}"/>
                  </a:ext>
                </a:extLst>
              </p:cNvPr>
              <p:cNvSpPr txBox="1"/>
              <p:nvPr/>
            </p:nvSpPr>
            <p:spPr>
              <a:xfrm>
                <a:off x="3808403" y="2135743"/>
                <a:ext cx="51435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7D726965-F454-4CA9-9FEB-9A9A959A10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403" y="2135743"/>
                <a:ext cx="514351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8CDAF5B-AFDF-4C3D-93D1-653B073AD1B3}"/>
              </a:ext>
            </a:extLst>
          </p:cNvPr>
          <p:cNvCxnSpPr>
            <a:cxnSpLocks/>
          </p:cNvCxnSpPr>
          <p:nvPr/>
        </p:nvCxnSpPr>
        <p:spPr>
          <a:xfrm flipV="1">
            <a:off x="4243070" y="2219417"/>
            <a:ext cx="0" cy="2856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0983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6E946E21-899A-4645-932C-F93471307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813" y="135448"/>
            <a:ext cx="9209988" cy="6910507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1492D2C7-CECE-476F-86B8-1E4BDE647B6C}"/>
              </a:ext>
            </a:extLst>
          </p:cNvPr>
          <p:cNvSpPr/>
          <p:nvPr/>
        </p:nvSpPr>
        <p:spPr>
          <a:xfrm rot="969836">
            <a:off x="4169664" y="2879051"/>
            <a:ext cx="667512" cy="2587752"/>
          </a:xfrm>
          <a:prstGeom prst="ellipse">
            <a:avLst/>
          </a:prstGeom>
          <a:noFill/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43A8499-34B4-4E8A-A316-9AAB5F43C825}"/>
              </a:ext>
            </a:extLst>
          </p:cNvPr>
          <p:cNvSpPr/>
          <p:nvPr/>
        </p:nvSpPr>
        <p:spPr>
          <a:xfrm rot="1091475">
            <a:off x="5125705" y="2354718"/>
            <a:ext cx="657858" cy="1759491"/>
          </a:xfrm>
          <a:prstGeom prst="ellipse">
            <a:avLst/>
          </a:prstGeom>
          <a:noFill/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932420A-BAE3-4CD7-9580-047EB2B1FC88}"/>
              </a:ext>
            </a:extLst>
          </p:cNvPr>
          <p:cNvSpPr/>
          <p:nvPr/>
        </p:nvSpPr>
        <p:spPr>
          <a:xfrm rot="870672">
            <a:off x="6954289" y="2180171"/>
            <a:ext cx="725286" cy="2657900"/>
          </a:xfrm>
          <a:prstGeom prst="ellipse">
            <a:avLst/>
          </a:prstGeom>
          <a:noFill/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7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6585C2C-1C66-9A5B-883F-CF37F3058B46}"/>
              </a:ext>
            </a:extLst>
          </p:cNvPr>
          <p:cNvCxnSpPr>
            <a:cxnSpLocks/>
            <a:stCxn id="37" idx="2"/>
          </p:cNvCxnSpPr>
          <p:nvPr/>
        </p:nvCxnSpPr>
        <p:spPr>
          <a:xfrm flipH="1" flipV="1">
            <a:off x="4130040" y="2796063"/>
            <a:ext cx="1842135" cy="437675"/>
          </a:xfrm>
          <a:prstGeom prst="line">
            <a:avLst/>
          </a:prstGeom>
          <a:ln w="76200"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3CAA3A4-7EDD-A758-B6A6-83D37258B01E}"/>
              </a:ext>
            </a:extLst>
          </p:cNvPr>
          <p:cNvCxnSpPr>
            <a:cxnSpLocks/>
            <a:stCxn id="37" idx="6"/>
            <a:endCxn id="36" idx="2"/>
          </p:cNvCxnSpPr>
          <p:nvPr/>
        </p:nvCxnSpPr>
        <p:spPr>
          <a:xfrm>
            <a:off x="6043613" y="3233738"/>
            <a:ext cx="2600324" cy="195262"/>
          </a:xfrm>
          <a:prstGeom prst="line">
            <a:avLst/>
          </a:prstGeom>
          <a:ln w="76200"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4946E1E-1A49-F16D-37D3-51132F2C0A4F}"/>
              </a:ext>
            </a:extLst>
          </p:cNvPr>
          <p:cNvCxnSpPr/>
          <p:nvPr/>
        </p:nvCxnSpPr>
        <p:spPr>
          <a:xfrm flipV="1">
            <a:off x="4130040" y="1609344"/>
            <a:ext cx="1965960" cy="117957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B7FDDCA-40CB-4C39-0DD4-3092A3AF9DB7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1609344"/>
            <a:ext cx="2619375" cy="181965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9ABFE22-D909-6B6C-6B04-10A3FD3E2D2B}"/>
              </a:ext>
            </a:extLst>
          </p:cNvPr>
          <p:cNvCxnSpPr>
            <a:cxnSpLocks/>
          </p:cNvCxnSpPr>
          <p:nvPr/>
        </p:nvCxnSpPr>
        <p:spPr>
          <a:xfrm>
            <a:off x="4130040" y="2788920"/>
            <a:ext cx="108585" cy="11639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56EF084-F8BB-88AF-A067-3378F36EA94E}"/>
              </a:ext>
            </a:extLst>
          </p:cNvPr>
          <p:cNvCxnSpPr>
            <a:cxnSpLocks/>
          </p:cNvCxnSpPr>
          <p:nvPr/>
        </p:nvCxnSpPr>
        <p:spPr>
          <a:xfrm flipH="1" flipV="1">
            <a:off x="4238625" y="3952875"/>
            <a:ext cx="2124075" cy="63341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9DDC617-780A-2455-4E27-3D3FCCAE616B}"/>
              </a:ext>
            </a:extLst>
          </p:cNvPr>
          <p:cNvCxnSpPr>
            <a:cxnSpLocks/>
          </p:cNvCxnSpPr>
          <p:nvPr/>
        </p:nvCxnSpPr>
        <p:spPr>
          <a:xfrm flipV="1">
            <a:off x="6362700" y="3429000"/>
            <a:ext cx="2352675" cy="11572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2CF95FE-8AB0-221C-656F-661297A06316}"/>
              </a:ext>
            </a:extLst>
          </p:cNvPr>
          <p:cNvCxnSpPr>
            <a:cxnSpLocks/>
          </p:cNvCxnSpPr>
          <p:nvPr/>
        </p:nvCxnSpPr>
        <p:spPr>
          <a:xfrm>
            <a:off x="6005513" y="3233738"/>
            <a:ext cx="2709862" cy="19526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2E1B67E-8BC4-2C02-76B7-2B3C5018FA45}"/>
              </a:ext>
            </a:extLst>
          </p:cNvPr>
          <p:cNvCxnSpPr>
            <a:cxnSpLocks/>
          </p:cNvCxnSpPr>
          <p:nvPr/>
        </p:nvCxnSpPr>
        <p:spPr>
          <a:xfrm flipH="1" flipV="1">
            <a:off x="4130040" y="2788920"/>
            <a:ext cx="1875473" cy="44481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BF447C5-89CD-E05D-5825-D4E4BAA79E13}"/>
              </a:ext>
            </a:extLst>
          </p:cNvPr>
          <p:cNvCxnSpPr>
            <a:cxnSpLocks/>
          </p:cNvCxnSpPr>
          <p:nvPr/>
        </p:nvCxnSpPr>
        <p:spPr>
          <a:xfrm flipV="1">
            <a:off x="6005513" y="1609344"/>
            <a:ext cx="90487" cy="162439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3CAB8E8-C9ED-FCD5-FF25-F79ADFD2BE91}"/>
              </a:ext>
            </a:extLst>
          </p:cNvPr>
          <p:cNvCxnSpPr>
            <a:cxnSpLocks/>
          </p:cNvCxnSpPr>
          <p:nvPr/>
        </p:nvCxnSpPr>
        <p:spPr>
          <a:xfrm>
            <a:off x="6005513" y="3233738"/>
            <a:ext cx="357187" cy="135255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7460F6F2-A3E0-31C1-7C45-5EF6A8AD358F}"/>
              </a:ext>
            </a:extLst>
          </p:cNvPr>
          <p:cNvSpPr/>
          <p:nvPr/>
        </p:nvSpPr>
        <p:spPr>
          <a:xfrm>
            <a:off x="6057900" y="1590292"/>
            <a:ext cx="71438" cy="7143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E2BB0A4-B6D0-DBCC-18AF-79040D1D459E}"/>
              </a:ext>
            </a:extLst>
          </p:cNvPr>
          <p:cNvSpPr/>
          <p:nvPr/>
        </p:nvSpPr>
        <p:spPr>
          <a:xfrm>
            <a:off x="4096702" y="2753201"/>
            <a:ext cx="71438" cy="7143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13A8BC8-7149-87E6-5040-7D74F8DBB652}"/>
              </a:ext>
            </a:extLst>
          </p:cNvPr>
          <p:cNvSpPr/>
          <p:nvPr/>
        </p:nvSpPr>
        <p:spPr>
          <a:xfrm>
            <a:off x="6324600" y="4550569"/>
            <a:ext cx="71438" cy="7143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B41D129-56D0-C595-445F-ED64C2EAD1A3}"/>
              </a:ext>
            </a:extLst>
          </p:cNvPr>
          <p:cNvSpPr/>
          <p:nvPr/>
        </p:nvSpPr>
        <p:spPr>
          <a:xfrm>
            <a:off x="8643937" y="3393281"/>
            <a:ext cx="71438" cy="7143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752AD2D-978F-53A0-BAE7-C42768F259EA}"/>
              </a:ext>
            </a:extLst>
          </p:cNvPr>
          <p:cNvSpPr/>
          <p:nvPr/>
        </p:nvSpPr>
        <p:spPr>
          <a:xfrm>
            <a:off x="5972175" y="3198019"/>
            <a:ext cx="71438" cy="7143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0D22CA6-A900-1BB9-64E6-C250171CC6E7}"/>
              </a:ext>
            </a:extLst>
          </p:cNvPr>
          <p:cNvSpPr/>
          <p:nvPr/>
        </p:nvSpPr>
        <p:spPr>
          <a:xfrm>
            <a:off x="4200525" y="3917156"/>
            <a:ext cx="71438" cy="7143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C9BDB7A-7C4A-4C07-05C4-29F391E06A50}"/>
              </a:ext>
            </a:extLst>
          </p:cNvPr>
          <p:cNvSpPr txBox="1"/>
          <p:nvPr/>
        </p:nvSpPr>
        <p:spPr>
          <a:xfrm>
            <a:off x="3888198" y="25418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446611E-693A-3837-48A0-C2130EFA4BE9}"/>
              </a:ext>
            </a:extLst>
          </p:cNvPr>
          <p:cNvSpPr txBox="1"/>
          <p:nvPr/>
        </p:nvSpPr>
        <p:spPr>
          <a:xfrm>
            <a:off x="5819962" y="318700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FF6ADC7-3928-1AD4-1A56-B3CE5829379A}"/>
              </a:ext>
            </a:extLst>
          </p:cNvPr>
          <p:cNvSpPr txBox="1"/>
          <p:nvPr/>
        </p:nvSpPr>
        <p:spPr>
          <a:xfrm>
            <a:off x="8665239" y="32572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B1A4E32-66DB-A3FD-7C03-23EE73F62A5C}"/>
              </a:ext>
            </a:extLst>
          </p:cNvPr>
          <p:cNvSpPr txBox="1"/>
          <p:nvPr/>
        </p:nvSpPr>
        <p:spPr>
          <a:xfrm>
            <a:off x="3996148" y="391001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90C139B-86AB-EF48-823D-6DED8FF62613}"/>
              </a:ext>
            </a:extLst>
          </p:cNvPr>
          <p:cNvSpPr txBox="1"/>
          <p:nvPr/>
        </p:nvSpPr>
        <p:spPr>
          <a:xfrm>
            <a:off x="6258019" y="458628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E1856DA-FF9A-7269-828A-5A5336B7CE0C}"/>
              </a:ext>
            </a:extLst>
          </p:cNvPr>
          <p:cNvSpPr txBox="1"/>
          <p:nvPr/>
        </p:nvSpPr>
        <p:spPr>
          <a:xfrm>
            <a:off x="6035246" y="136188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CD23F3A-4EB4-BFD1-8C46-4DD92B0F9959}"/>
              </a:ext>
            </a:extLst>
          </p:cNvPr>
          <p:cNvSpPr txBox="1"/>
          <p:nvPr/>
        </p:nvSpPr>
        <p:spPr>
          <a:xfrm>
            <a:off x="4429788" y="1825790"/>
            <a:ext cx="9219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Element 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851BF08-1F7E-6145-AA98-694CDD1E1640}"/>
              </a:ext>
            </a:extLst>
          </p:cNvPr>
          <p:cNvSpPr txBox="1"/>
          <p:nvPr/>
        </p:nvSpPr>
        <p:spPr>
          <a:xfrm>
            <a:off x="7071405" y="1958280"/>
            <a:ext cx="9219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Element 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6690AC3-31B9-2CB2-90BF-8A1C02777AD0}"/>
              </a:ext>
            </a:extLst>
          </p:cNvPr>
          <p:cNvSpPr txBox="1"/>
          <p:nvPr/>
        </p:nvSpPr>
        <p:spPr>
          <a:xfrm>
            <a:off x="7207604" y="4142482"/>
            <a:ext cx="9219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Element 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A5D8737-3E9A-AAF2-FFDB-DFCDFD5CC434}"/>
              </a:ext>
            </a:extLst>
          </p:cNvPr>
          <p:cNvSpPr txBox="1"/>
          <p:nvPr/>
        </p:nvSpPr>
        <p:spPr>
          <a:xfrm>
            <a:off x="4378678" y="4296370"/>
            <a:ext cx="9219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Element 4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5873E15-0B35-1E95-71B2-0443814CC28E}"/>
              </a:ext>
            </a:extLst>
          </p:cNvPr>
          <p:cNvCxnSpPr>
            <a:cxnSpLocks/>
          </p:cNvCxnSpPr>
          <p:nvPr/>
        </p:nvCxnSpPr>
        <p:spPr>
          <a:xfrm flipH="1" flipV="1">
            <a:off x="5156295" y="3645098"/>
            <a:ext cx="1020085" cy="267615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14A9AF84-D9C8-441B-F815-7C3D94204975}"/>
              </a:ext>
            </a:extLst>
          </p:cNvPr>
          <p:cNvCxnSpPr>
            <a:cxnSpLocks/>
          </p:cNvCxnSpPr>
          <p:nvPr/>
        </p:nvCxnSpPr>
        <p:spPr>
          <a:xfrm>
            <a:off x="5079459" y="3029564"/>
            <a:ext cx="76836" cy="615534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5F8F8DE9-A576-FA9F-110E-DE2E44C77780}"/>
              </a:ext>
            </a:extLst>
          </p:cNvPr>
          <p:cNvCxnSpPr>
            <a:cxnSpLocks/>
          </p:cNvCxnSpPr>
          <p:nvPr/>
        </p:nvCxnSpPr>
        <p:spPr>
          <a:xfrm flipV="1">
            <a:off x="5081906" y="2645116"/>
            <a:ext cx="232303" cy="384448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CCB38F8-A016-827C-1E53-11885CE63305}"/>
              </a:ext>
            </a:extLst>
          </p:cNvPr>
          <p:cNvCxnSpPr>
            <a:cxnSpLocks/>
          </p:cNvCxnSpPr>
          <p:nvPr/>
        </p:nvCxnSpPr>
        <p:spPr>
          <a:xfrm flipH="1">
            <a:off x="5314209" y="2519172"/>
            <a:ext cx="725500" cy="117348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65C65E5C-0EFD-46F5-0C66-00DF08F9FAF4}"/>
              </a:ext>
            </a:extLst>
          </p:cNvPr>
          <p:cNvCxnSpPr>
            <a:cxnSpLocks/>
          </p:cNvCxnSpPr>
          <p:nvPr/>
        </p:nvCxnSpPr>
        <p:spPr>
          <a:xfrm>
            <a:off x="6034181" y="2519172"/>
            <a:ext cx="946737" cy="31648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EBA2500B-44C0-EA10-DF78-D114405CD3CB}"/>
              </a:ext>
            </a:extLst>
          </p:cNvPr>
          <p:cNvCxnSpPr>
            <a:cxnSpLocks/>
          </p:cNvCxnSpPr>
          <p:nvPr/>
        </p:nvCxnSpPr>
        <p:spPr>
          <a:xfrm flipH="1" flipV="1">
            <a:off x="6980918" y="2837340"/>
            <a:ext cx="357187" cy="489678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43EEC51E-9705-6D90-E548-DF9F8CB1A801}"/>
              </a:ext>
            </a:extLst>
          </p:cNvPr>
          <p:cNvCxnSpPr>
            <a:cxnSpLocks/>
          </p:cNvCxnSpPr>
          <p:nvPr/>
        </p:nvCxnSpPr>
        <p:spPr>
          <a:xfrm flipV="1">
            <a:off x="6940904" y="3338050"/>
            <a:ext cx="394819" cy="420193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468F35AA-CC7C-B583-095D-AC8AD620DB6B}"/>
              </a:ext>
            </a:extLst>
          </p:cNvPr>
          <p:cNvCxnSpPr>
            <a:cxnSpLocks/>
          </p:cNvCxnSpPr>
          <p:nvPr/>
        </p:nvCxnSpPr>
        <p:spPr>
          <a:xfrm flipV="1">
            <a:off x="6205351" y="3758243"/>
            <a:ext cx="783142" cy="140058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B86693F4-DFBC-B259-0E91-0B6675D7F083}"/>
              </a:ext>
            </a:extLst>
          </p:cNvPr>
          <p:cNvCxnSpPr>
            <a:cxnSpLocks/>
          </p:cNvCxnSpPr>
          <p:nvPr/>
        </p:nvCxnSpPr>
        <p:spPr>
          <a:xfrm>
            <a:off x="6018735" y="3133651"/>
            <a:ext cx="1314139" cy="96651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F768C0E8-9C6F-95E0-9653-06330D82A37E}"/>
              </a:ext>
            </a:extLst>
          </p:cNvPr>
          <p:cNvCxnSpPr>
            <a:cxnSpLocks/>
          </p:cNvCxnSpPr>
          <p:nvPr/>
        </p:nvCxnSpPr>
        <p:spPr>
          <a:xfrm flipH="1" flipV="1">
            <a:off x="5111735" y="2932724"/>
            <a:ext cx="903924" cy="200927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2845E4D2-5D15-B688-FFB1-7CF49C88CA21}"/>
              </a:ext>
            </a:extLst>
          </p:cNvPr>
          <p:cNvSpPr txBox="1"/>
          <p:nvPr/>
        </p:nvSpPr>
        <p:spPr>
          <a:xfrm rot="447973">
            <a:off x="5403889" y="2819424"/>
            <a:ext cx="13780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Stream segment</a:t>
            </a:r>
          </a:p>
        </p:txBody>
      </p:sp>
    </p:spTree>
    <p:extLst>
      <p:ext uri="{BB962C8B-B14F-4D97-AF65-F5344CB8AC3E}">
        <p14:creationId xmlns:p14="http://schemas.microsoft.com/office/powerpoint/2010/main" val="3570899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</TotalTime>
  <Words>25</Words>
  <Application>Microsoft Office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Georgios Kourakos</dc:creator>
  <cp:lastModifiedBy>Georgios Kourakos</cp:lastModifiedBy>
  <cp:revision>5</cp:revision>
  <dcterms:created xsi:type="dcterms:W3CDTF">2022-03-09T07:57:08Z</dcterms:created>
  <dcterms:modified xsi:type="dcterms:W3CDTF">2022-11-07T21:23:54Z</dcterms:modified>
</cp:coreProperties>
</file>