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5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89C07-2402-489D-A974-F54066DE1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38279-9351-4799-AC5D-E932A1C4D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6FD5A-E673-4FE4-ABA9-B7719506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2667-9392-4C78-97C7-F2B76DFFAAB2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C943F-9171-4D91-AE7B-57072136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4BD5F-3BD8-46EE-86AD-41C81879C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2730-4B0E-4595-A7C6-090F58021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8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847A8-72CC-417D-962C-DD2E1022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74B64-72B0-4AF2-9FD8-57DBB7A6B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4E785-0947-435B-8A13-6B5BD6E3D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2667-9392-4C78-97C7-F2B76DFFAAB2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11BAE-B4E5-4044-AA25-FC04CEB3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F041B-A2A0-4A05-AB68-1C60076D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2730-4B0E-4595-A7C6-090F58021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7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12074E-C3AE-462A-A25F-6D940581A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A0541-1685-4EBD-827C-71CE0165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AABBD-394E-495E-9C94-84C43E185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2667-9392-4C78-97C7-F2B76DFFAAB2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0CD39-37E1-4179-8E60-71614919F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68853-FDA2-4D3B-B1A9-EB87F2BC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2730-4B0E-4595-A7C6-090F58021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2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3242-83EB-44C0-8C6C-F8AC8BBB0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A6DBC-B47B-47AD-AC5D-C6D3656E3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35790-EB1A-44EA-A969-60BABB6A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2667-9392-4C78-97C7-F2B76DFFAAB2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D42DF-7017-48EC-853B-B0B6A048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D7B4C-9A07-4AC5-B5EF-90B4B116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2730-4B0E-4595-A7C6-090F58021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6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A36CB-915B-475C-ADE5-0AB93F5DE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8302A-FDA3-4331-9AB2-5130A9BA4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8BC10-D692-44B7-82D3-36E3EE0C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2667-9392-4C78-97C7-F2B76DFFAAB2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6C901-7503-4A3B-9BDE-EFC3B560E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6F3DA-B099-41EC-ADF2-85887944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2730-4B0E-4595-A7C6-090F58021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3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474A-9EF8-4626-9684-B073A68A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D7D1F-9D5B-43C5-839B-F49A18B37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33EA3-C2BE-49F1-BD7A-1B4CCF6A7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6C11D-3461-4035-82FA-C69B8605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2667-9392-4C78-97C7-F2B76DFFAAB2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A08D2-322B-405E-BAC6-441ACF24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8B77F-8299-4417-9CBE-43424C27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2730-4B0E-4595-A7C6-090F58021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7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9F871-D614-4409-A1D9-B74523C01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E256D-395E-4FD1-93C1-5385454E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E6F30-5232-43F8-B328-B09C8A1F0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5DCBC-5B1D-479C-B1DD-B1A2105BE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0B0D5-8C9C-4D3D-ADD2-74C8FA077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4AD0D1-B053-4E34-816A-AE4FEB2E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2667-9392-4C78-97C7-F2B76DFFAAB2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B99E4-E673-4499-9D3E-1D3838E1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A2AB1B-292F-4234-AF32-FC6E3972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2730-4B0E-4595-A7C6-090F58021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5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2C1E-FD36-4B4A-AF71-9650506D4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1FBFA9-2F8D-4AE6-89E5-F046A07D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2667-9392-4C78-97C7-F2B76DFFAAB2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04385-648F-4D40-87B8-AE752186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7EB56-5FBF-423F-B801-A177BB75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2730-4B0E-4595-A7C6-090F58021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6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BD6D7B-DF70-4869-BD7F-97FB89B59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2667-9392-4C78-97C7-F2B76DFFAAB2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DA823-D5EE-4F66-AA9C-86DFB2B42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773CD-E649-4468-B18A-93DAC9FC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2730-4B0E-4595-A7C6-090F58021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72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97E2-9D7D-42C3-B8DA-2E1FAA721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FD278-DD8B-4575-8B1A-06D31F2CA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5FD53-7DF7-4251-BB55-F4C40CACA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A6580-8A8A-4415-B7D2-ACA71BA2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2667-9392-4C78-97C7-F2B76DFFAAB2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62B9A-9A55-4EC2-AAC4-EB6F6555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DA3D2-32F0-4CA4-AF08-18190760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2730-4B0E-4595-A7C6-090F58021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9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E5AA3-B1FF-4EBE-8381-5E4D81CC8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2D8FB5-3ECC-4734-A384-ABE99734B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77FC6-C853-41B7-9C97-7AC23E62E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96379-144C-4ACC-9B39-B3B419C0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2667-9392-4C78-97C7-F2B76DFFAAB2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229FF-3427-49B3-8C75-6D9610205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CEC92-B822-4B03-BADA-4BFE9F32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2730-4B0E-4595-A7C6-090F58021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9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40781F-C274-4340-9903-0962BEB26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819F6-52DF-4CCC-AB76-16C9762AD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DDED1-78D7-4E92-92A4-21B631D12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92667-9392-4C78-97C7-F2B76DFFAAB2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C2D06-C167-4230-BA99-0157DF1E5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791CD-780C-4854-AD8F-BC0662A05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12730-4B0E-4595-A7C6-090F58021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3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3CB3961-D210-47C7-9146-C8F0C8F19571}"/>
              </a:ext>
            </a:extLst>
          </p:cNvPr>
          <p:cNvSpPr/>
          <p:nvPr/>
        </p:nvSpPr>
        <p:spPr>
          <a:xfrm>
            <a:off x="4332303" y="2219417"/>
            <a:ext cx="3440426" cy="2856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Riverbed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2EFA16-03F2-4124-B900-1A7F294F11A4}"/>
              </a:ext>
            </a:extLst>
          </p:cNvPr>
          <p:cNvCxnSpPr>
            <a:cxnSpLocks/>
          </p:cNvCxnSpPr>
          <p:nvPr/>
        </p:nvCxnSpPr>
        <p:spPr>
          <a:xfrm>
            <a:off x="3257550" y="1257300"/>
            <a:ext cx="1074753" cy="962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EE674B-CA2E-4FA0-8D00-4EBF25E728BC}"/>
              </a:ext>
            </a:extLst>
          </p:cNvPr>
          <p:cNvCxnSpPr>
            <a:cxnSpLocks/>
          </p:cNvCxnSpPr>
          <p:nvPr/>
        </p:nvCxnSpPr>
        <p:spPr>
          <a:xfrm>
            <a:off x="4332303" y="2219417"/>
            <a:ext cx="34404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643954-2926-4434-A4AF-6B8B7F82CA25}"/>
              </a:ext>
            </a:extLst>
          </p:cNvPr>
          <p:cNvCxnSpPr>
            <a:cxnSpLocks/>
          </p:cNvCxnSpPr>
          <p:nvPr/>
        </p:nvCxnSpPr>
        <p:spPr>
          <a:xfrm flipV="1">
            <a:off x="7772733" y="1257300"/>
            <a:ext cx="1180767" cy="962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1A4D1BF-0DC9-4CD0-8594-329C14C69A12}"/>
              </a:ext>
            </a:extLst>
          </p:cNvPr>
          <p:cNvCxnSpPr>
            <a:cxnSpLocks/>
          </p:cNvCxnSpPr>
          <p:nvPr/>
        </p:nvCxnSpPr>
        <p:spPr>
          <a:xfrm>
            <a:off x="3684270" y="1611630"/>
            <a:ext cx="48120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6233C15-6145-4FEA-B0F2-23539F0AF8C2}"/>
              </a:ext>
            </a:extLst>
          </p:cNvPr>
          <p:cNvCxnSpPr>
            <a:cxnSpLocks/>
          </p:cNvCxnSpPr>
          <p:nvPr/>
        </p:nvCxnSpPr>
        <p:spPr>
          <a:xfrm>
            <a:off x="4655820" y="1611630"/>
            <a:ext cx="0" cy="6077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DD4606-72B1-439A-A999-FC0176D5086A}"/>
                  </a:ext>
                </a:extLst>
              </p:cNvPr>
              <p:cNvSpPr txBox="1"/>
              <p:nvPr/>
            </p:nvSpPr>
            <p:spPr>
              <a:xfrm>
                <a:off x="4562474" y="1738358"/>
                <a:ext cx="533400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𝑠𝑡𝑔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DD4606-72B1-439A-A999-FC0176D50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474" y="1738358"/>
                <a:ext cx="533400" cy="391902"/>
              </a:xfrm>
              <a:prstGeom prst="rect">
                <a:avLst/>
              </a:prstGeom>
              <a:blipFill>
                <a:blip r:embed="rId2"/>
                <a:stretch>
                  <a:fillRect r="-9091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CBB4FCB-D470-43CA-8931-310828C45497}"/>
                  </a:ext>
                </a:extLst>
              </p:cNvPr>
              <p:cNvSpPr txBox="1"/>
              <p:nvPr/>
            </p:nvSpPr>
            <p:spPr>
              <a:xfrm>
                <a:off x="8252169" y="2409566"/>
                <a:ext cx="11906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𝐸𝐿𝐸𝑉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𝑑𝑖𝑠𝑐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CBB4FCB-D470-43CA-8931-310828C45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169" y="2409566"/>
                <a:ext cx="119062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0BDA9B3-2F4A-4FC6-A83E-D391E8B968EE}"/>
              </a:ext>
            </a:extLst>
          </p:cNvPr>
          <p:cNvCxnSpPr>
            <a:cxnSpLocks/>
          </p:cNvCxnSpPr>
          <p:nvPr/>
        </p:nvCxnSpPr>
        <p:spPr>
          <a:xfrm>
            <a:off x="7772729" y="2505075"/>
            <a:ext cx="590387" cy="89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846190-DC47-42C4-9FD0-BDD36AB76C0D}"/>
                  </a:ext>
                </a:extLst>
              </p:cNvPr>
              <p:cNvSpPr txBox="1"/>
              <p:nvPr/>
            </p:nvSpPr>
            <p:spPr>
              <a:xfrm>
                <a:off x="8980000" y="1506948"/>
                <a:ext cx="10747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𝑠𝑡𝑟𝑒𝑎𝑚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846190-DC47-42C4-9FD0-BDD36AB76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000" y="1506948"/>
                <a:ext cx="107475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F6C7C72-DD19-4840-A35B-A43F6BB85609}"/>
              </a:ext>
            </a:extLst>
          </p:cNvPr>
          <p:cNvCxnSpPr>
            <a:cxnSpLocks/>
          </p:cNvCxnSpPr>
          <p:nvPr/>
        </p:nvCxnSpPr>
        <p:spPr>
          <a:xfrm>
            <a:off x="8496300" y="1620724"/>
            <a:ext cx="590387" cy="89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0C9C604-2F3F-4824-9E00-2C7C99214786}"/>
              </a:ext>
            </a:extLst>
          </p:cNvPr>
          <p:cNvCxnSpPr/>
          <p:nvPr/>
        </p:nvCxnSpPr>
        <p:spPr>
          <a:xfrm>
            <a:off x="3029031" y="5286375"/>
            <a:ext cx="613393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264A105-0A07-4086-BECC-E5C8CD4B6E29}"/>
                  </a:ext>
                </a:extLst>
              </p:cNvPr>
              <p:cNvSpPr txBox="1"/>
              <p:nvPr/>
            </p:nvSpPr>
            <p:spPr>
              <a:xfrm>
                <a:off x="9442794" y="5101709"/>
                <a:ext cx="10747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𝐸𝐿𝐸𝑉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𝑏𝑜𝑡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264A105-0A07-4086-BECC-E5C8CD4B6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2794" y="5101709"/>
                <a:ext cx="107475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F2F51D70-DF93-495F-A78B-0212DF020A6D}"/>
              </a:ext>
            </a:extLst>
          </p:cNvPr>
          <p:cNvSpPr/>
          <p:nvPr/>
        </p:nvSpPr>
        <p:spPr>
          <a:xfrm>
            <a:off x="1804817" y="2989548"/>
            <a:ext cx="8882233" cy="582994"/>
          </a:xfrm>
          <a:custGeom>
            <a:avLst/>
            <a:gdLst>
              <a:gd name="connsiteX0" fmla="*/ 0 w 7277100"/>
              <a:gd name="connsiteY0" fmla="*/ 602808 h 602808"/>
              <a:gd name="connsiteX1" fmla="*/ 3171825 w 7277100"/>
              <a:gd name="connsiteY1" fmla="*/ 2733 h 602808"/>
              <a:gd name="connsiteX2" fmla="*/ 7277100 w 7277100"/>
              <a:gd name="connsiteY2" fmla="*/ 421833 h 602808"/>
              <a:gd name="connsiteX0" fmla="*/ 0 w 7305675"/>
              <a:gd name="connsiteY0" fmla="*/ 602062 h 602062"/>
              <a:gd name="connsiteX1" fmla="*/ 3171825 w 7305675"/>
              <a:gd name="connsiteY1" fmla="*/ 1987 h 602062"/>
              <a:gd name="connsiteX2" fmla="*/ 7305675 w 7305675"/>
              <a:gd name="connsiteY2" fmla="*/ 516337 h 602062"/>
              <a:gd name="connsiteX0" fmla="*/ 0 w 7305675"/>
              <a:gd name="connsiteY0" fmla="*/ 603521 h 603521"/>
              <a:gd name="connsiteX1" fmla="*/ 3171825 w 7305675"/>
              <a:gd name="connsiteY1" fmla="*/ 3446 h 603521"/>
              <a:gd name="connsiteX2" fmla="*/ 7305675 w 7305675"/>
              <a:gd name="connsiteY2" fmla="*/ 517796 h 603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5675" h="603521">
                <a:moveTo>
                  <a:pt x="0" y="603521"/>
                </a:moveTo>
                <a:cubicBezTo>
                  <a:pt x="979487" y="318564"/>
                  <a:pt x="1958975" y="33608"/>
                  <a:pt x="3171825" y="3446"/>
                </a:cubicBezTo>
                <a:cubicBezTo>
                  <a:pt x="4384675" y="-26716"/>
                  <a:pt x="6040437" y="140765"/>
                  <a:pt x="7305675" y="517796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BD32116-E35B-47D7-B787-2307B50AF372}"/>
                  </a:ext>
                </a:extLst>
              </p:cNvPr>
              <p:cNvSpPr txBox="1"/>
              <p:nvPr/>
            </p:nvSpPr>
            <p:spPr>
              <a:xfrm>
                <a:off x="1738223" y="3037098"/>
                <a:ext cx="714375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BD32116-E35B-47D7-B787-2307B50AF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223" y="3037098"/>
                <a:ext cx="714375" cy="391902"/>
              </a:xfrm>
              <a:prstGeom prst="rect">
                <a:avLst/>
              </a:prstGeom>
              <a:blipFill>
                <a:blip r:embed="rId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FB34E31A-9B58-4AFB-B4AB-8B8E6A1A10EF}"/>
              </a:ext>
            </a:extLst>
          </p:cNvPr>
          <p:cNvSpPr/>
          <p:nvPr/>
        </p:nvSpPr>
        <p:spPr>
          <a:xfrm>
            <a:off x="1657350" y="1866900"/>
            <a:ext cx="2257425" cy="114300"/>
          </a:xfrm>
          <a:custGeom>
            <a:avLst/>
            <a:gdLst>
              <a:gd name="connsiteX0" fmla="*/ 0 w 2257425"/>
              <a:gd name="connsiteY0" fmla="*/ 114300 h 114300"/>
              <a:gd name="connsiteX1" fmla="*/ 1466850 w 2257425"/>
              <a:gd name="connsiteY1" fmla="*/ 19050 h 114300"/>
              <a:gd name="connsiteX2" fmla="*/ 2257425 w 2257425"/>
              <a:gd name="connsiteY2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7425" h="114300">
                <a:moveTo>
                  <a:pt x="0" y="114300"/>
                </a:moveTo>
                <a:lnTo>
                  <a:pt x="1466850" y="19050"/>
                </a:lnTo>
                <a:cubicBezTo>
                  <a:pt x="1843087" y="0"/>
                  <a:pt x="2050256" y="0"/>
                  <a:pt x="2257425" y="0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CBFC8D-1B73-44FC-8168-2D86FFDB60BF}"/>
              </a:ext>
            </a:extLst>
          </p:cNvPr>
          <p:cNvSpPr/>
          <p:nvPr/>
        </p:nvSpPr>
        <p:spPr>
          <a:xfrm rot="843680">
            <a:off x="1211779" y="1154654"/>
            <a:ext cx="2257425" cy="114300"/>
          </a:xfrm>
          <a:custGeom>
            <a:avLst/>
            <a:gdLst>
              <a:gd name="connsiteX0" fmla="*/ 0 w 2257425"/>
              <a:gd name="connsiteY0" fmla="*/ 114300 h 114300"/>
              <a:gd name="connsiteX1" fmla="*/ 1466850 w 2257425"/>
              <a:gd name="connsiteY1" fmla="*/ 19050 h 114300"/>
              <a:gd name="connsiteX2" fmla="*/ 2257425 w 2257425"/>
              <a:gd name="connsiteY2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7425" h="114300">
                <a:moveTo>
                  <a:pt x="0" y="114300"/>
                </a:moveTo>
                <a:lnTo>
                  <a:pt x="1466850" y="19050"/>
                </a:lnTo>
                <a:cubicBezTo>
                  <a:pt x="1843087" y="0"/>
                  <a:pt x="2050256" y="0"/>
                  <a:pt x="2257425" y="0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AFC95C4E-6FAB-4FA2-95BA-A356D79EE4ED}"/>
              </a:ext>
            </a:extLst>
          </p:cNvPr>
          <p:cNvSpPr/>
          <p:nvPr/>
        </p:nvSpPr>
        <p:spPr>
          <a:xfrm rot="287206">
            <a:off x="8217507" y="1865587"/>
            <a:ext cx="2257425" cy="114300"/>
          </a:xfrm>
          <a:custGeom>
            <a:avLst/>
            <a:gdLst>
              <a:gd name="connsiteX0" fmla="*/ 0 w 2257425"/>
              <a:gd name="connsiteY0" fmla="*/ 114300 h 114300"/>
              <a:gd name="connsiteX1" fmla="*/ 1466850 w 2257425"/>
              <a:gd name="connsiteY1" fmla="*/ 19050 h 114300"/>
              <a:gd name="connsiteX2" fmla="*/ 2257425 w 2257425"/>
              <a:gd name="connsiteY2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7425" h="114300">
                <a:moveTo>
                  <a:pt x="0" y="114300"/>
                </a:moveTo>
                <a:lnTo>
                  <a:pt x="1466850" y="19050"/>
                </a:lnTo>
                <a:cubicBezTo>
                  <a:pt x="1843087" y="0"/>
                  <a:pt x="2050256" y="0"/>
                  <a:pt x="2257425" y="0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F674DFA2-5ABE-4C9C-8678-68367538B7B8}"/>
              </a:ext>
            </a:extLst>
          </p:cNvPr>
          <p:cNvSpPr/>
          <p:nvPr/>
        </p:nvSpPr>
        <p:spPr>
          <a:xfrm rot="21321385">
            <a:off x="8792415" y="1202378"/>
            <a:ext cx="2257425" cy="114300"/>
          </a:xfrm>
          <a:custGeom>
            <a:avLst/>
            <a:gdLst>
              <a:gd name="connsiteX0" fmla="*/ 0 w 2257425"/>
              <a:gd name="connsiteY0" fmla="*/ 114300 h 114300"/>
              <a:gd name="connsiteX1" fmla="*/ 1466850 w 2257425"/>
              <a:gd name="connsiteY1" fmla="*/ 19050 h 114300"/>
              <a:gd name="connsiteX2" fmla="*/ 2257425 w 2257425"/>
              <a:gd name="connsiteY2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7425" h="114300">
                <a:moveTo>
                  <a:pt x="0" y="114300"/>
                </a:moveTo>
                <a:lnTo>
                  <a:pt x="1466850" y="19050"/>
                </a:lnTo>
                <a:cubicBezTo>
                  <a:pt x="1843087" y="0"/>
                  <a:pt x="2050256" y="0"/>
                  <a:pt x="2257425" y="0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1000FBB-D2C5-4676-95A8-2E5506EE87D3}"/>
                  </a:ext>
                </a:extLst>
              </p:cNvPr>
              <p:cNvSpPr txBox="1"/>
              <p:nvPr/>
            </p:nvSpPr>
            <p:spPr>
              <a:xfrm>
                <a:off x="1447630" y="1620724"/>
                <a:ext cx="714375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1000FBB-D2C5-4676-95A8-2E5506EE8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630" y="1620724"/>
                <a:ext cx="714375" cy="391902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6EB80DA-3814-4635-B817-6D8DC724FFF0}"/>
                  </a:ext>
                </a:extLst>
              </p:cNvPr>
              <p:cNvSpPr txBox="1"/>
              <p:nvPr/>
            </p:nvSpPr>
            <p:spPr>
              <a:xfrm>
                <a:off x="1090442" y="654756"/>
                <a:ext cx="714375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6EB80DA-3814-4635-B817-6D8DC724F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442" y="654756"/>
                <a:ext cx="714375" cy="391902"/>
              </a:xfrm>
              <a:prstGeom prst="rect">
                <a:avLst/>
              </a:prstGeom>
              <a:blipFill>
                <a:blip r:embed="rId8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D726965-F454-4CA9-9FEB-9A9A959A10F1}"/>
                  </a:ext>
                </a:extLst>
              </p:cNvPr>
              <p:cNvSpPr txBox="1"/>
              <p:nvPr/>
            </p:nvSpPr>
            <p:spPr>
              <a:xfrm>
                <a:off x="3808403" y="2135743"/>
                <a:ext cx="514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D726965-F454-4CA9-9FEB-9A9A959A1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403" y="2135743"/>
                <a:ext cx="5143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8CDAF5B-AFDF-4C3D-93D1-653B073AD1B3}"/>
              </a:ext>
            </a:extLst>
          </p:cNvPr>
          <p:cNvCxnSpPr>
            <a:cxnSpLocks/>
          </p:cNvCxnSpPr>
          <p:nvPr/>
        </p:nvCxnSpPr>
        <p:spPr>
          <a:xfrm flipV="1">
            <a:off x="4243070" y="2219417"/>
            <a:ext cx="0" cy="285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98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6E946E21-899A-4645-932C-F93471307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813" y="135448"/>
            <a:ext cx="9209988" cy="691050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492D2C7-CECE-476F-86B8-1E4BDE647B6C}"/>
              </a:ext>
            </a:extLst>
          </p:cNvPr>
          <p:cNvSpPr/>
          <p:nvPr/>
        </p:nvSpPr>
        <p:spPr>
          <a:xfrm rot="969836">
            <a:off x="4169664" y="2879051"/>
            <a:ext cx="667512" cy="2587752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3A8499-34B4-4E8A-A316-9AAB5F43C825}"/>
              </a:ext>
            </a:extLst>
          </p:cNvPr>
          <p:cNvSpPr/>
          <p:nvPr/>
        </p:nvSpPr>
        <p:spPr>
          <a:xfrm rot="1091475">
            <a:off x="5125705" y="2354718"/>
            <a:ext cx="657858" cy="1759491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32420A-BAE3-4CD7-9580-047EB2B1FC88}"/>
              </a:ext>
            </a:extLst>
          </p:cNvPr>
          <p:cNvSpPr/>
          <p:nvPr/>
        </p:nvSpPr>
        <p:spPr>
          <a:xfrm rot="870672">
            <a:off x="6954289" y="2180171"/>
            <a:ext cx="725286" cy="26579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7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Georgios Kourakos</dc:creator>
  <cp:lastModifiedBy>Georgios Kourakos</cp:lastModifiedBy>
  <cp:revision>3</cp:revision>
  <dcterms:created xsi:type="dcterms:W3CDTF">2022-03-09T07:57:08Z</dcterms:created>
  <dcterms:modified xsi:type="dcterms:W3CDTF">2022-03-28T13:13:13Z</dcterms:modified>
</cp:coreProperties>
</file>