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74F4C-A373-4C9F-BD90-AD440685F9D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6054A-187A-4293-AB23-5E544269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F54-5E28-6AAF-E2AB-9ED1F8B93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C12A0-0404-7D4F-3857-E24E17571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D38AE-7EA7-FCE6-9690-575D4C18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A9D9-E098-44E1-B59A-4BF88EC12AF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3419-A0D6-7E7A-7E66-A518488C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88BA0-8CDE-EFC3-F4EB-8AB51FDE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59-DD67-40F2-8E89-D3316DB5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3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ED3D-8204-26FC-7878-09180B54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6A59-2895-BC64-5B7C-6E16773D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D4A1-9003-72AD-ADA8-06675326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A9D9-E098-44E1-B59A-4BF88EC12AF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A778-E265-6D84-D8D6-644191E5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6395-9958-B7EC-C9E4-949641C7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59-DD67-40F2-8E89-D3316DB5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3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BC264-349B-E720-4D39-8DF6CDCC1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35CBA-6D98-7A18-4791-0C68E1CFE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CC1A-277C-0FE9-D0CB-01BE4ACF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A9D9-E098-44E1-B59A-4BF88EC12AF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D278-8646-D32D-466D-772C1595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BFF5C-BAE2-ACBE-9042-9A8B33A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59-DD67-40F2-8E89-D3316DB5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7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9AD-7D26-5C10-53A2-F73466EC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BE8A-CC2A-9A73-FA38-906D172B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5A0B-C02E-307F-9A76-AA0A3728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A9D9-E098-44E1-B59A-4BF88EC12AF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B621D-7748-018B-49C5-64678BB7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0C69E-253D-B292-82AC-E4CC1D99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59-DD67-40F2-8E89-D3316DB5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5B33-2F1F-84D2-7551-6F0DA0E1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5C121-F256-9EEE-4E2B-1ACBDE49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FA7C2-1D37-CFB9-2B48-64844502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A9D9-E098-44E1-B59A-4BF88EC12AF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562AB-9BBA-C482-5221-FFBE40E5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BEF26-D437-5A28-A50C-905EA55B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59-DD67-40F2-8E89-D3316DB5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CADF-8109-66BF-67F0-CE62AA94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5C26-69E3-B917-C81F-4863D7F9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99957-F74D-235A-9B12-68E8EDB54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78D4D-1310-6FDA-3DC8-C6FD03C6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A9D9-E098-44E1-B59A-4BF88EC12AF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E09FB-3D99-D5D0-79DC-43A32118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38CC0-1C19-0D2B-511F-E8108933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59-DD67-40F2-8E89-D3316DB5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0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E081-17E0-4D9D-5E6A-7ED00CD4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7F988-84C3-0D16-DD3D-52A430B0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12C63-C1FC-5223-1884-21BE4A965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6AF0B-69FB-F2EF-C384-4FA931239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E15AB-5542-7BF3-B05F-BD685ED17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48C11-D085-CFA9-24C9-B97D16A0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A9D9-E098-44E1-B59A-4BF88EC12AF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95D12-FC3F-F161-6630-0F310BFD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6311E-790C-E30B-4DEA-061B1276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59-DD67-40F2-8E89-D3316DB5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23EB-4B5F-1A41-AB75-AD8DC2F7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4FDC0-79AB-ECE9-F04C-70DA713F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A9D9-E098-44E1-B59A-4BF88EC12AF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4F249-6655-917B-C39C-A74FF815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5065D-F983-EFD0-9420-2B1E1BB4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59-DD67-40F2-8E89-D3316DB5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66D75-A39D-2265-BA3B-A2B99F31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A9D9-E098-44E1-B59A-4BF88EC12AF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0496B-DEAB-60F9-52AA-BC1CCC25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12654-E404-BB7E-C44A-D80EA3A3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59-DD67-40F2-8E89-D3316DB5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1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0E86-7010-07CA-4382-57815D6A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279E-0046-A7B8-71D5-6D0A74FF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B9B6F-E484-82EE-D862-93A6B0DBB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7240E-2668-74BA-313A-E054F477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A9D9-E098-44E1-B59A-4BF88EC12AF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F3A39-CED3-CE84-093B-B0C194E0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0A2D4-AD24-F122-6791-14A598A4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59-DD67-40F2-8E89-D3316DB5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4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C895-DF74-2699-356E-AB2549A2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24438-484B-063F-2D62-EF928976A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5F0ED-130F-151C-1491-87BDA0078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54CAE-48E2-E2CC-60F2-D136DDD8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A9D9-E098-44E1-B59A-4BF88EC12AF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D9B54-F0A9-8A87-8A6A-15BB2F5E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92192-9529-52A0-4CE6-395B6A36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59-DD67-40F2-8E89-D3316DB5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ECC9A-9457-46B6-14F2-6F240E03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313C9-C578-8703-6C23-6B9A146E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C9E6-86A2-9B91-CC82-05005F0B9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A9D9-E098-44E1-B59A-4BF88EC12AF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C4C7-90B4-0C7B-68C4-A890F2676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ABF2-63B1-9DAD-591C-20CA5D17B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6159-DD67-40F2-8E89-D3316DB5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6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1F0146F-DDF8-8863-F58D-F5DF90EE3E6C}"/>
              </a:ext>
            </a:extLst>
          </p:cNvPr>
          <p:cNvGrpSpPr/>
          <p:nvPr/>
        </p:nvGrpSpPr>
        <p:grpSpPr>
          <a:xfrm>
            <a:off x="27708" y="18472"/>
            <a:ext cx="1161849" cy="1136072"/>
            <a:chOff x="1533235" y="674255"/>
            <a:chExt cx="2798619" cy="26877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F9D564-DEBA-090E-07D5-E1E8397C981B}"/>
                </a:ext>
              </a:extLst>
            </p:cNvPr>
            <p:cNvSpPr/>
            <p:nvPr/>
          </p:nvSpPr>
          <p:spPr>
            <a:xfrm>
              <a:off x="1533235" y="674255"/>
              <a:ext cx="2798619" cy="26877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erm outline">
              <a:extLst>
                <a:ext uri="{FF2B5EF4-FFF2-40B4-BE49-F238E27FC236}">
                  <a16:creationId xmlns:a16="http://schemas.microsoft.com/office/drawing/2014/main" id="{8C890D10-F6D3-8536-C087-E585E03C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86709" y="1089891"/>
              <a:ext cx="524164" cy="524164"/>
            </a:xfrm>
            <a:prstGeom prst="rect">
              <a:avLst/>
            </a:prstGeom>
          </p:spPr>
        </p:pic>
        <p:pic>
          <p:nvPicPr>
            <p:cNvPr id="7" name="Graphic 6" descr="Germ outline">
              <a:extLst>
                <a:ext uri="{FF2B5EF4-FFF2-40B4-BE49-F238E27FC236}">
                  <a16:creationId xmlns:a16="http://schemas.microsoft.com/office/drawing/2014/main" id="{0B21E33B-D56A-34D3-07B5-13794B1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89826" y="1089890"/>
              <a:ext cx="524164" cy="524164"/>
            </a:xfrm>
            <a:prstGeom prst="rect">
              <a:avLst/>
            </a:prstGeom>
          </p:spPr>
        </p:pic>
        <p:pic>
          <p:nvPicPr>
            <p:cNvPr id="8" name="Graphic 7" descr="Germ outline">
              <a:extLst>
                <a:ext uri="{FF2B5EF4-FFF2-40B4-BE49-F238E27FC236}">
                  <a16:creationId xmlns:a16="http://schemas.microsoft.com/office/drawing/2014/main" id="{E5AF7DF9-01DE-E3AA-1E64-5FADD83E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8429" y="1703818"/>
              <a:ext cx="524164" cy="524164"/>
            </a:xfrm>
            <a:prstGeom prst="rect">
              <a:avLst/>
            </a:prstGeom>
          </p:spPr>
        </p:pic>
        <p:pic>
          <p:nvPicPr>
            <p:cNvPr id="9" name="Graphic 8" descr="Germ outline">
              <a:extLst>
                <a:ext uri="{FF2B5EF4-FFF2-40B4-BE49-F238E27FC236}">
                  <a16:creationId xmlns:a16="http://schemas.microsoft.com/office/drawing/2014/main" id="{8A53CE5F-B241-2511-2D2F-E4827FAEF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36853" y="1767608"/>
              <a:ext cx="524164" cy="524164"/>
            </a:xfrm>
            <a:prstGeom prst="rect">
              <a:avLst/>
            </a:prstGeom>
          </p:spPr>
        </p:pic>
        <p:pic>
          <p:nvPicPr>
            <p:cNvPr id="10" name="Graphic 9" descr="Germ outline">
              <a:extLst>
                <a:ext uri="{FF2B5EF4-FFF2-40B4-BE49-F238E27FC236}">
                  <a16:creationId xmlns:a16="http://schemas.microsoft.com/office/drawing/2014/main" id="{41E08256-7A98-7017-CA16-7ABC6349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45745" y="1637144"/>
              <a:ext cx="524164" cy="524164"/>
            </a:xfrm>
            <a:prstGeom prst="rect">
              <a:avLst/>
            </a:prstGeom>
          </p:spPr>
        </p:pic>
        <p:pic>
          <p:nvPicPr>
            <p:cNvPr id="11" name="Graphic 10" descr="Germ outline">
              <a:extLst>
                <a:ext uri="{FF2B5EF4-FFF2-40B4-BE49-F238E27FC236}">
                  <a16:creationId xmlns:a16="http://schemas.microsoft.com/office/drawing/2014/main" id="{F912B7BE-D1DC-6162-C4CA-4E66F797F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51908" y="2433780"/>
              <a:ext cx="524164" cy="524164"/>
            </a:xfrm>
            <a:prstGeom prst="rect">
              <a:avLst/>
            </a:prstGeom>
          </p:spPr>
        </p:pic>
        <p:pic>
          <p:nvPicPr>
            <p:cNvPr id="12" name="Graphic 11" descr="Germ outline">
              <a:extLst>
                <a:ext uri="{FF2B5EF4-FFF2-40B4-BE49-F238E27FC236}">
                  <a16:creationId xmlns:a16="http://schemas.microsoft.com/office/drawing/2014/main" id="{C338FBBC-2674-DD6D-BC79-28AA3833C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34047" y="2322366"/>
              <a:ext cx="524164" cy="524164"/>
            </a:xfrm>
            <a:prstGeom prst="rect">
              <a:avLst/>
            </a:prstGeom>
          </p:spPr>
        </p:pic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A8E270C-CBB7-5198-C712-60CC8290EDC0}"/>
              </a:ext>
            </a:extLst>
          </p:cNvPr>
          <p:cNvCxnSpPr>
            <a:cxnSpLocks/>
          </p:cNvCxnSpPr>
          <p:nvPr/>
        </p:nvCxnSpPr>
        <p:spPr>
          <a:xfrm>
            <a:off x="-5080" y="3338677"/>
            <a:ext cx="12202160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5D22C1-E0E2-13F7-1190-C965402F3A0F}"/>
              </a:ext>
            </a:extLst>
          </p:cNvPr>
          <p:cNvCxnSpPr>
            <a:cxnSpLocks/>
          </p:cNvCxnSpPr>
          <p:nvPr/>
        </p:nvCxnSpPr>
        <p:spPr>
          <a:xfrm>
            <a:off x="1189557" y="58650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650B361-B567-2F2D-C220-65D65C5FB7A0}"/>
              </a:ext>
            </a:extLst>
          </p:cNvPr>
          <p:cNvSpPr txBox="1"/>
          <p:nvPr/>
        </p:nvSpPr>
        <p:spPr>
          <a:xfrm rot="16200000" flipH="1">
            <a:off x="-570735" y="2168873"/>
            <a:ext cx="1674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TRAIN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6659498-EB55-9829-A166-C9B17D15B470}"/>
              </a:ext>
            </a:extLst>
          </p:cNvPr>
          <p:cNvSpPr txBox="1"/>
          <p:nvPr/>
        </p:nvSpPr>
        <p:spPr>
          <a:xfrm rot="16200000" flipH="1">
            <a:off x="-529705" y="5086294"/>
            <a:ext cx="1674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07514-2379-BCE7-7EC0-46A758882158}"/>
                  </a:ext>
                </a:extLst>
              </p:cNvPr>
              <p:cNvSpPr txBox="1"/>
              <p:nvPr/>
            </p:nvSpPr>
            <p:spPr>
              <a:xfrm>
                <a:off x="1861550" y="392377"/>
                <a:ext cx="2796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07514-2379-BCE7-7EC0-46A758882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50" y="392377"/>
                <a:ext cx="279627" cy="369332"/>
              </a:xfrm>
              <a:prstGeom prst="rect">
                <a:avLst/>
              </a:prstGeom>
              <a:blipFill>
                <a:blip r:embed="rId16"/>
                <a:stretch>
                  <a:fillRect l="-36957" r="-2608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993344-0982-EC84-A9F9-EFCAC1C525B3}"/>
              </a:ext>
            </a:extLst>
          </p:cNvPr>
          <p:cNvSpPr txBox="1"/>
          <p:nvPr/>
        </p:nvSpPr>
        <p:spPr>
          <a:xfrm>
            <a:off x="1351083" y="1365896"/>
            <a:ext cx="12711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LSTM </a:t>
            </a:r>
          </a:p>
          <a:p>
            <a:pPr algn="ctr"/>
            <a:r>
              <a:rPr lang="en-US" b="1" dirty="0"/>
              <a:t>CELL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98572F-5DD1-C701-5FF8-5F0A275B561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986674" y="771490"/>
            <a:ext cx="1" cy="594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3010C7-FBFA-49C5-D2F3-602114065086}"/>
                  </a:ext>
                </a:extLst>
              </p:cNvPr>
              <p:cNvSpPr txBox="1"/>
              <p:nvPr/>
            </p:nvSpPr>
            <p:spPr>
              <a:xfrm>
                <a:off x="3590051" y="392377"/>
                <a:ext cx="2796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3010C7-FBFA-49C5-D2F3-602114065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051" y="392377"/>
                <a:ext cx="279627" cy="369332"/>
              </a:xfrm>
              <a:prstGeom prst="rect">
                <a:avLst/>
              </a:prstGeom>
              <a:blipFill>
                <a:blip r:embed="rId17"/>
                <a:stretch>
                  <a:fillRect l="-39130" r="-13260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AA981F3-B877-ED36-EA8B-F40B3CFA4A00}"/>
              </a:ext>
            </a:extLst>
          </p:cNvPr>
          <p:cNvSpPr txBox="1"/>
          <p:nvPr/>
        </p:nvSpPr>
        <p:spPr>
          <a:xfrm>
            <a:off x="3092797" y="1365896"/>
            <a:ext cx="12711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LSTM </a:t>
            </a:r>
          </a:p>
          <a:p>
            <a:pPr algn="ctr"/>
            <a:r>
              <a:rPr lang="en-US" b="1" dirty="0"/>
              <a:t>CELL 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959F17-0C02-F64C-88B5-E69EB44FABC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728388" y="771490"/>
            <a:ext cx="1" cy="594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597019-D372-7400-6E49-DEBA7E5A21A2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22266" y="1689062"/>
            <a:ext cx="470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1204C8-00D4-FCD5-0C17-91359500D0F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363980" y="1689062"/>
            <a:ext cx="4495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D2EE35-ADEB-49C6-3053-2F6AF4087F64}"/>
                  </a:ext>
                </a:extLst>
              </p:cNvPr>
              <p:cNvSpPr txBox="1"/>
              <p:nvPr/>
            </p:nvSpPr>
            <p:spPr>
              <a:xfrm>
                <a:off x="6803680" y="373861"/>
                <a:ext cx="2796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+13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D2EE35-ADEB-49C6-3053-2F6AF4087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680" y="373861"/>
                <a:ext cx="279627" cy="369332"/>
              </a:xfrm>
              <a:prstGeom prst="rect">
                <a:avLst/>
              </a:prstGeom>
              <a:blipFill>
                <a:blip r:embed="rId18"/>
                <a:stretch>
                  <a:fillRect l="-36957" r="-17826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E38FD7C-F0AB-D767-2691-52F3AA7D511B}"/>
              </a:ext>
            </a:extLst>
          </p:cNvPr>
          <p:cNvSpPr txBox="1"/>
          <p:nvPr/>
        </p:nvSpPr>
        <p:spPr>
          <a:xfrm>
            <a:off x="6534170" y="1362632"/>
            <a:ext cx="12711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LSTM </a:t>
            </a:r>
          </a:p>
          <a:p>
            <a:pPr algn="ctr"/>
            <a:r>
              <a:rPr lang="en-US" b="1" dirty="0"/>
              <a:t>CELL STATE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0EABF4-9650-48F2-CE89-769FEF3226E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169761" y="768226"/>
            <a:ext cx="1" cy="594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E85DECA-E9BD-272D-4B75-8A6A7A24A2B7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084667" y="1685798"/>
            <a:ext cx="449503" cy="3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EED2FA-3F70-26A3-38F2-C6F35E0BC1FA}"/>
              </a:ext>
            </a:extLst>
          </p:cNvPr>
          <p:cNvSpPr txBox="1"/>
          <p:nvPr/>
        </p:nvSpPr>
        <p:spPr>
          <a:xfrm flipH="1">
            <a:off x="5222822" y="1269886"/>
            <a:ext cx="443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…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0DAC55-7CCF-B9BB-D113-BD3D92A8EAC9}"/>
              </a:ext>
            </a:extLst>
          </p:cNvPr>
          <p:cNvCxnSpPr>
            <a:cxnSpLocks/>
          </p:cNvCxnSpPr>
          <p:nvPr/>
        </p:nvCxnSpPr>
        <p:spPr>
          <a:xfrm>
            <a:off x="7178639" y="2013850"/>
            <a:ext cx="1" cy="594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FAC505-D8C4-A10F-D601-E5A534CA7042}"/>
                  </a:ext>
                </a:extLst>
              </p:cNvPr>
              <p:cNvSpPr txBox="1"/>
              <p:nvPr/>
            </p:nvSpPr>
            <p:spPr>
              <a:xfrm>
                <a:off x="6728916" y="2599157"/>
                <a:ext cx="8994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+14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FAC505-D8C4-A10F-D601-E5A534CA7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916" y="2599157"/>
                <a:ext cx="899445" cy="369332"/>
              </a:xfrm>
              <a:prstGeom prst="rect">
                <a:avLst/>
              </a:prstGeom>
              <a:blipFill>
                <a:blip r:embed="rId19"/>
                <a:stretch>
                  <a:fillRect l="-204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 descr="Text, letter&#10;&#10;Description automatically generated">
            <a:extLst>
              <a:ext uri="{FF2B5EF4-FFF2-40B4-BE49-F238E27FC236}">
                <a16:creationId xmlns:a16="http://schemas.microsoft.com/office/drawing/2014/main" id="{3621CF0A-9909-5E30-FBE6-9BE78FCB72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09" y="599812"/>
            <a:ext cx="2865120" cy="2186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4FCE968-EA06-D8E2-3885-8DEEB1A37593}"/>
                  </a:ext>
                </a:extLst>
              </p:cNvPr>
              <p:cNvSpPr txBox="1"/>
              <p:nvPr/>
            </p:nvSpPr>
            <p:spPr>
              <a:xfrm>
                <a:off x="505387" y="3429229"/>
                <a:ext cx="2796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4FCE968-EA06-D8E2-3885-8DEEB1A3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87" y="3429229"/>
                <a:ext cx="279627" cy="369332"/>
              </a:xfrm>
              <a:prstGeom prst="rect">
                <a:avLst/>
              </a:prstGeom>
              <a:blipFill>
                <a:blip r:embed="rId21"/>
                <a:stretch>
                  <a:fillRect l="-39130" r="-2608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78BDE688-72B9-CB97-475B-54FE3A1AE726}"/>
              </a:ext>
            </a:extLst>
          </p:cNvPr>
          <p:cNvSpPr txBox="1"/>
          <p:nvPr/>
        </p:nvSpPr>
        <p:spPr>
          <a:xfrm>
            <a:off x="-5080" y="4402748"/>
            <a:ext cx="12711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LSTM </a:t>
            </a:r>
          </a:p>
          <a:p>
            <a:pPr algn="ctr"/>
            <a:r>
              <a:rPr lang="en-US" b="1" dirty="0"/>
              <a:t>CELL STATE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83B61E-203A-4756-117A-18C2CB490345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30511" y="3808342"/>
            <a:ext cx="1" cy="594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12DCDC7-2961-1CBA-C736-E128368C5B11}"/>
                  </a:ext>
                </a:extLst>
              </p:cNvPr>
              <p:cNvSpPr txBox="1"/>
              <p:nvPr/>
            </p:nvSpPr>
            <p:spPr>
              <a:xfrm>
                <a:off x="2233888" y="3429229"/>
                <a:ext cx="2796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12DCDC7-2961-1CBA-C736-E128368C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888" y="3429229"/>
                <a:ext cx="279627" cy="369332"/>
              </a:xfrm>
              <a:prstGeom prst="rect">
                <a:avLst/>
              </a:prstGeom>
              <a:blipFill>
                <a:blip r:embed="rId22"/>
                <a:stretch>
                  <a:fillRect l="-36957" r="-1326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BB0EC66C-BA39-B772-DF73-F5E9835C0DE3}"/>
              </a:ext>
            </a:extLst>
          </p:cNvPr>
          <p:cNvSpPr txBox="1"/>
          <p:nvPr/>
        </p:nvSpPr>
        <p:spPr>
          <a:xfrm>
            <a:off x="1736634" y="4402748"/>
            <a:ext cx="12711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LSTM </a:t>
            </a:r>
          </a:p>
          <a:p>
            <a:pPr algn="ctr"/>
            <a:r>
              <a:rPr lang="en-US" b="1" dirty="0"/>
              <a:t>CELL STATE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9B71DE-CE90-2513-B09D-5DCCABD12110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372225" y="3808342"/>
            <a:ext cx="1" cy="594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E2A1BA9-1C33-9702-ED67-ACDF07E8DE4D}"/>
              </a:ext>
            </a:extLst>
          </p:cNvPr>
          <p:cNvCxnSpPr>
            <a:stCxn id="71" idx="3"/>
            <a:endCxn id="74" idx="1"/>
          </p:cNvCxnSpPr>
          <p:nvPr/>
        </p:nvCxnSpPr>
        <p:spPr>
          <a:xfrm>
            <a:off x="1266103" y="4725914"/>
            <a:ext cx="470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7B6324E-F297-F6D1-41DA-9374D5F223C2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3007817" y="4725914"/>
            <a:ext cx="4495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E27F1B-88B4-0FE9-E157-E434991E8CD2}"/>
                  </a:ext>
                </a:extLst>
              </p:cNvPr>
              <p:cNvSpPr txBox="1"/>
              <p:nvPr/>
            </p:nvSpPr>
            <p:spPr>
              <a:xfrm>
                <a:off x="5447517" y="3410713"/>
                <a:ext cx="2796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+13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E27F1B-88B4-0FE9-E157-E434991E8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17" y="3410713"/>
                <a:ext cx="279627" cy="369332"/>
              </a:xfrm>
              <a:prstGeom prst="rect">
                <a:avLst/>
              </a:prstGeom>
              <a:blipFill>
                <a:blip r:embed="rId23"/>
                <a:stretch>
                  <a:fillRect l="-40000" r="-18444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02D3986C-F676-7965-CCA1-533FF46968D5}"/>
              </a:ext>
            </a:extLst>
          </p:cNvPr>
          <p:cNvSpPr txBox="1"/>
          <p:nvPr/>
        </p:nvSpPr>
        <p:spPr>
          <a:xfrm>
            <a:off x="5178007" y="4399484"/>
            <a:ext cx="12711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LSTM </a:t>
            </a:r>
          </a:p>
          <a:p>
            <a:pPr algn="ctr"/>
            <a:r>
              <a:rPr lang="en-US" b="1" dirty="0"/>
              <a:t>CELL STATE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A716181-8D3B-B3D4-59D5-CB0DCBA4803D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5813598" y="3805078"/>
            <a:ext cx="1" cy="594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E2DFC1-5CC6-00EC-ADD1-29039C3F8E18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4728504" y="4722650"/>
            <a:ext cx="449503" cy="3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EC4F4FD-0805-48CB-2D4C-C1601EC8554B}"/>
              </a:ext>
            </a:extLst>
          </p:cNvPr>
          <p:cNvSpPr txBox="1"/>
          <p:nvPr/>
        </p:nvSpPr>
        <p:spPr>
          <a:xfrm flipH="1">
            <a:off x="3825022" y="4328216"/>
            <a:ext cx="489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…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2791055-C6FB-333D-791E-05DA2AB69E89}"/>
              </a:ext>
            </a:extLst>
          </p:cNvPr>
          <p:cNvCxnSpPr>
            <a:cxnSpLocks/>
          </p:cNvCxnSpPr>
          <p:nvPr/>
        </p:nvCxnSpPr>
        <p:spPr>
          <a:xfrm>
            <a:off x="5822476" y="5050702"/>
            <a:ext cx="1" cy="594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AC3307A-AA9D-C1D8-FD35-DCA01DCABDCA}"/>
                  </a:ext>
                </a:extLst>
              </p:cNvPr>
              <p:cNvSpPr txBox="1"/>
              <p:nvPr/>
            </p:nvSpPr>
            <p:spPr>
              <a:xfrm>
                <a:off x="5372753" y="5636009"/>
                <a:ext cx="8994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+14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AC3307A-AA9D-C1D8-FD35-DCA01DCAB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753" y="5636009"/>
                <a:ext cx="899445" cy="369332"/>
              </a:xfrm>
              <a:prstGeom prst="rect">
                <a:avLst/>
              </a:prstGeom>
              <a:blipFill>
                <a:blip r:embed="rId24"/>
                <a:stretch>
                  <a:fillRect l="-135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F925371-CC36-47F6-244B-F68E5A402F5E}"/>
                  </a:ext>
                </a:extLst>
              </p:cNvPr>
              <p:cNvSpPr txBox="1"/>
              <p:nvPr/>
            </p:nvSpPr>
            <p:spPr>
              <a:xfrm>
                <a:off x="7166230" y="3377733"/>
                <a:ext cx="2796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+14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F925371-CC36-47F6-244B-F68E5A402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230" y="3377733"/>
                <a:ext cx="279627" cy="369332"/>
              </a:xfrm>
              <a:prstGeom prst="rect">
                <a:avLst/>
              </a:prstGeom>
              <a:blipFill>
                <a:blip r:embed="rId25"/>
                <a:stretch>
                  <a:fillRect l="-40000" r="-18444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8C8B5139-61A5-70FA-E0A8-35AC6E5457B9}"/>
              </a:ext>
            </a:extLst>
          </p:cNvPr>
          <p:cNvSpPr txBox="1"/>
          <p:nvPr/>
        </p:nvSpPr>
        <p:spPr>
          <a:xfrm>
            <a:off x="6896720" y="4366504"/>
            <a:ext cx="12711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LSTM </a:t>
            </a:r>
          </a:p>
          <a:p>
            <a:pPr algn="ctr"/>
            <a:r>
              <a:rPr lang="en-US" b="1" dirty="0"/>
              <a:t>CELL STATE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ADB6969-4103-1168-947C-9E2F668A5594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7532311" y="3772098"/>
            <a:ext cx="1" cy="594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AE8C911-CC82-44B6-0472-9B51EAE30F0E}"/>
              </a:ext>
            </a:extLst>
          </p:cNvPr>
          <p:cNvCxnSpPr>
            <a:endCxn id="94" idx="1"/>
          </p:cNvCxnSpPr>
          <p:nvPr/>
        </p:nvCxnSpPr>
        <p:spPr>
          <a:xfrm flipV="1">
            <a:off x="6447217" y="4689670"/>
            <a:ext cx="449503" cy="3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A3E20F4-E7B0-99D0-7F7C-9F0DAD1FFCDE}"/>
              </a:ext>
            </a:extLst>
          </p:cNvPr>
          <p:cNvCxnSpPr>
            <a:cxnSpLocks/>
          </p:cNvCxnSpPr>
          <p:nvPr/>
        </p:nvCxnSpPr>
        <p:spPr>
          <a:xfrm>
            <a:off x="7541189" y="5017722"/>
            <a:ext cx="1" cy="594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C546E07-4C02-D38B-4B80-5BD821B46AD9}"/>
                  </a:ext>
                </a:extLst>
              </p:cNvPr>
              <p:cNvSpPr txBox="1"/>
              <p:nvPr/>
            </p:nvSpPr>
            <p:spPr>
              <a:xfrm>
                <a:off x="7091466" y="5603029"/>
                <a:ext cx="8994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+15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C546E07-4C02-D38B-4B80-5BD821B46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466" y="5603029"/>
                <a:ext cx="899445" cy="369332"/>
              </a:xfrm>
              <a:prstGeom prst="rect">
                <a:avLst/>
              </a:prstGeom>
              <a:blipFill>
                <a:blip r:embed="rId26"/>
                <a:stretch>
                  <a:fillRect l="-135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19E8484-5E88-FE7D-3ABF-78722D1FD790}"/>
              </a:ext>
            </a:extLst>
          </p:cNvPr>
          <p:cNvCxnSpPr>
            <a:cxnSpLocks/>
          </p:cNvCxnSpPr>
          <p:nvPr/>
        </p:nvCxnSpPr>
        <p:spPr>
          <a:xfrm flipV="1">
            <a:off x="8176765" y="4690504"/>
            <a:ext cx="449503" cy="3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AB1F800-2443-B512-7D36-1EC01A7B4BFA}"/>
                  </a:ext>
                </a:extLst>
              </p:cNvPr>
              <p:cNvSpPr txBox="1"/>
              <p:nvPr/>
            </p:nvSpPr>
            <p:spPr>
              <a:xfrm>
                <a:off x="10609573" y="3377733"/>
                <a:ext cx="2796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+26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AB1F800-2443-B512-7D36-1EC01A7B4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9573" y="3377733"/>
                <a:ext cx="279627" cy="369332"/>
              </a:xfrm>
              <a:prstGeom prst="rect">
                <a:avLst/>
              </a:prstGeom>
              <a:blipFill>
                <a:blip r:embed="rId27"/>
                <a:stretch>
                  <a:fillRect l="-36957" r="-17826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D0B2C99A-43C4-8882-0BD9-1C23DD85AB46}"/>
              </a:ext>
            </a:extLst>
          </p:cNvPr>
          <p:cNvSpPr txBox="1"/>
          <p:nvPr/>
        </p:nvSpPr>
        <p:spPr>
          <a:xfrm>
            <a:off x="10340063" y="4366504"/>
            <a:ext cx="12711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LSTM </a:t>
            </a:r>
          </a:p>
          <a:p>
            <a:pPr algn="ctr"/>
            <a:r>
              <a:rPr lang="en-US" b="1" dirty="0"/>
              <a:t>CELL STATE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A7F9B72-A710-AD4C-B408-7108F6099F62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0975654" y="3772098"/>
            <a:ext cx="1" cy="594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83531F0-C675-D7B7-4E2B-6EDCAF66EB91}"/>
              </a:ext>
            </a:extLst>
          </p:cNvPr>
          <p:cNvCxnSpPr>
            <a:endCxn id="110" idx="1"/>
          </p:cNvCxnSpPr>
          <p:nvPr/>
        </p:nvCxnSpPr>
        <p:spPr>
          <a:xfrm flipV="1">
            <a:off x="9890560" y="4689670"/>
            <a:ext cx="449503" cy="3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32249E4-174B-DB73-BB52-1F36AE9ECD7D}"/>
              </a:ext>
            </a:extLst>
          </p:cNvPr>
          <p:cNvCxnSpPr>
            <a:cxnSpLocks/>
          </p:cNvCxnSpPr>
          <p:nvPr/>
        </p:nvCxnSpPr>
        <p:spPr>
          <a:xfrm>
            <a:off x="10984532" y="5017722"/>
            <a:ext cx="1" cy="594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7DC7A79-8E29-4081-ED4B-83619079FFB2}"/>
                  </a:ext>
                </a:extLst>
              </p:cNvPr>
              <p:cNvSpPr txBox="1"/>
              <p:nvPr/>
            </p:nvSpPr>
            <p:spPr>
              <a:xfrm>
                <a:off x="10534809" y="5603029"/>
                <a:ext cx="8994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+27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7DC7A79-8E29-4081-ED4B-83619079F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809" y="5603029"/>
                <a:ext cx="899445" cy="369332"/>
              </a:xfrm>
              <a:prstGeom prst="rect">
                <a:avLst/>
              </a:prstGeom>
              <a:blipFill>
                <a:blip r:embed="rId28"/>
                <a:stretch>
                  <a:fillRect l="-135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AE96A9C0-E45C-3E3C-97E3-F0506137E019}"/>
              </a:ext>
            </a:extLst>
          </p:cNvPr>
          <p:cNvSpPr txBox="1"/>
          <p:nvPr/>
        </p:nvSpPr>
        <p:spPr>
          <a:xfrm flipH="1">
            <a:off x="9018393" y="4265235"/>
            <a:ext cx="4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…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49D4B69-5B16-D488-A29E-B956046A8365}"/>
              </a:ext>
            </a:extLst>
          </p:cNvPr>
          <p:cNvCxnSpPr>
            <a:stCxn id="92" idx="3"/>
            <a:endCxn id="93" idx="1"/>
          </p:cNvCxnSpPr>
          <p:nvPr/>
        </p:nvCxnSpPr>
        <p:spPr>
          <a:xfrm flipV="1">
            <a:off x="6272198" y="3562399"/>
            <a:ext cx="894032" cy="2258276"/>
          </a:xfrm>
          <a:prstGeom prst="curvedConnector3">
            <a:avLst>
              <a:gd name="adj1" fmla="val 417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A6393CB-58E9-1F00-8A08-9ECEA38D2061}"/>
              </a:ext>
            </a:extLst>
          </p:cNvPr>
          <p:cNvCxnSpPr/>
          <p:nvPr/>
        </p:nvCxnSpPr>
        <p:spPr>
          <a:xfrm flipV="1">
            <a:off x="7995256" y="3560531"/>
            <a:ext cx="894032" cy="2258276"/>
          </a:xfrm>
          <a:prstGeom prst="curvedConnector3">
            <a:avLst>
              <a:gd name="adj1" fmla="val 417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323EB0E-1A1E-2FDE-323E-F981E8A06134}"/>
              </a:ext>
            </a:extLst>
          </p:cNvPr>
          <p:cNvCxnSpPr/>
          <p:nvPr/>
        </p:nvCxnSpPr>
        <p:spPr>
          <a:xfrm flipV="1">
            <a:off x="9710128" y="3560531"/>
            <a:ext cx="894032" cy="2258276"/>
          </a:xfrm>
          <a:prstGeom prst="curvedConnector3">
            <a:avLst>
              <a:gd name="adj1" fmla="val 4586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5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Lal</dc:creator>
  <cp:lastModifiedBy>Amit Lal</cp:lastModifiedBy>
  <cp:revision>18</cp:revision>
  <dcterms:created xsi:type="dcterms:W3CDTF">2022-09-05T01:48:47Z</dcterms:created>
  <dcterms:modified xsi:type="dcterms:W3CDTF">2022-09-07T01:32:31Z</dcterms:modified>
</cp:coreProperties>
</file>