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8F82-912A-E2CB-E594-B46F296D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3AFD-2635-449C-D07E-E1C932EA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D8BF-AB40-8558-46E4-2E5FD3BF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813B-46F0-A9C6-C5D1-301712BE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89-F95C-1101-FCBF-005E18B1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C03D-667B-E7CC-5CFA-45344B94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AA525-77C1-2FC0-93E9-472C52DDE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64FC-AD78-291E-9C28-7BFFB80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12287-0336-BC9B-F0D4-514887E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933E-90C3-07D3-71D8-0E6B55FC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E5274-1E2A-8C38-AE46-DB702472A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F9425-B503-AF18-5858-0E1B8AA7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2514-6CBD-F04C-43C8-D1F3AD86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044B7-5426-80F7-6E1B-E9461EA7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0757-844C-EF70-15F3-CF16FB1E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9302-67E3-499F-915E-39A59B4A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0EA7-D4D1-BC96-BAC4-EBD81AF2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F18A-A9E3-839F-4D95-07DE2D23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AE1B-A3AE-253C-3B1F-AA2F14D8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F366-594D-D457-66C0-9FE5B66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174-18F4-D9DA-F327-6B0D4FE8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6721-30AA-C405-AE20-1E60FD1C5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AC19-22CA-7E9B-8E34-2826153F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D6EF-BCF3-953C-FF63-7ACDB832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87C0D-42D9-46AD-84FD-1A562E54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4B04-0E23-1F4A-8422-71543F0E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339-AF1D-4C56-5C4E-862AD312D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7AD30-FD80-71BD-1EB7-9F2F64A73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B357-C4BD-0E3E-DA6B-4BB33E7F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E83D-0D1C-DAAB-C239-58B5DEB0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1BDA-8070-2B4F-7FCF-3031E5D7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4558-9A59-49E9-36D0-E8EBF0E8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5A37-25A2-91B5-F82F-5D05BBBA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70E3-BA6D-EFCE-507A-910F47BC3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A9C7E-F8B6-9DF9-522A-447980FA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E050C-487C-5434-1AA6-C8504C90D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38191-7809-0BE7-7754-C5E9848A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CF890-D60A-D94D-00CD-2112789C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58B93-B15A-C989-2C5A-2695D35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6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08C-C663-450B-2C2B-AF577955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D9CC6-65EE-4B48-7955-BC8C9C6F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A476A-4AF5-5F7C-93B2-A121B012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BB4FD-29B0-1927-3977-F88F0A8C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183F2-0F21-DB25-1B23-E5B07883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DDE10-D0C4-E8D7-02F6-2E5C3270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D8D69-88EC-67AF-C711-90DC31DD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5FE4-E358-EFED-3094-07C00436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7E3C-310B-D267-3973-B3EFE06C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A9BD-9A67-F791-4BBB-AC83AD7A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11D6-9E75-4CF0-E0EE-B3F816D3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DD6C8-5D4A-4818-B1BF-73060A16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97AD5-4962-CAB2-F1BA-FAFB4206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DDE1-1817-0B2A-2934-D3EC1D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E3821-E6D2-8EE1-12D0-A3CE48528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C7CE2-77C1-556E-1F16-778ADA702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D03E-8BBF-CB70-FFAC-0329AC5B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DBCA4-F40D-3E3D-0B1B-C593FB51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68DD-E2EF-2B86-0488-735F06B9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FBCD6-CEA8-391D-483D-117208DF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17C9-E14E-478C-CA84-B5C3240C4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EE9E-0F98-565F-15F5-5F03A743C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6FFB-8E34-464C-8EEE-AA25D11E789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CF9B-1AED-4875-73DD-3B08CE836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20C9-B8D5-371C-6B53-F08D246C6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096A-5991-4FD3-8739-4486C50CA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5BD6-2DEF-B866-4846-38728FD4C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7E0D-919F-410F-899F-1C5090735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Yash Lal</a:t>
            </a:r>
          </a:p>
        </p:txBody>
      </p:sp>
    </p:spTree>
    <p:extLst>
      <p:ext uri="{BB962C8B-B14F-4D97-AF65-F5344CB8AC3E}">
        <p14:creationId xmlns:p14="http://schemas.microsoft.com/office/powerpoint/2010/main" val="423574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3D34-86C8-3D22-38AC-2F7B0851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vs LSTM Hist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38F54B8E-EC4C-B3E0-C1A4-9A40000B5D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9DB203FA-20B8-D025-0284-688F7AB22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3658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2504-A25E-AA4F-73E2-5CB52BFC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 Optimization (grid search)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ACAC-374B-8182-8D20-50476BD3E8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Best HP (LSTM)</a:t>
            </a:r>
          </a:p>
          <a:p>
            <a:endParaRPr lang="en-US" dirty="0"/>
          </a:p>
          <a:p>
            <a:pPr lvl="1"/>
            <a:r>
              <a:rPr lang="en-US" dirty="0"/>
              <a:t>HL Size: 20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N_layers</a:t>
            </a:r>
            <a:r>
              <a:rPr lang="en-US" dirty="0"/>
              <a:t>: 1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LR: 0.01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892C4-B973-49F1-C498-4B14761F7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Best Hp (GRU)</a:t>
            </a:r>
          </a:p>
          <a:p>
            <a:endParaRPr lang="en-US" dirty="0"/>
          </a:p>
          <a:p>
            <a:pPr lvl="1"/>
            <a:r>
              <a:rPr lang="en-US" dirty="0"/>
              <a:t>HL Size: 10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N_layers</a:t>
            </a:r>
            <a:r>
              <a:rPr lang="en-US" dirty="0"/>
              <a:t>: 1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LR: 0.001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3405-9441-DF48-95E4-0477E649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Trajectory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D5B61140-826F-7F2F-ECCC-2477B586E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0465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EC20-4CDD-F0D8-BC3D-1CC57014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Trajectory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3C6D7F0-ECA2-1028-2A90-CF0622D19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213320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C2D159-8BE7-D2C0-8204-299EB78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Trajectory (p1)</a:t>
            </a:r>
          </a:p>
        </p:txBody>
      </p:sp>
      <p:pic>
        <p:nvPicPr>
          <p:cNvPr id="23" name="Content Placeholder 2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7E06CAA-E7C5-6718-3DEB-86DAA4666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171657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C2D159-8BE7-D2C0-8204-299EB783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Trajectory (p2)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9E6265D-6F76-DFB9-FA72-AA89059A3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  <p:extLst>
      <p:ext uri="{BB962C8B-B14F-4D97-AF65-F5344CB8AC3E}">
        <p14:creationId xmlns:p14="http://schemas.microsoft.com/office/powerpoint/2010/main" val="28362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F34E-DDB9-B794-7091-E8F35E05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63A6D4-AB73-9294-FFD7-236F08C88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070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449704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2340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MSDA Strategy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 Loss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944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0.118748107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08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NM+CutMix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(custom)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0.121912762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836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NM+CutMix(rect)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0.122646285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017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NM+Mixup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0.124753848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8673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58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107-F5C0-4948-0DB1-4CBE64D2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/>
              <a:t>MSDA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933-712E-A79A-4253-3C82D443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Some Results</vt:lpstr>
      <vt:lpstr>GRU vs LSTM Hist</vt:lpstr>
      <vt:lpstr>HP Optimization (grid search)</vt:lpstr>
      <vt:lpstr>Easy Trajectory</vt:lpstr>
      <vt:lpstr>Medium Trajectory</vt:lpstr>
      <vt:lpstr>Difficult Trajectory (p1)</vt:lpstr>
      <vt:lpstr>Difficult Trajectory (p2)</vt:lpstr>
      <vt:lpstr>Data Augmentation</vt:lpstr>
      <vt:lpstr>Explain MSDA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Lal</dc:creator>
  <cp:lastModifiedBy>Amit Lal</cp:lastModifiedBy>
  <cp:revision>11</cp:revision>
  <dcterms:created xsi:type="dcterms:W3CDTF">2023-01-17T20:25:09Z</dcterms:created>
  <dcterms:modified xsi:type="dcterms:W3CDTF">2023-01-20T00:42:20Z</dcterms:modified>
</cp:coreProperties>
</file>