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79" r:id="rId6"/>
    <p:sldId id="277" r:id="rId7"/>
    <p:sldId id="274" r:id="rId8"/>
    <p:sldId id="259" r:id="rId9"/>
    <p:sldId id="275" r:id="rId10"/>
    <p:sldId id="276" r:id="rId11"/>
    <p:sldId id="280" r:id="rId12"/>
    <p:sldId id="281" r:id="rId13"/>
    <p:sldId id="273" r:id="rId14"/>
  </p:sldIdLst>
  <p:sldSz cx="9144000" cy="5143500" type="screen16x9"/>
  <p:notesSz cx="6858000" cy="9144000"/>
  <p:embeddedFontLst>
    <p:embeddedFont>
      <p:font typeface="Roboto Light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Thin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oboto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92C715-564D-4584-97D4-0DB4946A216C}">
  <a:tblStyle styleId="{FF92C715-564D-4584-97D4-0DB4946A2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906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8594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8594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22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4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19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8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e249532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5e249532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04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7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658f702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658f702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3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60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59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658f702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658f702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2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2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0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24953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24953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14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avLst/>
            <a:gdLst/>
            <a:ahLst/>
            <a:cxnLst/>
            <a:rect l="l" t="t" r="r" b="b"/>
            <a:pathLst>
              <a:path w="129222" h="17826" extrusionOk="0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avLst/>
            <a:gdLst/>
            <a:ahLst/>
            <a:cxnLst/>
            <a:rect l="l" t="t" r="r" b="b"/>
            <a:pathLst>
              <a:path w="247364" h="46307" extrusionOk="0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sz="1000" b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/>
              <a:t>Universidade Federal de Goiás</a:t>
            </a:r>
            <a:endParaRPr sz="1000" b="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right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avLst/>
            <a:gdLst/>
            <a:ahLst/>
            <a:cxnLst/>
            <a:rect l="l" t="t" r="r" b="b"/>
            <a:pathLst>
              <a:path w="365808" h="205788" extrusionOk="0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avLst/>
            <a:gdLst/>
            <a:ahLst/>
            <a:cxnLst/>
            <a:rect l="l" t="t" r="r" b="b"/>
            <a:pathLst>
              <a:path w="55269" h="188262" extrusionOk="0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2049" r="72682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(left)">
  <p:cSld name="SECTION_TITLE_AND_DESCRIPTION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0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sz="28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sz="1800" i="0" u="none" strike="noStrike" cap="none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17499"/>
              </a:lnSpc>
              <a:spcBef>
                <a:spcPts val="0"/>
              </a:spcBef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5CA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sz="2800" b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724575" y="2589129"/>
            <a:ext cx="40140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400" dirty="0"/>
              <a:t>Prof. </a:t>
            </a:r>
            <a:r>
              <a:rPr lang="pt-BR" sz="1400" b="0" i="1" dirty="0"/>
              <a:t>RONALDO MARTINS DA COSTA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2575" y="1577200"/>
            <a:ext cx="65580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Roboto Black"/>
                <a:ea typeface="Roboto Black"/>
                <a:cs typeface="Roboto Black"/>
                <a:sym typeface="Roboto Black"/>
              </a:rPr>
              <a:t>Projeto de Algoritmos e Estruturas de Dados 1</a:t>
            </a:r>
            <a:endParaRPr sz="32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3298975" y="3439925"/>
            <a:ext cx="8652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latin typeface="Roboto Light"/>
                <a:ea typeface="Roboto Light"/>
                <a:cs typeface="Roboto Light"/>
                <a:sym typeface="Roboto Light"/>
              </a:rPr>
              <a:t>2021</a:t>
            </a:r>
            <a:endParaRPr sz="2000" b="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1724575" y="2806074"/>
            <a:ext cx="40140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200" b="0" dirty="0" smtClean="0"/>
              <a:t>ronaldocosta@inf.ufg.br</a:t>
            </a:r>
            <a:endParaRPr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10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36416" y="1017725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9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400" dirty="0" smtClean="0"/>
              <a:t>3.    Menu Livros:</a:t>
            </a:r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5" y="1990441"/>
            <a:ext cx="6356652" cy="15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11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85044" y="1755127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9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BR" sz="1400" dirty="0" smtClean="0"/>
              <a:t>Instruções </a:t>
            </a:r>
            <a:r>
              <a:rPr lang="en" sz="1400" dirty="0" smtClean="0"/>
              <a:t>para </a:t>
            </a:r>
            <a:r>
              <a:rPr lang="en" sz="1400" dirty="0" smtClean="0"/>
              <a:t>compilar em sistemas </a:t>
            </a:r>
            <a:r>
              <a:rPr lang="en" sz="1400" dirty="0" smtClean="0"/>
              <a:t>operacionais Windows e Linux:</a:t>
            </a:r>
          </a:p>
          <a:p>
            <a:pPr marL="59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r>
              <a:rPr lang="en" sz="1400" dirty="0" smtClean="0"/>
              <a:t>Windows</a:t>
            </a:r>
          </a:p>
          <a:p>
            <a:pPr marL="596900" indent="0">
              <a:spcBef>
                <a:spcPts val="1000"/>
              </a:spcBef>
              <a:buSzPts val="1400"/>
              <a:buNone/>
            </a:pPr>
            <a:r>
              <a:rPr lang="pt-BR" sz="1400" dirty="0" smtClean="0"/>
              <a:t>Recomendável </a:t>
            </a:r>
            <a:r>
              <a:rPr lang="pt-BR" sz="1400" dirty="0"/>
              <a:t>utilizar uma IDE que possua </a:t>
            </a:r>
            <a:r>
              <a:rPr lang="pt-BR" sz="1400" dirty="0" err="1"/>
              <a:t>makeFiler</a:t>
            </a:r>
            <a:r>
              <a:rPr lang="pt-BR" sz="1400" dirty="0"/>
              <a:t> como "CLION" ou um editor de texto como </a:t>
            </a:r>
            <a:r>
              <a:rPr lang="pt-BR" sz="1400" dirty="0" err="1" smtClean="0"/>
              <a:t>VScode</a:t>
            </a:r>
            <a:r>
              <a:rPr lang="pt-BR" sz="1400" dirty="0" smtClean="0"/>
              <a:t>(Neste </a:t>
            </a:r>
            <a:r>
              <a:rPr lang="pt-BR" sz="1400" dirty="0"/>
              <a:t>caso usar a extensão </a:t>
            </a:r>
            <a:r>
              <a:rPr lang="pt-BR" sz="1400" dirty="0" smtClean="0"/>
              <a:t>disponível </a:t>
            </a:r>
            <a:r>
              <a:rPr lang="pt-BR" sz="1400" dirty="0"/>
              <a:t>na loja do editor "</a:t>
            </a:r>
            <a:r>
              <a:rPr lang="pt-BR" sz="1400" dirty="0" err="1"/>
              <a:t>Code</a:t>
            </a:r>
            <a:r>
              <a:rPr lang="pt-BR" sz="1400" dirty="0"/>
              <a:t> </a:t>
            </a:r>
            <a:r>
              <a:rPr lang="pt-BR" sz="1400" dirty="0" err="1"/>
              <a:t>Runner</a:t>
            </a:r>
            <a:r>
              <a:rPr lang="pt-BR" sz="1400" dirty="0"/>
              <a:t>" que </a:t>
            </a:r>
            <a:r>
              <a:rPr lang="pt-BR" sz="1400" dirty="0" smtClean="0"/>
              <a:t>já </a:t>
            </a:r>
            <a:r>
              <a:rPr lang="pt-BR" sz="1400" dirty="0"/>
              <a:t>compila vários arquivos </a:t>
            </a:r>
            <a:r>
              <a:rPr lang="pt-BR" sz="1400" dirty="0" smtClean="0"/>
              <a:t>automaticamente</a:t>
            </a:r>
            <a:r>
              <a:rPr lang="en" sz="1400" dirty="0" smtClean="0"/>
              <a:t>).</a:t>
            </a: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12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26141" y="1189225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9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BR" sz="1400" dirty="0" smtClean="0"/>
              <a:t>Instruções </a:t>
            </a:r>
            <a:r>
              <a:rPr lang="en" sz="1400" dirty="0" smtClean="0"/>
              <a:t>para </a:t>
            </a:r>
            <a:r>
              <a:rPr lang="en" sz="1400" dirty="0" smtClean="0"/>
              <a:t>compilar em sistemas </a:t>
            </a:r>
            <a:r>
              <a:rPr lang="en" sz="1400" dirty="0" smtClean="0"/>
              <a:t>operacionais Windows e Linux:</a:t>
            </a:r>
          </a:p>
          <a:p>
            <a:pPr marL="59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r>
              <a:rPr lang="en" sz="1400" dirty="0" smtClean="0"/>
              <a:t>Linux:</a:t>
            </a:r>
          </a:p>
          <a:p>
            <a:pPr marL="596900" indent="0">
              <a:spcBef>
                <a:spcPts val="1000"/>
              </a:spcBef>
              <a:buSzPts val="1400"/>
              <a:buNone/>
            </a:pPr>
            <a:r>
              <a:rPr lang="pt-BR" sz="1400" dirty="0"/>
              <a:t>$ </a:t>
            </a:r>
            <a:r>
              <a:rPr lang="pt-BR" sz="1400" dirty="0" err="1"/>
              <a:t>gcc</a:t>
            </a:r>
            <a:r>
              <a:rPr lang="pt-BR" sz="1400" dirty="0"/>
              <a:t> -o </a:t>
            </a:r>
            <a:r>
              <a:rPr lang="pt-BR" sz="1400" dirty="0" err="1"/>
              <a:t>nomeDoExecutavelASerGerado</a:t>
            </a:r>
            <a:r>
              <a:rPr lang="pt-BR" sz="1400" dirty="0" smtClean="0"/>
              <a:t> </a:t>
            </a:r>
            <a:r>
              <a:rPr lang="pt-BR" sz="1400" dirty="0" err="1"/>
              <a:t>main.c</a:t>
            </a:r>
            <a:r>
              <a:rPr lang="pt-BR" sz="1400" dirty="0"/>
              <a:t> </a:t>
            </a:r>
            <a:r>
              <a:rPr lang="pt-BR" sz="1400" dirty="0" err="1"/>
              <a:t>arquivos.c</a:t>
            </a:r>
            <a:r>
              <a:rPr lang="pt-BR" sz="1400" dirty="0"/>
              <a:t> </a:t>
            </a:r>
            <a:r>
              <a:rPr lang="pt-BR" sz="1400" dirty="0" err="1"/>
              <a:t>arquivos.h</a:t>
            </a:r>
            <a:r>
              <a:rPr lang="pt-BR" sz="1400" dirty="0"/>
              <a:t> </a:t>
            </a:r>
            <a:r>
              <a:rPr lang="pt-BR" sz="1400" dirty="0" err="1"/>
              <a:t>sistema.c</a:t>
            </a:r>
            <a:r>
              <a:rPr lang="pt-BR" sz="1400" dirty="0"/>
              <a:t> </a:t>
            </a:r>
            <a:r>
              <a:rPr lang="pt-BR" sz="1400" dirty="0" err="1"/>
              <a:t>sistema.h</a:t>
            </a:r>
            <a:r>
              <a:rPr lang="pt-BR" sz="1400" dirty="0"/>
              <a:t> </a:t>
            </a:r>
            <a:r>
              <a:rPr lang="pt-BR" sz="1400" dirty="0" err="1"/>
              <a:t>alunos.c</a:t>
            </a:r>
            <a:r>
              <a:rPr lang="pt-BR" sz="1400" dirty="0"/>
              <a:t> </a:t>
            </a:r>
            <a:r>
              <a:rPr lang="pt-BR" sz="1400" dirty="0" err="1"/>
              <a:t>alunos.h</a:t>
            </a:r>
            <a:r>
              <a:rPr lang="pt-BR" sz="1400" dirty="0"/>
              <a:t> </a:t>
            </a:r>
            <a:r>
              <a:rPr lang="pt-BR" sz="1400" dirty="0" err="1"/>
              <a:t>livros.c</a:t>
            </a:r>
            <a:r>
              <a:rPr lang="pt-BR" sz="1400" dirty="0"/>
              <a:t> </a:t>
            </a:r>
            <a:r>
              <a:rPr lang="pt-BR" sz="1400" dirty="0" err="1"/>
              <a:t>livros.h</a:t>
            </a:r>
            <a:r>
              <a:rPr lang="pt-BR" sz="1400" dirty="0"/>
              <a:t> </a:t>
            </a:r>
            <a:r>
              <a:rPr lang="pt-BR" sz="1400" dirty="0" err="1"/>
              <a:t>menus.c</a:t>
            </a:r>
            <a:r>
              <a:rPr lang="pt-BR" sz="1400" dirty="0"/>
              <a:t> </a:t>
            </a:r>
            <a:r>
              <a:rPr lang="pt-BR" sz="1400" dirty="0" err="1" smtClean="0"/>
              <a:t>menus.h</a:t>
            </a: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20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ctrTitle" idx="4294967295"/>
          </p:nvPr>
        </p:nvSpPr>
        <p:spPr>
          <a:xfrm>
            <a:off x="3099879" y="2229011"/>
            <a:ext cx="2696100" cy="4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giordannasantos@discente.ufg.br</a:t>
            </a:r>
            <a:br>
              <a:rPr lang="en" sz="1200" b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 smtClean="0">
                <a:solidFill>
                  <a:srgbClr val="FFFFFF"/>
                </a:solidFill>
              </a:rPr>
              <a:t>flpleao@discente.ufg.br</a:t>
            </a:r>
            <a:r>
              <a:rPr lang="en" sz="1200" b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 b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title" idx="4294967295"/>
          </p:nvPr>
        </p:nvSpPr>
        <p:spPr>
          <a:xfrm>
            <a:off x="451522" y="566970"/>
            <a:ext cx="8415073" cy="800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smtClean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Segue apresentação do código fonte</a:t>
            </a:r>
            <a:endParaRPr sz="3600" b="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subTitle" idx="4294967295"/>
          </p:nvPr>
        </p:nvSpPr>
        <p:spPr>
          <a:xfrm>
            <a:off x="1769543" y="3264880"/>
            <a:ext cx="5779033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Alunos: Felipe Leão e Giordanna Santos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095" y="4350534"/>
            <a:ext cx="722304" cy="35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988" y="4436500"/>
            <a:ext cx="813941" cy="27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PROJETO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28275" y="1152475"/>
            <a:ext cx="66462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pt-BR" dirty="0" smtClean="0"/>
              <a:t>Documentação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pt-BR" dirty="0" smtClean="0"/>
              <a:t>Instruções de compilação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pt-BR" dirty="0" smtClean="0"/>
              <a:t>Apresentação do código fonte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 dirty="0" smtClean="0"/>
              <a:t>Execução do programa</a:t>
            </a:r>
          </a:p>
          <a:p>
            <a:pPr marL="101600" lvl="0" indent="0" algn="l" rtl="0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None/>
            </a:pP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999999"/>
                </a:solidFill>
              </a:rPr>
              <a:t>Layout</a:t>
            </a:r>
            <a:r>
              <a:rPr lang="en" sz="1200" dirty="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 dirty="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Documentação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Layout</a:t>
            </a:r>
            <a:r>
              <a:rPr lang="en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 Main point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Documentação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4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5050" y="1017725"/>
            <a:ext cx="7908588" cy="4734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indent="0">
              <a:spcBef>
                <a:spcPts val="1000"/>
              </a:spcBef>
              <a:buSzPts val="1400"/>
              <a:buNone/>
            </a:pPr>
            <a:r>
              <a:rPr lang="en" dirty="0" smtClean="0">
                <a:latin typeface="Roboto" panose="020B0604020202020204" charset="0"/>
                <a:ea typeface="Roboto" panose="020B0604020202020204" charset="0"/>
              </a:rPr>
              <a:t>Autores: Felipe Meireles de Abreu Leão e Giordanna Santos e Souza.</a:t>
            </a:r>
          </a:p>
          <a:p>
            <a:pPr marL="596900" indent="0">
              <a:spcBef>
                <a:spcPts val="1000"/>
              </a:spcBef>
              <a:buSzPts val="1400"/>
              <a:buNone/>
            </a:pPr>
            <a:r>
              <a:rPr lang="en" dirty="0" smtClean="0">
                <a:latin typeface="Roboto" panose="020B0604020202020204" charset="0"/>
                <a:ea typeface="Roboto" panose="020B0604020202020204" charset="0"/>
              </a:rPr>
              <a:t>O </a:t>
            </a:r>
            <a:r>
              <a:rPr lang="en" dirty="0">
                <a:latin typeface="Roboto" panose="020B0604020202020204" charset="0"/>
                <a:ea typeface="Roboto" panose="020B0604020202020204" charset="0"/>
              </a:rPr>
              <a:t>projeto consiste em um </a:t>
            </a:r>
            <a:r>
              <a:rPr lang="pt-BR" dirty="0">
                <a:latin typeface="Roboto" panose="020B0604020202020204" charset="0"/>
                <a:ea typeface="Roboto" panose="020B0604020202020204" charset="0"/>
              </a:rPr>
              <a:t>Sistema de Gerenciamento de 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Biblioteca contendo três menus interativos que realizam operações CRUD (</a:t>
            </a: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Create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Read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, Update, Delete) e foi feito com múltiplos arquivos com bibliotecas próprias e arquivos C para o desenvolvimento das mesmas.</a:t>
            </a:r>
          </a:p>
          <a:p>
            <a:pPr marL="596900" indent="0">
              <a:spcBef>
                <a:spcPts val="1000"/>
              </a:spcBef>
              <a:buSzPts val="1400"/>
              <a:buNone/>
            </a:pPr>
            <a:endParaRPr lang="pt-BR" dirty="0">
              <a:latin typeface="Roboto" panose="020B0604020202020204" charset="0"/>
              <a:ea typeface="Roboto" panose="020B0604020202020204" charset="0"/>
            </a:endParaRPr>
          </a:p>
          <a:p>
            <a:pPr marL="596900" indent="0">
              <a:spcBef>
                <a:spcPts val="1000"/>
              </a:spcBef>
              <a:buSzPts val="1400"/>
              <a:buNone/>
            </a:pP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Estruturas Utilizadas: 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Alocação Dinâmica;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Ponteiros;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Manipulação de Arquivos;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Ordenação 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Interna(</a:t>
            </a: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QuickSort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);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Struct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;</a:t>
            </a:r>
          </a:p>
          <a:p>
            <a:pPr marL="596900">
              <a:spcBef>
                <a:spcPts val="1000"/>
              </a:spcBef>
              <a:buSzPts val="1400"/>
            </a:pPr>
            <a:endParaRPr lang="pt-BR" dirty="0" smtClean="0">
              <a:latin typeface="Roboto" panose="020B0604020202020204" charset="0"/>
              <a:ea typeface="Roboto" panose="020B0604020202020204" charset="0"/>
            </a:endParaRP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endParaRPr lang="pt-BR" dirty="0" smtClean="0">
              <a:latin typeface="Roboto" panose="020B0604020202020204" charset="0"/>
              <a:ea typeface="Roboto" panose="020B0604020202020204" charset="0"/>
            </a:endParaRPr>
          </a:p>
          <a:p>
            <a:pPr marL="596900" indent="0">
              <a:spcBef>
                <a:spcPts val="1000"/>
              </a:spcBef>
              <a:buSzPts val="1400"/>
              <a:buNone/>
            </a:pPr>
            <a:endParaRPr lang="pt-BR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Documentação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5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2313" y="1189225"/>
            <a:ext cx="7908588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indent="0">
              <a:spcBef>
                <a:spcPts val="1000"/>
              </a:spcBef>
              <a:buSzPts val="1400"/>
              <a:buNone/>
            </a:pP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Bibliotecas Utilizadas: </a:t>
            </a:r>
          </a:p>
          <a:p>
            <a:pPr marL="596900" indent="0">
              <a:spcBef>
                <a:spcPts val="1000"/>
              </a:spcBef>
              <a:buSzPts val="1400"/>
              <a:buNone/>
            </a:pPr>
            <a:endParaRPr lang="pt-BR" dirty="0" smtClean="0">
              <a:latin typeface="Roboto" panose="020B0604020202020204" charset="0"/>
              <a:ea typeface="Roboto" panose="020B0604020202020204" charset="0"/>
            </a:endParaRP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Stdio.h</a:t>
            </a:r>
            <a:endParaRPr lang="pt-BR" dirty="0" smtClean="0">
              <a:latin typeface="Roboto" panose="020B0604020202020204" charset="0"/>
              <a:ea typeface="Roboto" panose="020B0604020202020204" charset="0"/>
            </a:endParaRP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Stdlib.h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String.h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Time.h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Ctype.h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Roboto" panose="020B0604020202020204" charset="0"/>
                <a:ea typeface="Roboto" panose="020B0604020202020204" charset="0"/>
              </a:rPr>
              <a:t>Conio.h</a:t>
            </a:r>
            <a:r>
              <a:rPr lang="pt-BR" dirty="0" smtClean="0">
                <a:latin typeface="Roboto" panose="020B0604020202020204" charset="0"/>
                <a:ea typeface="Roboto" panose="020B0604020202020204" charset="0"/>
              </a:rPr>
              <a:t>(biblioteca do Windows);</a:t>
            </a: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endParaRPr lang="pt-BR" dirty="0" smtClean="0">
              <a:latin typeface="Roboto" panose="020B0604020202020204" charset="0"/>
              <a:ea typeface="Roboto" panose="020B0604020202020204" charset="0"/>
            </a:endParaRPr>
          </a:p>
          <a:p>
            <a:pPr marL="596900">
              <a:spcBef>
                <a:spcPts val="1000"/>
              </a:spcBef>
              <a:buSzPts val="1400"/>
            </a:pPr>
            <a:endParaRPr lang="pt-BR" dirty="0" smtClean="0">
              <a:latin typeface="Roboto" panose="020B0604020202020204" charset="0"/>
              <a:ea typeface="Roboto" panose="020B0604020202020204" charset="0"/>
            </a:endParaRPr>
          </a:p>
          <a:p>
            <a:pPr marL="882650" indent="-285750">
              <a:spcBef>
                <a:spcPts val="1000"/>
              </a:spcBef>
              <a:buSzPts val="1400"/>
              <a:buFont typeface="Arial" panose="020B0604020202020204" pitchFamily="34" charset="0"/>
              <a:buChar char="•"/>
            </a:pPr>
            <a:endParaRPr lang="pt-BR" dirty="0" smtClean="0">
              <a:latin typeface="Roboto" panose="020B0604020202020204" charset="0"/>
              <a:ea typeface="Roboto" panose="020B0604020202020204" charset="0"/>
            </a:endParaRPr>
          </a:p>
          <a:p>
            <a:pPr marL="596900" indent="0">
              <a:spcBef>
                <a:spcPts val="1000"/>
              </a:spcBef>
              <a:buSzPts val="1400"/>
              <a:buNone/>
            </a:pPr>
            <a:endParaRPr lang="pt-BR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Layout</a:t>
            </a:r>
            <a:r>
              <a:rPr lang="en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 Main point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94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7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96900" indent="0">
              <a:spcBef>
                <a:spcPts val="1000"/>
              </a:spcBef>
              <a:buSzPts val="1400"/>
              <a:buNone/>
            </a:pPr>
            <a:r>
              <a:rPr lang="pt-BR" sz="1400" dirty="0" smtClean="0"/>
              <a:t>Menu </a:t>
            </a:r>
            <a:r>
              <a:rPr lang="pt-BR" sz="1400" dirty="0"/>
              <a:t>Inicial</a:t>
            </a:r>
            <a:r>
              <a:rPr lang="pt-BR" sz="1400" dirty="0" smtClean="0"/>
              <a:t>:</a:t>
            </a:r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9" y="2436707"/>
            <a:ext cx="6869051" cy="13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8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32594" y="1033501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 smtClean="0"/>
              <a:t>Menu Sistema:</a:t>
            </a:r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2" y="2084637"/>
            <a:ext cx="6258251" cy="1695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05CA1"/>
                </a:solidFill>
              </a:rPr>
              <a:t>9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298400" cy="3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9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400" dirty="0" smtClean="0"/>
              <a:t>2.    Menu Aluno:</a:t>
            </a:r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914400" indent="-317500">
              <a:spcBef>
                <a:spcPts val="1000"/>
              </a:spcBef>
              <a:buSzPts val="1400"/>
            </a:pPr>
            <a:endParaRPr lang="en" sz="1400" dirty="0" smtClean="0"/>
          </a:p>
          <a:p>
            <a:pPr marL="882650" indent="-285750">
              <a:spcBef>
                <a:spcPts val="1000"/>
              </a:spcBef>
              <a:buSzPts val="1400"/>
            </a:pPr>
            <a:endParaRPr lang="en" sz="1400" dirty="0" smtClean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5050" y="4685125"/>
            <a:ext cx="28116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</a:rPr>
              <a:t>Layout</a:t>
            </a:r>
            <a:r>
              <a:rPr lang="en" sz="12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: Simple right</a:t>
            </a:r>
            <a:endParaRPr sz="1200">
              <a:solidFill>
                <a:srgbClr val="99999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7" y="2015162"/>
            <a:ext cx="6317001" cy="16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290</Words>
  <Application>Microsoft Office PowerPoint</Application>
  <PresentationFormat>Apresentação na tela (16:9)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Roboto Light</vt:lpstr>
      <vt:lpstr>Roboto</vt:lpstr>
      <vt:lpstr>Roboto Thin</vt:lpstr>
      <vt:lpstr>Raleway</vt:lpstr>
      <vt:lpstr>Arial</vt:lpstr>
      <vt:lpstr>Roboto Black</vt:lpstr>
      <vt:lpstr>Simple Light</vt:lpstr>
      <vt:lpstr>Prof. RONALDO MARTINS DA COSTA</vt:lpstr>
      <vt:lpstr>PROJETO</vt:lpstr>
      <vt:lpstr>Documentação</vt:lpstr>
      <vt:lpstr>Documentação</vt:lpstr>
      <vt:lpstr>Documentação</vt:lpstr>
      <vt:lpstr>Informações</vt:lpstr>
      <vt:lpstr>Informações</vt:lpstr>
      <vt:lpstr>Informações</vt:lpstr>
      <vt:lpstr>Informações</vt:lpstr>
      <vt:lpstr>Informações</vt:lpstr>
      <vt:lpstr>Informações</vt:lpstr>
      <vt:lpstr>Informações</vt:lpstr>
      <vt:lpstr>giordannasantos@discente.ufg.br flpleao@discente.ufg.br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RONALDO MARTINS DA COSTA</dc:title>
  <dc:creator>Giordanna</dc:creator>
  <cp:lastModifiedBy>Giordanna</cp:lastModifiedBy>
  <cp:revision>14</cp:revision>
  <dcterms:modified xsi:type="dcterms:W3CDTF">2021-05-28T17:38:55Z</dcterms:modified>
</cp:coreProperties>
</file>