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4nOLxUPBpJ91ryohTUny+S7YS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0b3fba3b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6e0b3fba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e0b3fba3b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6e0b3fba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4a5fd84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f4a5fd84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4a5fd844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f4a5fd84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e0b3fba3b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6e0b3fba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e0b3fba3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6e0b3fba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e0b3fba3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6e0b3fba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0b3fba3b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e0b3fba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e0b3fba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6e0b3fba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e0b3fba3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6e0b3fba3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4a5fd84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f4a5fd8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fernando.gaitan@davinci.edu.ar" TargetMode="External"/><Relationship Id="rId4" Type="http://schemas.openxmlformats.org/officeDocument/2006/relationships/hyperlink" Target="https://dvcampus.davinci.edu.ar/mod/forum/view.php?id=16863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Producción web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14"/>
            <a:ext cx="82221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Profesor: Fernando Gonzalo Gaitán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Carrera: Analista de sistemas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Año: 2024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Primera escuela de arte multimedial Da Vinci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e0b3fba3b_0_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29" name="Google Shape;129;g26e0b3fba3b_0_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Los trabajos prácticos tendrán una fecha y hora para ser entregados, siempre un día antes de la clase de evaluación.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Si la/el alumna/o no entrega a tiempo se les descontarán dos puntos.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s" sz="1800"/>
              <a:t>Si la/el alumna/o no sube su trabajo antes de que empiece la clase, entonces se rechazará la entrega y tendrá de dar recuperatorio.</a:t>
            </a:r>
            <a:endParaRPr sz="1800"/>
          </a:p>
        </p:txBody>
      </p:sp>
      <p:cxnSp>
        <p:nvCxnSpPr>
          <p:cNvPr id="130" name="Google Shape;130;g26e0b3fba3b_0_3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e0b3fba3b_0_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36" name="Google Shape;136;g26e0b3fba3b_0_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El final también será grupal, con los mismos integrantes.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s" sz="1800"/>
              <a:t>Aunque sólo podrán ser evaluados los alumnos que se anoten a la mesa de final.</a:t>
            </a:r>
            <a:endParaRPr sz="1800"/>
          </a:p>
        </p:txBody>
      </p:sp>
      <p:cxnSp>
        <p:nvCxnSpPr>
          <p:cNvPr id="137" name="Google Shape;137;g26e0b3fba3b_0_4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f4a5fd8441_0_7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f4a5fd8441_0_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Temas principales</a:t>
            </a:r>
            <a:endParaRPr b="1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4a5fd8441_0_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Temas principales</a:t>
            </a:r>
            <a:endParaRPr/>
          </a:p>
        </p:txBody>
      </p:sp>
      <p:sp>
        <p:nvSpPr>
          <p:cNvPr id="149" name="Google Shape;149;g1f4a5fd8441_0_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Programación orientada a objetos en PHP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Seguridad de nuestros sistemas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Mapeo objeto-relacional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MVC (Modelo Vista Controlador)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Laravel</a:t>
            </a:r>
            <a:endParaRPr sz="1800"/>
          </a:p>
        </p:txBody>
      </p:sp>
      <p:cxnSp>
        <p:nvCxnSpPr>
          <p:cNvPr id="150" name="Google Shape;150;g1f4a5fd8441_0_1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e0b3fba3b_0_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Gracias</a:t>
            </a:r>
            <a:endParaRPr/>
          </a:p>
        </p:txBody>
      </p:sp>
      <p:sp>
        <p:nvSpPr>
          <p:cNvPr id="156" name="Google Shape;156;g26e0b3fba3b_0_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s" sz="1800"/>
              <a:t>¿Preguntas?</a:t>
            </a:r>
            <a:endParaRPr sz="1800"/>
          </a:p>
        </p:txBody>
      </p:sp>
      <p:cxnSp>
        <p:nvCxnSpPr>
          <p:cNvPr id="157" name="Google Shape;157;g26e0b3fba3b_0_5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Presentación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Profesor: Fernando Gonzalo Gaitán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Contacto: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Correo: fernando.gaitan@davinci.edu.ar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 u="sng">
                <a:solidFill>
                  <a:schemeClr val="hlink"/>
                </a:solidFill>
                <a:hlinkClick r:id="rId4"/>
              </a:rPr>
              <a:t>Foro</a:t>
            </a:r>
            <a:endParaRPr sz="1800"/>
          </a:p>
        </p:txBody>
      </p:sp>
      <p:cxnSp>
        <p:nvCxnSpPr>
          <p:cNvPr id="81" name="Google Shape;81;p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e0b3fba3b_0_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87" name="Google Shape;87;g26e0b3fba3b_0_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Consejos para tener una buena cursada: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Resolver (o intentar resolver) los ejercicios subidos por el docente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Conectarse a todas las clases… No siempre se miran las clases grabadas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Completar los trabajos prácticos con varios días de antelación.</a:t>
            </a:r>
            <a:r>
              <a:rPr lang="es" sz="1800"/>
              <a:t> </a:t>
            </a:r>
            <a:r>
              <a:rPr lang="es" sz="1800"/>
              <a:t>Administrar correctamente el tiempo.</a:t>
            </a:r>
            <a:endParaRPr sz="1800"/>
          </a:p>
        </p:txBody>
      </p:sp>
      <p:cxnSp>
        <p:nvCxnSpPr>
          <p:cNvPr id="88" name="Google Shape;88;g26e0b3fba3b_0_1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e0b3fba3b_0_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94" name="Google Shape;94;g26e0b3fba3b_0_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Antes de hacer una pregunta, por favor pulsar el ícono de la manito de meet. Esperar a que el docente termine de hablar para cederles la palabra.</a:t>
            </a:r>
            <a:endParaRPr sz="1800"/>
          </a:p>
        </p:txBody>
      </p:sp>
      <p:cxnSp>
        <p:nvCxnSpPr>
          <p:cNvPr id="95" name="Google Shape;95;g26e0b3fba3b_0_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96" name="Google Shape;96;g26e0b3fba3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8158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e0b3fba3b_0_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02" name="Google Shape;102;g26e0b3fba3b_0_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Mantener los micrófonos apagados, a menos que el docente les ceda la palabra (lo mencionado en el punto anterior)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 lo posible dejar encendidas las cámaras.</a:t>
            </a:r>
            <a:endParaRPr sz="1800"/>
          </a:p>
        </p:txBody>
      </p:sp>
      <p:cxnSp>
        <p:nvCxnSpPr>
          <p:cNvPr id="103" name="Google Shape;103;g26e0b3fba3b_0_1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26e0b3fba3b_0_21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6e0b3fba3b_0_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Evaluación</a:t>
            </a:r>
            <a:endParaRPr b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e0b3fba3b_0_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115" name="Google Shape;115;g26e0b3fba3b_0_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800"/>
              <a:t>La evaluación de la cursada consta de dos trabajos prácticos que deben ser aprobados para poder acceder al final.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800"/>
              <a:t>Como en toda materia de la institución habrá tres notas:</a:t>
            </a:r>
            <a:endParaRPr sz="1800"/>
          </a:p>
        </p:txBody>
      </p:sp>
      <p:cxnSp>
        <p:nvCxnSpPr>
          <p:cNvPr id="116" name="Google Shape;116;g26e0b3fba3b_0_2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4a5fd8441_0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descr="Llevarse bien con los compañeros. De no estar seguro, hacer los trabajos de forma individual." id="122" name="Google Shape;122;g1f4a5fd8441_0_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primer trabajo práctico grupal (hasta 3 integrantes)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segundo trabajo práctico grupal (con los mismos integrantes)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promedio de las dos anteriores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 pueden hacer los trabajos de forma individual. en caso de de hacer trabajo en grupo, evitar esto: https://youtube.com/shorts/O3GSLh4lN_w?si=XCTinfyvgvjEcT23</a:t>
            </a:r>
            <a:endParaRPr sz="1000"/>
          </a:p>
        </p:txBody>
      </p:sp>
      <p:cxnSp>
        <p:nvCxnSpPr>
          <p:cNvPr id="123" name="Google Shape;123;g1f4a5fd8441_0_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