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R2b7exZsZ7ET7HhVlF0dUHNd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d461033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2dd461033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d4610334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dd461033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d4610334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2dd461033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d4610334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2dd461033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d4610334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2dd461033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dd4610334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2dd461033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dd4610334_1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2dd4610334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d46103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dd46103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d4610334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2dd46103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d4610334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2dd461033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d4610334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dd461033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dd4610334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dd461033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dd4610334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dd46103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hp.net/manual/es/function.password-hash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hp.net/manual/en/function.password-verify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hp.net/manual/es/function.md5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Producción web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14"/>
            <a:ext cx="82221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Profesor: Fernando Gonzalo Gaitán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Carrera: Analista de sistemas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Año: 2024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Primera escuela de arte multimedial Da Vinci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2dd4610334_1_19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2dd4610334_1_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password_hash()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d4610334_1_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34" name="Google Shape;134;g22dd4610334_1_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Para encriptar contraseñas tenemos otras opciones.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Una de ellas es la función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password_hash()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Esta función prácticamente es imposible volver atrás porque al aplicarse a un texto genera distintos resultados.</a:t>
            </a:r>
            <a:endParaRPr sz="1800"/>
          </a:p>
        </p:txBody>
      </p:sp>
      <p:cxnSp>
        <p:nvCxnSpPr>
          <p:cNvPr id="135" name="Google Shape;135;g22dd4610334_1_2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dd4610334_1_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41" name="Google Shape;141;g22dd4610334_1_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'Donatello'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$hash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password_hash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PASSWORD_DEFAULT);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 hash es: {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$hash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&lt;br&gt;"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$hash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password_hash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PASSWORD_DEFAULT);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 ahora el hash es: {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$hash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&lt;br&gt;"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42" name="Google Shape;142;g22dd4610334_1_3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dd4610334_1_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48" name="Google Shape;148;g22dd4610334_1_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¿Entonces, cómo verificar ahora que la contraseña del usuario coincide con la que está guardada en la base de datos?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49" name="Google Shape;149;g22dd4610334_1_7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dd4610334_1_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55" name="Google Shape;155;g22dd4610334_1_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Guardamos la contraseña como hicimos antes, pero con la nueva función: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'contrasena'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password_hash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PASSWORD_DEFAULT);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guardar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56" name="Google Shape;156;g22dd4610334_1_8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dd4610334_1_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62" name="Google Shape;162;g22dd4610334_1_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Luego hacemos una consulta a la base de datos, por ejemplo trayendo el usuario: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$usuario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Usuario::findByEmail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63" name="Google Shape;163;g22dd4610334_1_9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dd4610334_1_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password_hash</a:t>
            </a:r>
            <a:endParaRPr/>
          </a:p>
        </p:txBody>
      </p:sp>
      <p:sp>
        <p:nvSpPr>
          <p:cNvPr id="169" name="Google Shape;169;g22dd4610334_1_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Y por último comprobamos con la función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password_verify()</a:t>
            </a:r>
            <a:r>
              <a:rPr lang="es" sz="1800"/>
              <a:t> que coincida la contraseña que ingresó el usuario con la función: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'contrasena'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password_verify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$usuario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 loguea'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 se loguea'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70" name="Google Shape;170;g22dd4610334_1_9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¿Qué es un hash?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¿Qué es un hash?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Un hash es el resultado de una función que convierte una cadena de texto en otra.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En la mayoría de los casos para ocultar la cadena original.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Podemos aplicar una función a una contraseña para así protegerla.</a:t>
            </a:r>
            <a:endParaRPr sz="1800"/>
          </a:p>
        </p:txBody>
      </p:sp>
      <p:cxnSp>
        <p:nvCxnSpPr>
          <p:cNvPr id="81" name="Google Shape;81;p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2dd4610334_1_0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2dd4610334_1_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s" sz="4800"/>
              <a:t>md5()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d4610334_1_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md5</a:t>
            </a:r>
            <a:endParaRPr/>
          </a:p>
        </p:txBody>
      </p:sp>
      <p:sp>
        <p:nvSpPr>
          <p:cNvPr id="93" name="Google Shape;93;g22dd4610334_1_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La función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md5()</a:t>
            </a:r>
            <a:r>
              <a:rPr lang="es" sz="1800"/>
              <a:t> nos permite generar un hash: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$texto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'Donatello'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$texto_hashehado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md5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$texto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$texto_hashehado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//Esto devuelve: ae6064c155ec836e32d39685169cd272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94" name="Google Shape;94;g22dd4610334_1_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d4610334_1_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md5</a:t>
            </a:r>
            <a:endParaRPr/>
          </a:p>
        </p:txBody>
      </p:sp>
      <p:sp>
        <p:nvSpPr>
          <p:cNvPr id="100" name="Google Shape;100;g22dd4610334_1_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Podríamos guardar un usuario y una contraseña: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'contrasena'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md5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Usuario::guardar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01" name="Google Shape;101;g22dd4610334_1_4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dd4610334_1_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md5</a:t>
            </a:r>
            <a:endParaRPr/>
          </a:p>
        </p:txBody>
      </p:sp>
      <p:sp>
        <p:nvSpPr>
          <p:cNvPr id="107" name="Google Shape;107;g22dd4610334_1_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usuario escribirá dentro de un campo de ingreso una contraseña y ésta antes de guardarse en la base de datos se convertirá mediante md5():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md5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" name="Google Shape;108;g22dd4610334_1_4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d4610334_1_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md5</a:t>
            </a:r>
            <a:endParaRPr/>
          </a:p>
        </p:txBody>
      </p:sp>
      <p:sp>
        <p:nvSpPr>
          <p:cNvPr id="114" name="Google Shape;114;g22dd4610334_1_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Entonces después al intentar loguear al usuario debemos repetir el proceso de hashear la contraseña, que es como se guardó en la base de datos:</a:t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$_POST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'contrasena'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md5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Usuario::login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$email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$contrasena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15" name="Google Shape;115;g22dd4610334_1_7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d4610334_1_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md5</a:t>
            </a:r>
            <a:endParaRPr/>
          </a:p>
        </p:txBody>
      </p:sp>
      <p:sp>
        <p:nvSpPr>
          <p:cNvPr id="121" name="Google Shape;121;g22dd4610334_1_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Aunque esta función nos sirve perfectamente para crear un hash, tenemos un problema.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" sz="1800"/>
              <a:t>El algoritmo (ya no) secreto de md5 puede volverse atrás, descubriendo así el valor original de la contraseña.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cxnSp>
        <p:nvCxnSpPr>
          <p:cNvPr id="122" name="Google Shape;122;g22dd4610334_1_1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