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7" roundtripDataSignature="AMtx7midnKy5A3q/tbsa5Gdhmux8oN1f7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885389a7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22885389a7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2885389a72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22885389a7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885389a72_0_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22885389a7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885389a72_0_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22885389a7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2885389a72_0_7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22885389a7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2885389a72_0_8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22885389a7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2885389a72_0_9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22885389a7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2885389a72_0_1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22885389a7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2885389a7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22885389a7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885389a72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22885389a7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885389a72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22885389a7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885389a72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22885389a7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2885389a72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22885389a7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2885389a72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22885389a7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7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5098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17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6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26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7" name="Google Shape;17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9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" name="Google Shape;27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1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2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8" name="Google Shape;38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3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3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3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" name="Google Shape;43;p23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4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4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24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5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5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php.net/manual/en/function.time.php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/>
              <a:t>Producción web</a:t>
            </a:r>
            <a:endParaRPr/>
          </a:p>
        </p:txBody>
      </p:sp>
      <p:sp>
        <p:nvSpPr>
          <p:cNvPr id="68" name="Google Shape;68;p1"/>
          <p:cNvSpPr txBox="1"/>
          <p:nvPr>
            <p:ph idx="1" type="subTitle"/>
          </p:nvPr>
        </p:nvSpPr>
        <p:spPr>
          <a:xfrm>
            <a:off x="390525" y="2789114"/>
            <a:ext cx="8222100" cy="13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Profesor: Fernando Gonzalo Gaitán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Carrera: Analista de sistemas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Año: 2024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Primera escuela de arte multimedial Da Vinci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g22885389a72_0_41"/>
          <p:cNvPicPr preferRelativeResize="0"/>
          <p:nvPr/>
        </p:nvPicPr>
        <p:blipFill rotWithShape="1">
          <a:blip r:embed="rId3">
            <a:alphaModFix/>
          </a:blip>
          <a:srcRect b="0" l="7783" r="0" t="0"/>
          <a:stretch/>
        </p:blipFill>
        <p:spPr>
          <a:xfrm>
            <a:off x="150" y="0"/>
            <a:ext cx="91439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22885389a72_0_41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1" lang="es" sz="4800"/>
              <a:t>Sesiones</a:t>
            </a:r>
            <a:endParaRPr sz="4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2885389a72_0_4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"/>
              <a:t>Sesiones</a:t>
            </a:r>
            <a:endParaRPr/>
          </a:p>
        </p:txBody>
      </p:sp>
      <p:sp>
        <p:nvSpPr>
          <p:cNvPr id="134" name="Google Shape;134;g22885389a72_0_4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s" sz="1800"/>
              <a:t>Al igual que las cookies, las sesiones nos permiten guardar información.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s" sz="1800"/>
              <a:t>Sin embargo, esta información no se va a guardar en el navegador, sino en el servidor.</a:t>
            </a:r>
            <a:endParaRPr sz="1800"/>
          </a:p>
        </p:txBody>
      </p:sp>
      <p:cxnSp>
        <p:nvCxnSpPr>
          <p:cNvPr id="135" name="Google Shape;135;g22885389a72_0_46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2885389a72_0_5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"/>
              <a:t>Sesiones</a:t>
            </a:r>
            <a:endParaRPr/>
          </a:p>
        </p:txBody>
      </p:sp>
      <p:sp>
        <p:nvSpPr>
          <p:cNvPr id="141" name="Google Shape;141;g22885389a72_0_5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s" sz="1800"/>
              <a:t>Vale aclarar que las sesiones en realidad guardan una cookie llamada 'PHPSESSID’ que es un hash que hace referencia a una identificación única.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s" sz="1800"/>
              <a:t>Luego esta cookie será enviada al servidor y éste consultará la información correspondiente del visitante.</a:t>
            </a:r>
            <a:endParaRPr sz="1800"/>
          </a:p>
        </p:txBody>
      </p:sp>
      <p:cxnSp>
        <p:nvCxnSpPr>
          <p:cNvPr id="142" name="Google Shape;142;g22885389a72_0_54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2885389a72_0_6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"/>
              <a:t>Sesiones</a:t>
            </a:r>
            <a:endParaRPr/>
          </a:p>
        </p:txBody>
      </p:sp>
      <p:sp>
        <p:nvSpPr>
          <p:cNvPr id="148" name="Google Shape;148;g22885389a72_0_6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</p:txBody>
      </p:sp>
      <p:cxnSp>
        <p:nvCxnSpPr>
          <p:cNvPr id="149" name="Google Shape;149;g22885389a72_0_60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50" name="Google Shape;150;g22885389a72_0_60"/>
          <p:cNvSpPr txBox="1"/>
          <p:nvPr/>
        </p:nvSpPr>
        <p:spPr>
          <a:xfrm>
            <a:off x="6209700" y="2427390"/>
            <a:ext cx="2446800" cy="165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Servidor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endParaRPr b="0" i="0" sz="105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s" sz="10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s" sz="105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'id'</a:t>
            </a:r>
            <a:r>
              <a:rPr b="0" i="0" lang="es" sz="10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=&gt; </a:t>
            </a:r>
            <a:r>
              <a:rPr b="0" i="0" lang="es" sz="105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b="0" i="0" lang="es" sz="10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105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s" sz="10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s" sz="105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'nombre'</a:t>
            </a:r>
            <a:r>
              <a:rPr b="0" i="0" lang="es" sz="10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=&gt; </a:t>
            </a:r>
            <a:r>
              <a:rPr b="0" i="0" lang="es" sz="105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'Fernando'</a:t>
            </a:r>
            <a:r>
              <a:rPr b="0" i="0" lang="es" sz="10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105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s" sz="10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s" sz="105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'is_admin'</a:t>
            </a:r>
            <a:r>
              <a:rPr b="0" i="0" lang="es" sz="10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=&gt; </a:t>
            </a:r>
            <a:r>
              <a:rPr b="0" i="0" lang="es" sz="105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0" i="0" sz="1050" u="none" cap="none" strike="noStrike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0" i="0" lang="es" sz="10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g22885389a72_0_60"/>
          <p:cNvSpPr txBox="1"/>
          <p:nvPr/>
        </p:nvSpPr>
        <p:spPr>
          <a:xfrm>
            <a:off x="509400" y="2731440"/>
            <a:ext cx="2059500" cy="1046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Usuario</a:t>
            </a:r>
            <a:r>
              <a:rPr b="0" i="0" lang="es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cookie PHPSESSID: </a:t>
            </a:r>
            <a:r>
              <a:rPr b="1" i="0" lang="e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hash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g22885389a72_0_60"/>
          <p:cNvSpPr/>
          <p:nvPr/>
        </p:nvSpPr>
        <p:spPr>
          <a:xfrm>
            <a:off x="3293075" y="2814990"/>
            <a:ext cx="2059500" cy="87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2885389a72_0_7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"/>
              <a:t>Sesiones</a:t>
            </a:r>
            <a:endParaRPr/>
          </a:p>
        </p:txBody>
      </p:sp>
      <p:sp>
        <p:nvSpPr>
          <p:cNvPr id="158" name="Google Shape;158;g22885389a72_0_7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s" sz="1800"/>
              <a:t>Para poder trabajar con sesiones debemos ingresar en la cabecera de nuestro script la siguiente función:</a:t>
            </a:r>
            <a:endParaRPr sz="18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050">
              <a:solidFill>
                <a:srgbClr val="DCDCA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session_start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</p:txBody>
      </p:sp>
      <p:cxnSp>
        <p:nvCxnSpPr>
          <p:cNvPr id="159" name="Google Shape;159;g22885389a72_0_72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2885389a72_0_8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"/>
              <a:t>Sesiones</a:t>
            </a:r>
            <a:endParaRPr/>
          </a:p>
        </p:txBody>
      </p:sp>
      <p:sp>
        <p:nvSpPr>
          <p:cNvPr id="165" name="Google Shape;165;g22885389a72_0_8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s" sz="1800"/>
              <a:t>Luego podemos guardar y acceder a la información de la sesión, con el array asociativo $_SESSION:</a:t>
            </a:r>
            <a:endParaRPr sz="18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05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$_SESSION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'usuario'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s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'id'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=&gt; </a:t>
            </a:r>
            <a:r>
              <a:rPr lang="e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'nombre'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=&gt; </a:t>
            </a:r>
            <a:r>
              <a:rPr lang="e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'Fernando'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'is_admin'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=&gt; </a:t>
            </a:r>
            <a:r>
              <a:rPr lang="e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</p:txBody>
      </p:sp>
      <p:cxnSp>
        <p:nvCxnSpPr>
          <p:cNvPr id="166" name="Google Shape;166;g22885389a72_0_85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2885389a72_0_9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"/>
              <a:t>Sesiones</a:t>
            </a:r>
            <a:endParaRPr/>
          </a:p>
        </p:txBody>
      </p:sp>
      <p:sp>
        <p:nvSpPr>
          <p:cNvPr id="172" name="Google Shape;172;g22885389a72_0_9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s" sz="1800"/>
              <a:t>Para limpiar una sesión completa podemos usar la función: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session_destroy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800"/>
          </a:p>
        </p:txBody>
      </p:sp>
      <p:cxnSp>
        <p:nvCxnSpPr>
          <p:cNvPr id="173" name="Google Shape;173;g22885389a72_0_93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2885389a72_0_10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"/>
              <a:t>Sesiones</a:t>
            </a:r>
            <a:endParaRPr/>
          </a:p>
        </p:txBody>
      </p:sp>
      <p:sp>
        <p:nvSpPr>
          <p:cNvPr id="179" name="Google Shape;179;g22885389a72_0_10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s" sz="1800"/>
              <a:t>Una alternativa a esto es la función unset():</a:t>
            </a:r>
            <a:endParaRPr sz="18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050">
              <a:solidFill>
                <a:srgbClr val="DCDCA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unset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$_SESSION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'usuario'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 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050">
              <a:solidFill>
                <a:srgbClr val="DCDCA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050">
              <a:solidFill>
                <a:srgbClr val="DCDCA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</p:txBody>
      </p:sp>
      <p:cxnSp>
        <p:nvCxnSpPr>
          <p:cNvPr id="180" name="Google Shape;180;g22885389a72_0_101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2"/>
          <p:cNvPicPr preferRelativeResize="0"/>
          <p:nvPr/>
        </p:nvPicPr>
        <p:blipFill rotWithShape="1">
          <a:blip r:embed="rId3">
            <a:alphaModFix/>
          </a:blip>
          <a:srcRect b="0" l="7783" r="0" t="0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1" lang="es" sz="4800"/>
              <a:t>Cookies y sesiones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"/>
              <a:t>Cookies y sesiones</a:t>
            </a:r>
            <a:endParaRPr/>
          </a:p>
        </p:txBody>
      </p:sp>
      <p:sp>
        <p:nvSpPr>
          <p:cNvPr id="80" name="Google Shape;80;p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s" sz="1800"/>
              <a:t>Tanto las cookies como las sesiones nos permiten guardar información del usuario.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s" sz="1800"/>
              <a:t>Esta información es persistente entre página y página, a diferencia de las variables $_GET o $_POST, que funcionan solamente para enviar información a una sola página y luego se pierde en el script como cualquier variable.</a:t>
            </a:r>
            <a:endParaRPr sz="1800"/>
          </a:p>
        </p:txBody>
      </p:sp>
      <p:cxnSp>
        <p:nvCxnSpPr>
          <p:cNvPr id="81" name="Google Shape;81;p3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g22885389a72_0_1"/>
          <p:cNvPicPr preferRelativeResize="0"/>
          <p:nvPr/>
        </p:nvPicPr>
        <p:blipFill rotWithShape="1">
          <a:blip r:embed="rId3">
            <a:alphaModFix/>
          </a:blip>
          <a:srcRect b="0" l="7783" r="0" t="0"/>
          <a:stretch/>
        </p:blipFill>
        <p:spPr>
          <a:xfrm>
            <a:off x="150" y="0"/>
            <a:ext cx="91439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22885389a72_0_1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1" lang="es" sz="4800"/>
              <a:t>Cookies</a:t>
            </a:r>
            <a:endParaRPr sz="4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885389a72_0_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"/>
              <a:t>Cookies</a:t>
            </a:r>
            <a:endParaRPr/>
          </a:p>
        </p:txBody>
      </p:sp>
      <p:sp>
        <p:nvSpPr>
          <p:cNvPr id="93" name="Google Shape;93;g22885389a72_0_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s" sz="1800"/>
              <a:t>Guardan información en el navegador del usuario.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s" sz="1800"/>
              <a:t>Información que luego este mismo navegador enviará al servidor, en la siguiente petición, por ejemplo para especificar el idioma con el que el visitante quiere ver el sitio.</a:t>
            </a:r>
            <a:endParaRPr sz="1800"/>
          </a:p>
        </p:txBody>
      </p:sp>
      <p:cxnSp>
        <p:nvCxnSpPr>
          <p:cNvPr id="94" name="Google Shape;94;g22885389a72_0_6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885389a72_0_1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"/>
              <a:t>Cookies</a:t>
            </a:r>
            <a:endParaRPr/>
          </a:p>
        </p:txBody>
      </p:sp>
      <p:sp>
        <p:nvSpPr>
          <p:cNvPr id="100" name="Google Shape;100;g22885389a72_0_1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s" sz="1800"/>
              <a:t>Podemos crear un cookie de la siguiente manera:</a:t>
            </a:r>
            <a:endParaRPr sz="18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050">
              <a:solidFill>
                <a:srgbClr val="DCDCA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setcookie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'lan'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'esp'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lang="es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time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+ </a:t>
            </a:r>
            <a:r>
              <a:rPr lang="e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3600)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'/'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s" sz="1800"/>
              <a:t>En este ejemplo creamos una cookie llamada ‘lan’, para guardar el idioma o lenguaje.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s" sz="1800"/>
              <a:t>El segundo parámetro es el valor de la variable, en este caso ‘esp’ de español.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</p:txBody>
      </p:sp>
      <p:cxnSp>
        <p:nvCxnSpPr>
          <p:cNvPr id="101" name="Google Shape;101;g22885389a72_0_12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2885389a72_0_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"/>
              <a:t>Cookies</a:t>
            </a:r>
            <a:endParaRPr/>
          </a:p>
        </p:txBody>
      </p:sp>
      <p:sp>
        <p:nvSpPr>
          <p:cNvPr id="107" name="Google Shape;107;g22885389a72_0_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s" sz="1800"/>
              <a:t>El tercer parámetro hace referencia a cuándo expira la cookie como fecha timestamp.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s" sz="1800"/>
              <a:t>La función </a:t>
            </a:r>
            <a:r>
              <a:rPr lang="es" sz="1800" u="sng">
                <a:solidFill>
                  <a:schemeClr val="hlink"/>
                </a:solidFill>
                <a:hlinkClick r:id="rId3"/>
              </a:rPr>
              <a:t>time()</a:t>
            </a:r>
            <a:r>
              <a:rPr lang="es" sz="1800"/>
              <a:t> de PHP nos devolverá el timestamp actual. Le sumamos 3600 que son la cantidad de segundos que tiene una hora.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s" sz="1800"/>
              <a:t>Es decir que la cookie tendrá una duración de una hora desde su creación.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s" sz="1800"/>
              <a:t>El cuarto parámetro hace referencia a que estará disponible en todo el sitio (/)</a:t>
            </a:r>
            <a:endParaRPr sz="1800"/>
          </a:p>
        </p:txBody>
      </p:sp>
      <p:cxnSp>
        <p:nvCxnSpPr>
          <p:cNvPr id="108" name="Google Shape;108;g22885389a72_0_20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885389a72_0_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"/>
              <a:t>Cookies</a:t>
            </a:r>
            <a:endParaRPr/>
          </a:p>
        </p:txBody>
      </p:sp>
      <p:sp>
        <p:nvSpPr>
          <p:cNvPr id="114" name="Google Shape;114;g22885389a72_0_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s" sz="1800"/>
              <a:t>Para recuperar la información que se guardó en la cookie sólo debemos hacer lo siguiente:</a:t>
            </a:r>
            <a:endParaRPr sz="18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05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$lan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$_COOKIE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'lan'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 ?? </a:t>
            </a:r>
            <a:r>
              <a:rPr lang="e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s" sz="1800"/>
              <a:t>Esto nos devolverá el valor de la cookie, en caso de no haber creado la misma, nos devolverá null.</a:t>
            </a:r>
            <a:endParaRPr sz="1800"/>
          </a:p>
        </p:txBody>
      </p:sp>
      <p:cxnSp>
        <p:nvCxnSpPr>
          <p:cNvPr id="115" name="Google Shape;115;g22885389a72_0_26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2885389a72_0_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"/>
              <a:t>Cookies</a:t>
            </a:r>
            <a:endParaRPr/>
          </a:p>
        </p:txBody>
      </p:sp>
      <p:sp>
        <p:nvSpPr>
          <p:cNvPr id="121" name="Google Shape;121;g22885389a72_0_3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$lan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$_COOKIE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'lan'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 ?? </a:t>
            </a:r>
            <a:r>
              <a:rPr lang="e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$lan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'eng'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'Welcome'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'esp'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'Bienvenida/o'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'por'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'Bem-vindo'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'jpn'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'いらっしゃいませ  Irasshaimase'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05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22" name="Google Shape;122;g22885389a72_0_33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