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DC0C0F-04A2-7A1A-706F-2EA914C1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F2B6CE-D612-E426-EDEA-2952621C0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62DFEE-2C31-67EF-9C05-A87006268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F108C1-3AFD-AABD-E62D-A5E83FA21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6BD8F4-1805-833A-5983-6B2D0751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40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530A7-899A-0D25-BE28-5D9EB4DA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4DF837-879B-5EA6-E307-049146A664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642588-74CB-583F-232B-399CA50B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944E99-E913-6393-E7C9-D16CC4A3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52919B-FFD6-566B-0B54-0745F062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491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D688ED9-5935-647B-5106-125E98E21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69E00F-85BC-D65D-C88A-B16C5B9BD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DD6B2-985F-FFB6-E0B2-32AEFF04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01D4F3-2852-AADF-3360-10236136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8D3D25-E7FC-9F9C-015D-7015F2D5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45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85D373-BBAD-F5EC-33F6-0F398851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861978-BADE-FFDA-6844-6194D55C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AB3C53-EA3A-088E-9B57-0C160B22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4A89DC-1D26-C7BA-2B9F-5E256E6B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876EB8-6922-B93B-2EB9-95D6DE275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0CD502-09EC-C7FB-B879-9CE11267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521EA5-8094-5AB2-2501-0525CB083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7538106-9DF8-A212-40F3-593C19D5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EE9D05-75DF-A4B5-D3EC-CA184038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FE1D8E-43F7-7F36-1D22-92B07EF9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7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780B-1617-999B-24F4-8F263245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E8D5D5-AA8C-4A0D-15F9-BDEAC313A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BB361D-1465-AFA4-BDFF-054C666D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ED17D-61F6-1FC2-F3C5-B9F92088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AA97A42-1D26-B11A-F7E7-76F2F1EF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B61D8E-B7BB-41E0-A672-65B15E07B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05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638CC3-80DF-5EBA-3563-4FA81557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1CAA12-CAFC-E5B8-B2D5-CB2FA14D3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C3D0D25-3CB9-033C-92CC-B8874F65B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61C3F52-B267-7483-9D37-25CAC2E5D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922E17-3583-DD79-1B08-5D63F4BCC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C820BC-8373-BC01-4B19-C37E64F8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B36DBDC-EAD8-0A14-46FC-420200BF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10D9854-236E-1457-E929-1F06C7AD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808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13A0AB-F0CC-4B82-D3AD-BDED6794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39F71F2-DEDC-2A0E-F31E-7908FB5D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4A99AFD-F2B3-BD7B-A170-5F0F6939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39558B-91B6-3427-1825-BB2AD140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933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D2FE20C-2972-2861-4661-3DAEBA65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6014B7-7DF3-463D-0E6B-2BE972FDF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07D3DE-4BDC-E2C9-8DD5-815519FC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350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3BC000-776A-BBC9-3968-652D562B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9363C2-83BF-7A0E-1842-F7A7FF9F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BE77ED-C9CE-F108-38E0-5FF3881B9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DE2016-331C-1A5B-51B5-66F1AAA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9608FCA-9956-507A-F1B0-9B965C1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93CE12-34DD-CE6F-02F9-2C3F56AE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27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F0F9E0-308A-53DA-FE68-431A3A6A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99893F-20AB-367A-75BF-DFC734465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8E47B6-CE97-C533-95AE-9BF3A53AC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1C4310-FF20-F4A6-1B70-7768683E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E4B5C5B-4E96-0076-C010-6B01F9F9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E84521-1A1B-C1ED-25E9-15D40C70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58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CF0B01-1DD8-70F0-4D0C-693E8DA3A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266E10-0FE0-1846-2832-B542F00B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3AD05C-AA82-9DFE-0A21-21A3631AF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1730C-C74F-44E6-9E90-A24B4757C0AE}" type="datetimeFigureOut">
              <a:rPr lang="it-IT" smtClean="0"/>
              <a:t>06/03/2025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66536-C0D9-B84B-90D8-0A4E3B24C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F6742B-8B2D-3CB0-1DBA-EB69FCF6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133C6-9EE8-4CCD-8C9D-1EB7BE67E7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58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7189489-4362-80C5-17AA-535A94ECC35E}"/>
              </a:ext>
            </a:extLst>
          </p:cNvPr>
          <p:cNvSpPr/>
          <p:nvPr/>
        </p:nvSpPr>
        <p:spPr>
          <a:xfrm>
            <a:off x="8496044" y="486383"/>
            <a:ext cx="3528481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07CDC2C-07E9-DC3E-A576-9D98F98EC98E}"/>
              </a:ext>
            </a:extLst>
          </p:cNvPr>
          <p:cNvSpPr/>
          <p:nvPr/>
        </p:nvSpPr>
        <p:spPr>
          <a:xfrm>
            <a:off x="3934932" y="486383"/>
            <a:ext cx="4386009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78FB738E-710F-8265-3DAD-C14C442D928E}"/>
              </a:ext>
            </a:extLst>
          </p:cNvPr>
          <p:cNvSpPr/>
          <p:nvPr/>
        </p:nvSpPr>
        <p:spPr>
          <a:xfrm>
            <a:off x="204281" y="486383"/>
            <a:ext cx="3491847" cy="5817140"/>
          </a:xfrm>
          <a:prstGeom prst="roundRect">
            <a:avLst/>
          </a:prstGeom>
          <a:solidFill>
            <a:schemeClr val="bg1"/>
          </a:solidFill>
          <a:ln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3973AA1-B85D-5D28-BC20-3FB7DA846C6B}"/>
              </a:ext>
            </a:extLst>
          </p:cNvPr>
          <p:cNvSpPr/>
          <p:nvPr/>
        </p:nvSpPr>
        <p:spPr>
          <a:xfrm>
            <a:off x="443085" y="1482479"/>
            <a:ext cx="3018818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costructor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104990B-CC81-AD00-7673-C30F31A3C8A8}"/>
              </a:ext>
            </a:extLst>
          </p:cNvPr>
          <p:cNvSpPr/>
          <p:nvPr/>
        </p:nvSpPr>
        <p:spPr>
          <a:xfrm>
            <a:off x="443086" y="2723789"/>
            <a:ext cx="3018818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render()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D6971026-104E-9DCF-B66F-06E353CDC624}"/>
              </a:ext>
            </a:extLst>
          </p:cNvPr>
          <p:cNvSpPr/>
          <p:nvPr/>
        </p:nvSpPr>
        <p:spPr>
          <a:xfrm>
            <a:off x="443086" y="5224144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componentDidMount()</a:t>
            </a:r>
            <a:endParaRPr lang="it-IT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22A0C7E-1D69-E0B5-1911-E5338E8E2CBF}"/>
              </a:ext>
            </a:extLst>
          </p:cNvPr>
          <p:cNvSpPr/>
          <p:nvPr/>
        </p:nvSpPr>
        <p:spPr>
          <a:xfrm>
            <a:off x="4212081" y="5224143"/>
            <a:ext cx="3908296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componentDidUpdate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C809BA3-16CF-3640-D1D4-C4F5A536F364}"/>
              </a:ext>
            </a:extLst>
          </p:cNvPr>
          <p:cNvSpPr/>
          <p:nvPr/>
        </p:nvSpPr>
        <p:spPr>
          <a:xfrm>
            <a:off x="8730097" y="5222912"/>
            <a:ext cx="3018817" cy="6736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componentWillUnmount</a:t>
            </a:r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D3AD547D-CCB4-FDBD-EC3C-60A643218AF7}"/>
              </a:ext>
            </a:extLst>
          </p:cNvPr>
          <p:cNvSpPr/>
          <p:nvPr/>
        </p:nvSpPr>
        <p:spPr>
          <a:xfrm>
            <a:off x="443086" y="3982834"/>
            <a:ext cx="7677293" cy="6736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WUX updates DOM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DF42348-4C15-B7E2-2B29-F05CE9F64671}"/>
              </a:ext>
            </a:extLst>
          </p:cNvPr>
          <p:cNvSpPr txBox="1"/>
          <p:nvPr/>
        </p:nvSpPr>
        <p:spPr>
          <a:xfrm>
            <a:off x="1032653" y="635491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Mounting</a:t>
            </a:r>
            <a:endParaRPr lang="it-IT" b="1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E5A9EEF-DD27-8162-074F-5B257249902F}"/>
              </a:ext>
            </a:extLst>
          </p:cNvPr>
          <p:cNvSpPr txBox="1"/>
          <p:nvPr/>
        </p:nvSpPr>
        <p:spPr>
          <a:xfrm>
            <a:off x="5468869" y="635491"/>
            <a:ext cx="1668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Updating</a:t>
            </a:r>
            <a:endParaRPr lang="it-IT" b="1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4CBF8C-1A74-9A78-DE39-3E31CFF44F6F}"/>
              </a:ext>
            </a:extLst>
          </p:cNvPr>
          <p:cNvSpPr txBox="1"/>
          <p:nvPr/>
        </p:nvSpPr>
        <p:spPr>
          <a:xfrm>
            <a:off x="9061055" y="635491"/>
            <a:ext cx="22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/>
              <a:t>Unmounting</a:t>
            </a:r>
            <a:endParaRPr lang="it-IT" b="1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774CAF1-AA8C-8FE4-CAF7-B305D6085347}"/>
              </a:ext>
            </a:extLst>
          </p:cNvPr>
          <p:cNvCxnSpPr/>
          <p:nvPr/>
        </p:nvCxnSpPr>
        <p:spPr>
          <a:xfrm>
            <a:off x="1952494" y="3429000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C144755-4131-D5C3-79F6-C2FCA10643AA}"/>
              </a:ext>
            </a:extLst>
          </p:cNvPr>
          <p:cNvCxnSpPr/>
          <p:nvPr/>
        </p:nvCxnSpPr>
        <p:spPr>
          <a:xfrm>
            <a:off x="1952494" y="465649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867803B-52F0-CE5B-3BF2-863B435AF39D}"/>
              </a:ext>
            </a:extLst>
          </p:cNvPr>
          <p:cNvCxnSpPr/>
          <p:nvPr/>
        </p:nvCxnSpPr>
        <p:spPr>
          <a:xfrm>
            <a:off x="5301571" y="3362179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A6B3F59-9778-5DBB-8B54-583FFA9B4869}"/>
              </a:ext>
            </a:extLst>
          </p:cNvPr>
          <p:cNvCxnSpPr/>
          <p:nvPr/>
        </p:nvCxnSpPr>
        <p:spPr>
          <a:xfrm>
            <a:off x="6245639" y="4679294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98666AA-C8F3-77D2-D00E-433DC4DB991A}"/>
              </a:ext>
            </a:extLst>
          </p:cNvPr>
          <p:cNvCxnSpPr>
            <a:cxnSpLocks/>
          </p:cNvCxnSpPr>
          <p:nvPr/>
        </p:nvCxnSpPr>
        <p:spPr>
          <a:xfrm>
            <a:off x="10236744" y="1375712"/>
            <a:ext cx="2761" cy="3670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05A2ABD-BA6E-A021-1116-F6C9627E26B9}"/>
              </a:ext>
            </a:extLst>
          </p:cNvPr>
          <p:cNvSpPr txBox="1"/>
          <p:nvPr/>
        </p:nvSpPr>
        <p:spPr>
          <a:xfrm>
            <a:off x="6662864" y="1558912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forceUpdate</a:t>
            </a:r>
            <a:r>
              <a:rPr lang="it-IT" dirty="0"/>
              <a:t>()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43C552E0-72C9-7C56-5B93-DECA51383F7A}"/>
              </a:ext>
            </a:extLst>
          </p:cNvPr>
          <p:cNvCxnSpPr>
            <a:cxnSpLocks/>
          </p:cNvCxnSpPr>
          <p:nvPr/>
        </p:nvCxnSpPr>
        <p:spPr>
          <a:xfrm>
            <a:off x="5285360" y="2003976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D602813-6E7D-6CAC-28BC-F42E9B1EC530}"/>
              </a:ext>
            </a:extLst>
          </p:cNvPr>
          <p:cNvCxnSpPr>
            <a:cxnSpLocks/>
          </p:cNvCxnSpPr>
          <p:nvPr/>
        </p:nvCxnSpPr>
        <p:spPr>
          <a:xfrm>
            <a:off x="7475184" y="2003976"/>
            <a:ext cx="0" cy="651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15BA42-8B12-D6DD-CB3D-C983D3A9B351}"/>
              </a:ext>
            </a:extLst>
          </p:cNvPr>
          <p:cNvSpPr/>
          <p:nvPr/>
        </p:nvSpPr>
        <p:spPr>
          <a:xfrm>
            <a:off x="6760726" y="2702234"/>
            <a:ext cx="1428917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render()</a:t>
            </a: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E0A39D23-5BD3-7AC4-C578-755197FF5835}"/>
              </a:ext>
            </a:extLst>
          </p:cNvPr>
          <p:cNvSpPr/>
          <p:nvPr/>
        </p:nvSpPr>
        <p:spPr>
          <a:xfrm>
            <a:off x="4095348" y="2724300"/>
            <a:ext cx="2490275" cy="6736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componentWillUpdate</a:t>
            </a:r>
            <a:r>
              <a:rPr lang="it-IT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()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B1A26B82-95E2-BC87-A36C-9AC3E8603013}"/>
              </a:ext>
            </a:extLst>
          </p:cNvPr>
          <p:cNvCxnSpPr/>
          <p:nvPr/>
        </p:nvCxnSpPr>
        <p:spPr>
          <a:xfrm>
            <a:off x="7464741" y="3394953"/>
            <a:ext cx="0" cy="567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FBF837A-25D0-320D-B5C0-79235EEE8FB6}"/>
              </a:ext>
            </a:extLst>
          </p:cNvPr>
          <p:cNvSpPr txBox="1"/>
          <p:nvPr/>
        </p:nvSpPr>
        <p:spPr>
          <a:xfrm>
            <a:off x="4304788" y="1572173"/>
            <a:ext cx="182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Set </a:t>
            </a:r>
            <a:r>
              <a:rPr lang="it-IT" dirty="0" err="1"/>
              <a:t>Props</a:t>
            </a:r>
            <a:r>
              <a:rPr lang="it-IT" dirty="0"/>
              <a:t> / State</a:t>
            </a:r>
          </a:p>
        </p:txBody>
      </p:sp>
    </p:spTree>
    <p:extLst>
      <p:ext uri="{BB962C8B-B14F-4D97-AF65-F5344CB8AC3E}">
        <p14:creationId xmlns:p14="http://schemas.microsoft.com/office/powerpoint/2010/main" val="26694049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Silvestris</dc:creator>
  <cp:lastModifiedBy>Giorgio Silvestris</cp:lastModifiedBy>
  <cp:revision>3</cp:revision>
  <dcterms:created xsi:type="dcterms:W3CDTF">2025-03-06T19:17:37Z</dcterms:created>
  <dcterms:modified xsi:type="dcterms:W3CDTF">2025-03-06T19:47:11Z</dcterms:modified>
</cp:coreProperties>
</file>