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</p:sldIdLst>
  <p:sldSz cx="17881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200" y="1646133"/>
            <a:ext cx="13411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200" y="5282989"/>
            <a:ext cx="13411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B2B-8D7F-4181-8C4E-F43124C5E36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4BD8-411A-4CAC-BB8F-380B8CC4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1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B2B-8D7F-4181-8C4E-F43124C5E36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4BD8-411A-4CAC-BB8F-380B8CC4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96520" y="535517"/>
            <a:ext cx="385572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535517"/>
            <a:ext cx="1134364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B2B-8D7F-4181-8C4E-F43124C5E36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4BD8-411A-4CAC-BB8F-380B8CC4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B2B-8D7F-4181-8C4E-F43124C5E36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4BD8-411A-4CAC-BB8F-380B8CC4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047" y="2507617"/>
            <a:ext cx="154228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047" y="6731213"/>
            <a:ext cx="154228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82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82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B2B-8D7F-4181-8C4E-F43124C5E36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4BD8-411A-4CAC-BB8F-380B8CC4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3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B2B-8D7F-4181-8C4E-F43124C5E36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4BD8-411A-4CAC-BB8F-380B8CC4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89" y="535517"/>
            <a:ext cx="1542288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690" y="2465706"/>
            <a:ext cx="756475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1690" y="3674110"/>
            <a:ext cx="756475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52560" y="2465706"/>
            <a:ext cx="760200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2560" y="3674110"/>
            <a:ext cx="760200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B2B-8D7F-4181-8C4E-F43124C5E36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4BD8-411A-4CAC-BB8F-380B8CC4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B2B-8D7F-4181-8C4E-F43124C5E36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4BD8-411A-4CAC-BB8F-380B8CC4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1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B2B-8D7F-4181-8C4E-F43124C5E36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4BD8-411A-4CAC-BB8F-380B8CC4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0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009" y="1448224"/>
            <a:ext cx="90525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0" y="3017520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B2B-8D7F-4181-8C4E-F43124C5E36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4BD8-411A-4CAC-BB8F-380B8CC4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0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02009" y="1448224"/>
            <a:ext cx="905256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0" y="3017520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B2B-8D7F-4181-8C4E-F43124C5E36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F4BD8-411A-4CAC-BB8F-380B8CC4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9360" y="535517"/>
            <a:ext cx="154228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2677584"/>
            <a:ext cx="154228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9360" y="9322647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66B2B-8D7F-4181-8C4E-F43124C5E36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280" y="9322647"/>
            <a:ext cx="60350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28880" y="9322647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F4BD8-411A-4CAC-BB8F-380B8CC44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2168D9-72B2-239A-34EE-92AB18796F05}"/>
              </a:ext>
            </a:extLst>
          </p:cNvPr>
          <p:cNvSpPr/>
          <p:nvPr/>
        </p:nvSpPr>
        <p:spPr>
          <a:xfrm>
            <a:off x="702643" y="259882"/>
            <a:ext cx="164592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Meal time in Hawaii (h1)							|		All Recipes		|		Breakfast		|		Lunch		|		Dinner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E445A-CFC5-AE64-C385-FE4B5B8A2AB9}"/>
              </a:ext>
            </a:extLst>
          </p:cNvPr>
          <p:cNvSpPr/>
          <p:nvPr/>
        </p:nvSpPr>
        <p:spPr>
          <a:xfrm>
            <a:off x="702643" y="1289784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Meat Based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71873B-7FF6-18B0-0807-555D37B2178A}"/>
              </a:ext>
            </a:extLst>
          </p:cNvPr>
          <p:cNvSpPr/>
          <p:nvPr/>
        </p:nvSpPr>
        <p:spPr>
          <a:xfrm>
            <a:off x="9298004" y="1289783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Vegetarian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1EDD4-F7A5-CC85-F5A7-4226FC5F3C79}"/>
              </a:ext>
            </a:extLst>
          </p:cNvPr>
          <p:cNvSpPr/>
          <p:nvPr/>
        </p:nvSpPr>
        <p:spPr>
          <a:xfrm>
            <a:off x="4925998" y="1289783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Plant-Based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D564BF-A2C9-743F-A45B-9172105274FA}"/>
              </a:ext>
            </a:extLst>
          </p:cNvPr>
          <p:cNvSpPr/>
          <p:nvPr/>
        </p:nvSpPr>
        <p:spPr>
          <a:xfrm>
            <a:off x="13504243" y="1289783"/>
            <a:ext cx="3657600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5F869-BB20-7F55-1C71-E64171562516}"/>
              </a:ext>
            </a:extLst>
          </p:cNvPr>
          <p:cNvSpPr txBox="1"/>
          <p:nvPr/>
        </p:nvSpPr>
        <p:spPr>
          <a:xfrm>
            <a:off x="596766" y="5127859"/>
            <a:ext cx="18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Latest Recipes: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635020-9D33-E7E3-5057-0ACC78FBA496}"/>
              </a:ext>
            </a:extLst>
          </p:cNvPr>
          <p:cNvSpPr/>
          <p:nvPr/>
        </p:nvSpPr>
        <p:spPr>
          <a:xfrm>
            <a:off x="702643" y="5677666"/>
            <a:ext cx="2743200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Most recent upload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89D041-8E7E-BDC3-35C5-641F9E9AC2A4}"/>
              </a:ext>
            </a:extLst>
          </p:cNvPr>
          <p:cNvSpPr/>
          <p:nvPr/>
        </p:nvSpPr>
        <p:spPr>
          <a:xfrm>
            <a:off x="3864812" y="5677666"/>
            <a:ext cx="2743200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most recent upload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B0D43-6BD9-433A-5704-99CC770E59CE}"/>
              </a:ext>
            </a:extLst>
          </p:cNvPr>
          <p:cNvSpPr/>
          <p:nvPr/>
        </p:nvSpPr>
        <p:spPr>
          <a:xfrm>
            <a:off x="7026981" y="5677666"/>
            <a:ext cx="2743200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most clicked 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20BC3-EEDB-7996-4458-2A7A05FFB89F}"/>
              </a:ext>
            </a:extLst>
          </p:cNvPr>
          <p:cNvSpPr txBox="1"/>
          <p:nvPr/>
        </p:nvSpPr>
        <p:spPr>
          <a:xfrm>
            <a:off x="6947836" y="5127859"/>
            <a:ext cx="199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Trending Recipes: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31C98A-814D-8AFD-5DDF-96D4005691A5}"/>
              </a:ext>
            </a:extLst>
          </p:cNvPr>
          <p:cNvSpPr/>
          <p:nvPr/>
        </p:nvSpPr>
        <p:spPr>
          <a:xfrm>
            <a:off x="10184876" y="5677666"/>
            <a:ext cx="2743200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most clicked 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926CB0-A2B0-988A-DF64-151F9E7D4D12}"/>
              </a:ext>
            </a:extLst>
          </p:cNvPr>
          <p:cNvSpPr txBox="1"/>
          <p:nvPr/>
        </p:nvSpPr>
        <p:spPr>
          <a:xfrm>
            <a:off x="13853024" y="5497191"/>
            <a:ext cx="296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Cant decide? Get a random one based on the protein!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10CCA0-B390-216C-441C-89AE67927B7C}"/>
              </a:ext>
            </a:extLst>
          </p:cNvPr>
          <p:cNvSpPr/>
          <p:nvPr/>
        </p:nvSpPr>
        <p:spPr>
          <a:xfrm>
            <a:off x="14139512" y="6275672"/>
            <a:ext cx="2425566" cy="417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Meat button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55D87D-3260-0C84-4751-A9D6A085A9F8}"/>
              </a:ext>
            </a:extLst>
          </p:cNvPr>
          <p:cNvSpPr/>
          <p:nvPr/>
        </p:nvSpPr>
        <p:spPr>
          <a:xfrm>
            <a:off x="14139512" y="6891069"/>
            <a:ext cx="2425566" cy="417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Beef button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4C10EC-18A4-DA87-8266-0DDC43EEE4FA}"/>
              </a:ext>
            </a:extLst>
          </p:cNvPr>
          <p:cNvSpPr/>
          <p:nvPr/>
        </p:nvSpPr>
        <p:spPr>
          <a:xfrm>
            <a:off x="14139512" y="7476084"/>
            <a:ext cx="2425566" cy="417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Pork button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4B8242-E45D-629C-42D3-DCDF42123326}"/>
              </a:ext>
            </a:extLst>
          </p:cNvPr>
          <p:cNvSpPr/>
          <p:nvPr/>
        </p:nvSpPr>
        <p:spPr>
          <a:xfrm>
            <a:off x="14139512" y="8091481"/>
            <a:ext cx="2425566" cy="417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Poultry button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F47A3D-A62B-0478-25FE-FB3675303A68}"/>
              </a:ext>
            </a:extLst>
          </p:cNvPr>
          <p:cNvSpPr/>
          <p:nvPr/>
        </p:nvSpPr>
        <p:spPr>
          <a:xfrm>
            <a:off x="14120259" y="8676496"/>
            <a:ext cx="2425566" cy="417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Plant-based button</a:t>
            </a:r>
          </a:p>
        </p:txBody>
      </p:sp>
    </p:spTree>
    <p:extLst>
      <p:ext uri="{BB962C8B-B14F-4D97-AF65-F5344CB8AC3E}">
        <p14:creationId xmlns:p14="http://schemas.microsoft.com/office/powerpoint/2010/main" val="113566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1043E-D611-B713-745C-EE8F2B833F51}"/>
              </a:ext>
            </a:extLst>
          </p:cNvPr>
          <p:cNvSpPr/>
          <p:nvPr/>
        </p:nvSpPr>
        <p:spPr>
          <a:xfrm>
            <a:off x="702643" y="259882"/>
            <a:ext cx="164592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Meal time in Hawaii(h1)							|		All Recipes		|		Breakfast		|		Lunch		|		Dinner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33DD8-CCCB-1352-9FA9-85972609A484}"/>
              </a:ext>
            </a:extLst>
          </p:cNvPr>
          <p:cNvSpPr/>
          <p:nvPr/>
        </p:nvSpPr>
        <p:spPr>
          <a:xfrm>
            <a:off x="711200" y="1153427"/>
            <a:ext cx="164592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Meat Based Recipes (h2)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26D99-3402-5A78-A359-486107F292D7}"/>
              </a:ext>
            </a:extLst>
          </p:cNvPr>
          <p:cNvSpPr/>
          <p:nvPr/>
        </p:nvSpPr>
        <p:spPr>
          <a:xfrm>
            <a:off x="702642" y="2046972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(h3) Beef (h3)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F3736-98A6-CCDD-BAB8-F5F39F4E7240}"/>
              </a:ext>
            </a:extLst>
          </p:cNvPr>
          <p:cNvSpPr/>
          <p:nvPr/>
        </p:nvSpPr>
        <p:spPr>
          <a:xfrm>
            <a:off x="9469119" y="2046972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(h3) Poultry (h3)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C4353-50A0-C317-921A-4B323DEC2F47}"/>
              </a:ext>
            </a:extLst>
          </p:cNvPr>
          <p:cNvSpPr/>
          <p:nvPr/>
        </p:nvSpPr>
        <p:spPr>
          <a:xfrm>
            <a:off x="702642" y="2940517"/>
            <a:ext cx="7772400" cy="2560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ul</a:t>
            </a:r>
            <a:r>
              <a:rPr lang="en-US" dirty="0"/>
              <a:t>)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List of recent uploads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:”some link”&gt; Link to full list  of recipes of protein type&lt;/a&gt;</a:t>
            </a:r>
          </a:p>
          <a:p>
            <a:pPr algn="ctr"/>
            <a:r>
              <a:rPr lang="en-US" dirty="0"/>
              <a:t>(/</a:t>
            </a:r>
            <a:r>
              <a:rPr lang="en-US" dirty="0" err="1"/>
              <a:t>ul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246D08-F880-6B60-6EDC-76B28E0CD32A}"/>
              </a:ext>
            </a:extLst>
          </p:cNvPr>
          <p:cNvSpPr/>
          <p:nvPr/>
        </p:nvSpPr>
        <p:spPr>
          <a:xfrm>
            <a:off x="9469119" y="2940517"/>
            <a:ext cx="7772400" cy="2560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ul</a:t>
            </a:r>
            <a:r>
              <a:rPr lang="en-US" dirty="0"/>
              <a:t>)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List of recent uploads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:”some link”&gt; Link to full list  of recipes of protein type&lt;/a&gt;</a:t>
            </a:r>
          </a:p>
          <a:p>
            <a:pPr algn="ctr"/>
            <a:r>
              <a:rPr lang="en-US" dirty="0"/>
              <a:t>(/</a:t>
            </a:r>
            <a:r>
              <a:rPr lang="en-US" dirty="0" err="1"/>
              <a:t>ul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901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91043E-D611-B713-745C-EE8F2B833F51}"/>
              </a:ext>
            </a:extLst>
          </p:cNvPr>
          <p:cNvSpPr/>
          <p:nvPr/>
        </p:nvSpPr>
        <p:spPr>
          <a:xfrm>
            <a:off x="702643" y="259882"/>
            <a:ext cx="164592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Meal time in Hawaii(h1)							|		All Recipes		|		Breakfast		|		Lunch		|		Dinner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33DD8-CCCB-1352-9FA9-85972609A484}"/>
              </a:ext>
            </a:extLst>
          </p:cNvPr>
          <p:cNvSpPr/>
          <p:nvPr/>
        </p:nvSpPr>
        <p:spPr>
          <a:xfrm>
            <a:off x="711200" y="1153427"/>
            <a:ext cx="164592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 Based Recipes (h2)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26D99-3402-5A78-A359-486107F292D7}"/>
              </a:ext>
            </a:extLst>
          </p:cNvPr>
          <p:cNvSpPr/>
          <p:nvPr/>
        </p:nvSpPr>
        <p:spPr>
          <a:xfrm>
            <a:off x="702642" y="2046972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(h3) Soy (h3)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F3736-98A6-CCDD-BAB8-F5F39F4E7240}"/>
              </a:ext>
            </a:extLst>
          </p:cNvPr>
          <p:cNvSpPr/>
          <p:nvPr/>
        </p:nvSpPr>
        <p:spPr>
          <a:xfrm>
            <a:off x="9469119" y="2046972"/>
            <a:ext cx="77724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(h3) Leafy Greens (h3)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DC4353-50A0-C317-921A-4B323DEC2F47}"/>
              </a:ext>
            </a:extLst>
          </p:cNvPr>
          <p:cNvSpPr/>
          <p:nvPr/>
        </p:nvSpPr>
        <p:spPr>
          <a:xfrm>
            <a:off x="702642" y="2940517"/>
            <a:ext cx="7772400" cy="2560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ul</a:t>
            </a:r>
            <a:r>
              <a:rPr lang="en-US" dirty="0"/>
              <a:t>)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List of recent uploads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:”some link”&gt; Link to full list  of recipes of protein type&lt;/a&gt;</a:t>
            </a:r>
          </a:p>
          <a:p>
            <a:pPr algn="ctr"/>
            <a:r>
              <a:rPr lang="en-US" dirty="0"/>
              <a:t>(/</a:t>
            </a:r>
            <a:r>
              <a:rPr lang="en-US" dirty="0" err="1"/>
              <a:t>ul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246D08-F880-6B60-6EDC-76B28E0CD32A}"/>
              </a:ext>
            </a:extLst>
          </p:cNvPr>
          <p:cNvSpPr/>
          <p:nvPr/>
        </p:nvSpPr>
        <p:spPr>
          <a:xfrm>
            <a:off x="9469119" y="2940517"/>
            <a:ext cx="7772400" cy="2560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ul</a:t>
            </a:r>
            <a:r>
              <a:rPr lang="en-US" dirty="0"/>
              <a:t>)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List of recent uploads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:”some link”&gt; Link to full list  of recipes of protein type&lt;/a&gt;</a:t>
            </a:r>
          </a:p>
          <a:p>
            <a:pPr algn="ctr"/>
            <a:r>
              <a:rPr lang="en-US" dirty="0"/>
              <a:t>(/</a:t>
            </a:r>
            <a:r>
              <a:rPr lang="en-US" dirty="0" err="1"/>
              <a:t>ul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352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270577-1006-D5E8-3473-E48D316BAA9D}"/>
              </a:ext>
            </a:extLst>
          </p:cNvPr>
          <p:cNvSpPr/>
          <p:nvPr/>
        </p:nvSpPr>
        <p:spPr>
          <a:xfrm>
            <a:off x="702643" y="259882"/>
            <a:ext cx="164592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Meal time in Hawaii(h1)							|		All Recipes		|		Breakfast		|		Lunch		|		Dinner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CD4B9-E882-4666-6E5F-CE968AEB9978}"/>
              </a:ext>
            </a:extLst>
          </p:cNvPr>
          <p:cNvSpPr/>
          <p:nvPr/>
        </p:nvSpPr>
        <p:spPr>
          <a:xfrm>
            <a:off x="702643" y="1135780"/>
            <a:ext cx="16459199" cy="6160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 Beef Bulgogi (h2) [This is an example the recipe site]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25643D-EF7F-86D2-D0AA-9C538E64576A}"/>
              </a:ext>
            </a:extLst>
          </p:cNvPr>
          <p:cNvSpPr/>
          <p:nvPr/>
        </p:nvSpPr>
        <p:spPr>
          <a:xfrm>
            <a:off x="702642" y="1941895"/>
            <a:ext cx="16459199" cy="7500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  <a:p>
            <a:r>
              <a:rPr lang="en-US" dirty="0"/>
              <a:t>	Recipe Description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Image of finished product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Ingredients</a:t>
            </a:r>
          </a:p>
          <a:p>
            <a:r>
              <a:rPr lang="en-US" dirty="0"/>
              <a:t>		unordered list</a:t>
            </a:r>
          </a:p>
          <a:p>
            <a:endParaRPr lang="en-US" dirty="0"/>
          </a:p>
          <a:p>
            <a:r>
              <a:rPr lang="en-US" dirty="0"/>
              <a:t>	Directions</a:t>
            </a:r>
          </a:p>
          <a:p>
            <a:r>
              <a:rPr lang="en-US" dirty="0"/>
              <a:t>		ordered list</a:t>
            </a:r>
          </a:p>
          <a:p>
            <a:endParaRPr lang="en-US" dirty="0"/>
          </a:p>
          <a:p>
            <a:pPr algn="ctr"/>
            <a:r>
              <a:rPr lang="en-US" dirty="0"/>
              <a:t>	</a:t>
            </a:r>
          </a:p>
          <a:p>
            <a:pPr algn="ctr"/>
            <a:r>
              <a:rPr lang="en-US" dirty="0"/>
              <a:t>Recommended Recipes(based on protein type)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4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403</Words>
  <Application>Microsoft Office PowerPoint</Application>
  <PresentationFormat>Custom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Vila, Giovanni O</dc:creator>
  <cp:lastModifiedBy>Vila, Giovanni O</cp:lastModifiedBy>
  <cp:revision>1</cp:revision>
  <dcterms:created xsi:type="dcterms:W3CDTF">2024-05-30T19:37:05Z</dcterms:created>
  <dcterms:modified xsi:type="dcterms:W3CDTF">2024-05-30T20:18:51Z</dcterms:modified>
</cp:coreProperties>
</file>