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4" r:id="rId3"/>
    <p:sldId id="267" r:id="rId4"/>
    <p:sldId id="263" r:id="rId5"/>
    <p:sldId id="261" r:id="rId6"/>
    <p:sldId id="259" r:id="rId7"/>
    <p:sldId id="257" r:id="rId8"/>
    <p:sldId id="266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tto" initials="G" lastIdx="1" clrIdx="0">
    <p:extLst>
      <p:ext uri="{19B8F6BF-5375-455C-9EA6-DF929625EA0E}">
        <p15:presenceInfo xmlns:p15="http://schemas.microsoft.com/office/powerpoint/2012/main" userId="7c4c088a1868b7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8T23:27:04.85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6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62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9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4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9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8BB9E0-B9B6-ABBD-E5B5-05037CDDC29D}"/>
              </a:ext>
            </a:extLst>
          </p:cNvPr>
          <p:cNvSpPr txBox="1"/>
          <p:nvPr/>
        </p:nvSpPr>
        <p:spPr>
          <a:xfrm>
            <a:off x="1643848" y="2413337"/>
            <a:ext cx="8904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BankGothic Lt BT" panose="020B0607020203060204" pitchFamily="34" charset="0"/>
                <a:cs typeface="Segoe UI Semilight" panose="020B0402040204020203" pitchFamily="34" charset="0"/>
              </a:rPr>
              <a:t>PROJECT PLAY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3BEB1C-E1A5-77BA-9936-A72FE80F7E4A}"/>
              </a:ext>
            </a:extLst>
          </p:cNvPr>
          <p:cNvSpPr txBox="1"/>
          <p:nvPr/>
        </p:nvSpPr>
        <p:spPr>
          <a:xfrm>
            <a:off x="-2314261" y="185041"/>
            <a:ext cx="8904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BankGothic Lt BT" panose="020B0607020203060204" pitchFamily="34" charset="0"/>
                <a:cs typeface="Segoe UI Semilight" panose="020B0402040204020203" pitchFamily="34" charset="0"/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889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FC84-E40A-B961-4C3E-A3503587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7" y="1202584"/>
            <a:ext cx="10515600" cy="1227701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Objetivo:</a:t>
            </a:r>
            <a:endParaRPr lang="es-ES" sz="40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FF4D4A-E460-90F8-5340-8418319B3056}"/>
              </a:ext>
            </a:extLst>
          </p:cNvPr>
          <p:cNvSpPr txBox="1">
            <a:spLocks/>
          </p:cNvSpPr>
          <p:nvPr/>
        </p:nvSpPr>
        <p:spPr>
          <a:xfrm>
            <a:off x="1535837" y="2274685"/>
            <a:ext cx="8859914" cy="2880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35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“</a:t>
            </a:r>
            <a:r>
              <a:rPr lang="es-ES" sz="3500" b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Responder a una necesidad: </a:t>
            </a:r>
            <a:r>
              <a:rPr lang="es-ES" sz="35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poder generar campañas de marketing eficientes, basadas en datos, en el sector del </a:t>
            </a:r>
            <a:r>
              <a:rPr lang="es-ES" sz="35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gaming</a:t>
            </a:r>
            <a:r>
              <a:rPr lang="es-ES" sz="35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”</a:t>
            </a:r>
            <a:endParaRPr lang="es-ES" sz="3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6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13DE-A195-8734-E76F-0E2C8D95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714702" cy="1325563"/>
          </a:xfrm>
        </p:spPr>
        <p:txBody>
          <a:bodyPr>
            <a:normAutofit/>
          </a:bodyPr>
          <a:lstStyle/>
          <a:p>
            <a:r>
              <a:rPr lang="es-ES" sz="3200" i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1. Extracción, Transformación y Carga (ETL)</a:t>
            </a:r>
            <a:endParaRPr lang="es-ES" sz="3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5D761C-F480-2F19-4F79-467697F16E29}"/>
              </a:ext>
            </a:extLst>
          </p:cNvPr>
          <p:cNvSpPr txBox="1">
            <a:spLocks/>
          </p:cNvSpPr>
          <p:nvPr/>
        </p:nvSpPr>
        <p:spPr>
          <a:xfrm>
            <a:off x="838200" y="3005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2. Análisis Exploratorio de Datos (EDA)</a:t>
            </a:r>
            <a:endParaRPr lang="es-E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528B28-52AF-F170-427C-F150F792CD9C}"/>
              </a:ext>
            </a:extLst>
          </p:cNvPr>
          <p:cNvSpPr txBox="1">
            <a:spLocks/>
          </p:cNvSpPr>
          <p:nvPr/>
        </p:nvSpPr>
        <p:spPr>
          <a:xfrm>
            <a:off x="2165556" y="4327525"/>
            <a:ext cx="7470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Este proyecto que se plantea como una herramienta de analítica en redes sociales y Social </a:t>
            </a:r>
            <a:r>
              <a:rPr lang="es-ES" sz="24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Listening</a:t>
            </a:r>
            <a:r>
              <a:rPr lang="es-ES" sz="24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te permite conocer datos como:</a:t>
            </a:r>
            <a:br>
              <a:rPr lang="es-ES" sz="24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</a:br>
            <a:endParaRPr lang="es-E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BBADD8-BBED-BE28-3C0E-4EC900E9F80A}"/>
              </a:ext>
            </a:extLst>
          </p:cNvPr>
          <p:cNvSpPr txBox="1">
            <a:spLocks/>
          </p:cNvSpPr>
          <p:nvPr/>
        </p:nvSpPr>
        <p:spPr>
          <a:xfrm>
            <a:off x="838200" y="89820"/>
            <a:ext cx="10515600" cy="122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Metodología</a:t>
            </a:r>
            <a:endParaRPr lang="es-E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5567F15-6FAA-4919-BE83-EF59171F6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836"/>
            <a:ext cx="12192000" cy="492219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5CFFB-F250-D5BA-40A1-000EED31DCCA}"/>
              </a:ext>
            </a:extLst>
          </p:cNvPr>
          <p:cNvSpPr txBox="1">
            <a:spLocks/>
          </p:cNvSpPr>
          <p:nvPr/>
        </p:nvSpPr>
        <p:spPr>
          <a:xfrm>
            <a:off x="324465" y="178312"/>
            <a:ext cx="1131692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FF309-AD0F-6FE3-AB5A-B5FE5D0E6819}"/>
              </a:ext>
            </a:extLst>
          </p:cNvPr>
          <p:cNvSpPr txBox="1"/>
          <p:nvPr/>
        </p:nvSpPr>
        <p:spPr>
          <a:xfrm>
            <a:off x="2934929" y="54292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Top </a:t>
            </a:r>
            <a:r>
              <a:rPr lang="es-ES" sz="40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gamers</a:t>
            </a:r>
            <a:endParaRPr lang="es-E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1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F23BB4B-1E5F-4F33-924F-AD1809C3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08"/>
            <a:ext cx="12192000" cy="4922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F0093-9386-2252-A12B-7CF8E8ED97F4}"/>
              </a:ext>
            </a:extLst>
          </p:cNvPr>
          <p:cNvSpPr txBox="1"/>
          <p:nvPr/>
        </p:nvSpPr>
        <p:spPr>
          <a:xfrm>
            <a:off x="0" y="121529"/>
            <a:ext cx="12192000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4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Los juegos </a:t>
            </a:r>
            <a:r>
              <a:rPr lang="es-ES" sz="40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en tendencia</a:t>
            </a:r>
            <a:endParaRPr lang="es-ES" sz="4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2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91EEA79-A917-4675-ACE0-AC33E8FD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2511"/>
            <a:ext cx="12192000" cy="4507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9DCDC-2318-6FF0-10E8-E9DE195B8F42}"/>
              </a:ext>
            </a:extLst>
          </p:cNvPr>
          <p:cNvSpPr txBox="1"/>
          <p:nvPr/>
        </p:nvSpPr>
        <p:spPr>
          <a:xfrm>
            <a:off x="-137652" y="641365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Nuevos talentos</a:t>
            </a:r>
          </a:p>
        </p:txBody>
      </p:sp>
    </p:spTree>
    <p:extLst>
      <p:ext uri="{BB962C8B-B14F-4D97-AF65-F5344CB8AC3E}">
        <p14:creationId xmlns:p14="http://schemas.microsoft.com/office/powerpoint/2010/main" val="4320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AC246438-18DC-48D5-B41D-65668B932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55"/>
            <a:ext cx="12192000" cy="45071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2966EF-A3B4-6CAF-182D-EC030617D527}"/>
              </a:ext>
            </a:extLst>
          </p:cNvPr>
          <p:cNvSpPr txBox="1"/>
          <p:nvPr/>
        </p:nvSpPr>
        <p:spPr>
          <a:xfrm>
            <a:off x="-137652" y="641365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Cambios de tendencias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0BB38-28E4-95D7-06A7-BE5C5B99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35"/>
            <a:ext cx="10515600" cy="1405553"/>
          </a:xfrm>
        </p:spPr>
        <p:txBody>
          <a:bodyPr>
            <a:normAutofit/>
          </a:bodyPr>
          <a:lstStyle/>
          <a:p>
            <a:pPr algn="ctr"/>
            <a:r>
              <a:rPr lang="es-ES" sz="4000" i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3. Entrenamiento de un modelo de Procesamiento de Lenguaje Natural (PLN)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C2D7-3F62-96D0-5A84-F4034034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2" y="2703358"/>
            <a:ext cx="5329083" cy="2134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5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Como parte fundamental del proyecto, se entrenó un modelo de PLN con el objetivo de identificar comentarios.</a:t>
            </a:r>
            <a:endParaRPr lang="es-ES" sz="2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5CDA2-7488-9E59-35D4-3173095EB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7"/>
            <a:ext cx="5614219" cy="48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828C-AA99-F35A-8A43-7651401A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78307"/>
            <a:ext cx="8534400" cy="1507067"/>
          </a:xfrm>
        </p:spPr>
        <p:txBody>
          <a:bodyPr/>
          <a:lstStyle/>
          <a:p>
            <a:pPr algn="ctr"/>
            <a:r>
              <a:rPr lang="es-ES" sz="3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Próximos pasos - Escalabilidad</a:t>
            </a:r>
            <a:endParaRPr lang="es-E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39B5-1368-F8E4-9554-BBFB70B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506" y="2496845"/>
            <a:ext cx="8534400" cy="2554550"/>
          </a:xfrm>
        </p:spPr>
        <p:txBody>
          <a:bodyPr/>
          <a:lstStyle/>
          <a:p>
            <a:pPr algn="just"/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</a:rPr>
              <a:t>G</a:t>
            </a:r>
            <a:r>
              <a:rPr lang="es-ES" sz="2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eneración de una interfaz donde poder interactuar con la herramienta</a:t>
            </a:r>
          </a:p>
          <a:p>
            <a:pPr marL="0" indent="0" algn="just">
              <a:buNone/>
            </a:pPr>
            <a:endParaRPr lang="es-ES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es-ES" sz="2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inclusión de un modelo de IA </a:t>
            </a:r>
            <a:r>
              <a:rPr lang="es-E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pre-entrenado</a:t>
            </a:r>
            <a:r>
              <a:rPr lang="es-ES" sz="2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más complejo, como el chat GPT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461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147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BankGothic Lt BT</vt:lpstr>
      <vt:lpstr>Calibri</vt:lpstr>
      <vt:lpstr>Century Gothic</vt:lpstr>
      <vt:lpstr>Segoe UI Semilight</vt:lpstr>
      <vt:lpstr>Times New Roman</vt:lpstr>
      <vt:lpstr>Wingdings 3</vt:lpstr>
      <vt:lpstr>Ion</vt:lpstr>
      <vt:lpstr>PowerPoint Presentation</vt:lpstr>
      <vt:lpstr>Objetivo:</vt:lpstr>
      <vt:lpstr>1. Extracción, Transformación y Carga (ETL)</vt:lpstr>
      <vt:lpstr>PowerPoint Presentation</vt:lpstr>
      <vt:lpstr>PowerPoint Presentation</vt:lpstr>
      <vt:lpstr>PowerPoint Presentation</vt:lpstr>
      <vt:lpstr>PowerPoint Presentation</vt:lpstr>
      <vt:lpstr>3. Entrenamiento de un modelo de Procesamiento de Lenguaje Natural (PLN)</vt:lpstr>
      <vt:lpstr> Próximos pasos - Escalabilidad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GAMM</dc:creator>
  <cp:lastModifiedBy>Giotto</cp:lastModifiedBy>
  <cp:revision>2</cp:revision>
  <dcterms:created xsi:type="dcterms:W3CDTF">2023-06-08T21:09:25Z</dcterms:created>
  <dcterms:modified xsi:type="dcterms:W3CDTF">2023-06-08T23:32:27Z</dcterms:modified>
</cp:coreProperties>
</file>