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80D87C-058D-4305-950E-2E60C2149693}" type="datetime">
              <a:rPr b="0" lang="es-CO" sz="900" spc="-1" strike="noStrike">
                <a:solidFill>
                  <a:srgbClr val="8b8b8b"/>
                </a:solidFill>
                <a:latin typeface="Trebuchet MS"/>
              </a:rPr>
              <a:t>1/03/19</a:t>
            </a:fld>
            <a:endParaRPr b="0" lang="es-CO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1339AF-0609-4BE1-8276-8AD875E86166}" type="slidenum">
              <a:rPr b="0" lang="es-CO" sz="900" spc="-1" strike="noStrike">
                <a:solidFill>
                  <a:srgbClr val="5fcbef"/>
                </a:solidFill>
                <a:latin typeface="Trebuchet MS"/>
              </a:rPr>
              <a:t>&lt;número&gt;</a:t>
            </a:fld>
            <a:endParaRPr b="0" lang="es-CO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Editar el estilo de texto del patrón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nivel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Cuarto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351112-FC59-41BA-A467-3411522DB241}" type="datetime">
              <a:rPr b="0" lang="es-CO" sz="900" spc="-1" strike="noStrike">
                <a:solidFill>
                  <a:srgbClr val="8b8b8b"/>
                </a:solidFill>
                <a:latin typeface="Trebuchet MS"/>
              </a:rPr>
              <a:t>1/03/19</a:t>
            </a:fld>
            <a:endParaRPr b="0" lang="es-CO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B10758-2FD2-4EF3-9FB2-A38FB4C7B359}" type="slidenum">
              <a:rPr b="0" lang="es-CO" sz="900" spc="-1" strike="noStrike">
                <a:solidFill>
                  <a:srgbClr val="5fcbef"/>
                </a:solidFill>
                <a:latin typeface="Trebuchet MS"/>
              </a:rPr>
              <a:t>1</a:t>
            </a:fld>
            <a:endParaRPr b="0" lang="es-CO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6F224F-35F1-45C9-ACB5-E7E963BB30C8}" type="datetime">
              <a:rPr b="0" lang="es-CO" sz="900" spc="-1" strike="noStrike">
                <a:solidFill>
                  <a:srgbClr val="8b8b8b"/>
                </a:solidFill>
                <a:latin typeface="Trebuchet MS"/>
              </a:rPr>
              <a:t>1/03/19</a:t>
            </a:fld>
            <a:endParaRPr b="0" lang="es-CO" sz="900" spc="-1" strike="noStrike">
              <a:latin typeface="Times New Roman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2AB2B4-6A52-458D-AE0E-9E85A30CA35E}" type="slidenum">
              <a:rPr b="0" lang="es-CO" sz="900" spc="-1" strike="noStrike">
                <a:solidFill>
                  <a:srgbClr val="5fcbef"/>
                </a:solidFill>
                <a:latin typeface="Trebuchet MS"/>
              </a:rPr>
              <a:t>1</a:t>
            </a:fld>
            <a:endParaRPr b="0" lang="es-CO" sz="9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INTRODUCTION TO CUSTOMER </a:t>
            </a: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ANALYTICS 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s-CO" sz="2800" spc="-1" strike="noStrike">
                <a:solidFill>
                  <a:srgbClr val="808080"/>
                </a:solidFill>
                <a:latin typeface="Trebuchet MS"/>
              </a:rPr>
              <a:t>LAURA CARO MARTINEZ</a:t>
            </a:r>
            <a:endParaRPr b="0" lang="es-CO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s-CO" sz="2800" spc="-1" strike="noStrike">
                <a:solidFill>
                  <a:srgbClr val="808080"/>
                </a:solidFill>
                <a:latin typeface="Trebuchet MS"/>
              </a:rPr>
              <a:t>&amp; ANGELA DEVIA</a:t>
            </a:r>
            <a:endParaRPr b="0" lang="es-CO" sz="2800" spc="-1" strike="noStrike">
              <a:latin typeface="Arial"/>
            </a:endParaRPr>
          </a:p>
        </p:txBody>
      </p:sp>
      <p:pic>
        <p:nvPicPr>
          <p:cNvPr id="169" name="Imagen 7" descr=""/>
          <p:cNvPicPr/>
          <p:nvPr/>
        </p:nvPicPr>
        <p:blipFill>
          <a:blip r:embed="rId1"/>
          <a:stretch/>
        </p:blipFill>
        <p:spPr>
          <a:xfrm>
            <a:off x="216000" y="4968000"/>
            <a:ext cx="3686040" cy="18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¿Qué es el análisis de clientes?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32000" y="1635480"/>
            <a:ext cx="9288000" cy="477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Es el proceso en el que los datos de comportamiento de los clientes con que cuenta la empresa se utilizan para ayudar a tomar decisiones clave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Utilizando técnicas de segmentación del mercado y análisis predictivo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Integrar y analizar la información recogida en todas estas fuentes tan dispares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Para definir los patrones de comportamiento que siguen los clientes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Detectar problemas en la experiencia del cliente con el producto o servicio para mejorarla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Segmentar a los clientes según sus comportamientos de compra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Tomar desiciones con bases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2" name="Imagen 4" descr=""/>
          <p:cNvPicPr/>
          <p:nvPr/>
        </p:nvPicPr>
        <p:blipFill>
          <a:blip r:embed="rId1"/>
          <a:stretch/>
        </p:blipFill>
        <p:spPr>
          <a:xfrm>
            <a:off x="929160" y="5667480"/>
            <a:ext cx="233316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Tipos de datos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4" name="Imagen 5" descr=""/>
          <p:cNvPicPr/>
          <p:nvPr/>
        </p:nvPicPr>
        <p:blipFill>
          <a:blip r:embed="rId1"/>
          <a:srcRect l="0" t="36045" r="25472" b="6869"/>
          <a:stretch/>
        </p:blipFill>
        <p:spPr>
          <a:xfrm>
            <a:off x="921600" y="1394280"/>
            <a:ext cx="8573760" cy="3933360"/>
          </a:xfrm>
          <a:prstGeom prst="rect">
            <a:avLst/>
          </a:prstGeom>
          <a:ln>
            <a:noFill/>
          </a:ln>
        </p:spPr>
      </p:pic>
      <p:pic>
        <p:nvPicPr>
          <p:cNvPr id="175" name="Imagen 3" descr=""/>
          <p:cNvPicPr/>
          <p:nvPr/>
        </p:nvPicPr>
        <p:blipFill>
          <a:blip r:embed="rId2"/>
          <a:stretch/>
        </p:blipFill>
        <p:spPr>
          <a:xfrm>
            <a:off x="929160" y="5667480"/>
            <a:ext cx="2333160" cy="11901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DATOS ESTRUCTURADOS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rcRect l="12337" t="25274" r="4586" b="10607"/>
          <a:stretch/>
        </p:blipFill>
        <p:spPr>
          <a:xfrm>
            <a:off x="1300320" y="1642320"/>
            <a:ext cx="7596360" cy="4237560"/>
          </a:xfrm>
          <a:prstGeom prst="rect">
            <a:avLst/>
          </a:prstGeom>
          <a:ln>
            <a:noFill/>
          </a:ln>
        </p:spPr>
      </p:pic>
      <p:pic>
        <p:nvPicPr>
          <p:cNvPr id="178" name="Imagen 3" descr=""/>
          <p:cNvPicPr/>
          <p:nvPr/>
        </p:nvPicPr>
        <p:blipFill>
          <a:blip r:embed="rId2"/>
          <a:stretch/>
        </p:blipFill>
        <p:spPr>
          <a:xfrm>
            <a:off x="951840" y="5667480"/>
            <a:ext cx="233316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4" descr=""/>
          <p:cNvPicPr/>
          <p:nvPr/>
        </p:nvPicPr>
        <p:blipFill>
          <a:blip r:embed="rId1"/>
          <a:stretch/>
        </p:blipFill>
        <p:spPr>
          <a:xfrm>
            <a:off x="0" y="96840"/>
            <a:ext cx="12168720" cy="4367160"/>
          </a:xfrm>
          <a:prstGeom prst="rect">
            <a:avLst/>
          </a:prstGeom>
          <a:ln>
            <a:noFill/>
          </a:ln>
        </p:spPr>
      </p:pic>
      <p:pic>
        <p:nvPicPr>
          <p:cNvPr id="180" name="Imagen 5" descr=""/>
          <p:cNvPicPr/>
          <p:nvPr/>
        </p:nvPicPr>
        <p:blipFill>
          <a:blip r:embed="rId2"/>
          <a:stretch/>
        </p:blipFill>
        <p:spPr>
          <a:xfrm>
            <a:off x="938520" y="5667480"/>
            <a:ext cx="2333160" cy="119016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2160000" y="49795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Analogía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781200" y="72000"/>
            <a:ext cx="9370800" cy="6703200"/>
          </a:xfrm>
          <a:prstGeom prst="rect">
            <a:avLst/>
          </a:prstGeom>
          <a:ln>
            <a:noFill/>
          </a:ln>
        </p:spPr>
      </p:pic>
      <p:pic>
        <p:nvPicPr>
          <p:cNvPr id="183" name="Imagen 2" descr=""/>
          <p:cNvPicPr/>
          <p:nvPr/>
        </p:nvPicPr>
        <p:blipFill>
          <a:blip r:embed="rId2"/>
          <a:stretch/>
        </p:blipFill>
        <p:spPr>
          <a:xfrm>
            <a:off x="941040" y="5667480"/>
            <a:ext cx="233316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797760" y="5616000"/>
            <a:ext cx="2370240" cy="1208520"/>
          </a:xfrm>
          <a:prstGeom prst="rect">
            <a:avLst/>
          </a:prstGeom>
          <a:ln>
            <a:noFill/>
          </a:ln>
        </p:spPr>
      </p:pic>
      <p:sp>
        <p:nvSpPr>
          <p:cNvPr id="185" name="TextShape 1"/>
          <p:cNvSpPr txBox="1"/>
          <p:nvPr/>
        </p:nvSpPr>
        <p:spPr>
          <a:xfrm>
            <a:off x="9725760" y="2592000"/>
            <a:ext cx="2538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latin typeface="Arial"/>
              </a:rPr>
              <a:t>http://mattturck.com/bigdata2018/</a:t>
            </a:r>
            <a:endParaRPr b="0" lang="es-CO" sz="1800" spc="-1" strike="noStrike">
              <a:latin typeface="Arial"/>
            </a:endParaRPr>
          </a:p>
          <a:p>
            <a:endParaRPr b="0" lang="es-CO" sz="1800" spc="-1" strike="noStrike">
              <a:latin typeface="Arial"/>
            </a:endParaRPr>
          </a:p>
          <a:p>
            <a:r>
              <a:rPr b="0" lang="es-CO" sz="1800" spc="-1" strike="noStrike">
                <a:latin typeface="Arial"/>
              </a:rPr>
              <a:t>Other approach:</a:t>
            </a:r>
            <a:endParaRPr b="0" lang="es-CO" sz="1800" spc="-1" strike="noStrike">
              <a:latin typeface="Arial"/>
            </a:endParaRPr>
          </a:p>
          <a:p>
            <a:r>
              <a:rPr b="0" lang="es-CO" sz="1800" spc="-1" strike="noStrike">
                <a:latin typeface="Arial"/>
              </a:rPr>
              <a:t>https://www.learnbigdatatools.com/category/big-data-catalog-2018-2019/</a:t>
            </a:r>
            <a:endParaRPr b="0" lang="es-CO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8720" y="360"/>
            <a:ext cx="97732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2057400" y="220320"/>
            <a:ext cx="5714640" cy="64868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9655200" y="5544360"/>
            <a:ext cx="2440800" cy="12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Application>LibreOffice/6.0.6.2$Linux_X86_64 LibreOffice_project/00m0$Build-2</Application>
  <Words>110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2019-02-23T11:24:17Z</dcterms:created>
  <dc:creator>Usuario de Windows</dc:creator>
  <dc:description/>
  <dc:language>es-CO</dc:language>
  <cp:lastModifiedBy/>
  <dcterms:modified xsi:type="dcterms:W3CDTF">2019-03-01T06:27:42Z</dcterms:modified>
  <cp:revision>9</cp:revision>
  <dc:subject/>
  <dc:title>INTRODUCTION TO CUSTOMER ANALYTICS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