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5"/>
  </p:notesMasterIdLst>
  <p:handoutMasterIdLst>
    <p:handoutMasterId r:id="rId6"/>
  </p:handoutMasterIdLst>
  <p:sldIdLst>
    <p:sldId id="301" r:id="rId4"/>
  </p:sldIdLst>
  <p:sldSz cx="9601200" cy="12801600" type="A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2970" userDrawn="1">
          <p15:clr>
            <a:srgbClr val="A4A3A4"/>
          </p15:clr>
        </p15:guide>
        <p15:guide id="3" pos="3078" userDrawn="1">
          <p15:clr>
            <a:srgbClr val="A4A3A4"/>
          </p15:clr>
        </p15:guide>
        <p15:guide id="4" pos="3935" userDrawn="1">
          <p15:clr>
            <a:srgbClr val="A4A3A4"/>
          </p15:clr>
        </p15:guide>
        <p15:guide id="5" pos="4043" userDrawn="1">
          <p15:clr>
            <a:srgbClr val="A4A3A4"/>
          </p15:clr>
        </p15:guide>
        <p15:guide id="6" pos="2113" userDrawn="1">
          <p15:clr>
            <a:srgbClr val="A4A3A4"/>
          </p15:clr>
        </p15:guide>
        <p15:guide id="7" pos="2006" userDrawn="1">
          <p15:clr>
            <a:srgbClr val="A4A3A4"/>
          </p15:clr>
        </p15:guide>
        <p15:guide id="8" pos="559" userDrawn="1">
          <p15:clr>
            <a:srgbClr val="A4A3A4"/>
          </p15:clr>
        </p15:guide>
        <p15:guide id="9" pos="5489" userDrawn="1">
          <p15:clr>
            <a:srgbClr val="A4A3A4"/>
          </p15:clr>
        </p15:guide>
        <p15:guide id="10" orient="horz" pos="730" userDrawn="1">
          <p15:clr>
            <a:srgbClr val="A4A3A4"/>
          </p15:clr>
        </p15:guide>
        <p15:guide id="11" orient="horz" pos="1704" userDrawn="1">
          <p15:clr>
            <a:srgbClr val="A4A3A4"/>
          </p15:clr>
        </p15:guide>
        <p15:guide id="12" orient="horz" pos="2296" userDrawn="1">
          <p15:clr>
            <a:srgbClr val="A4A3A4"/>
          </p15:clr>
        </p15:guide>
        <p15:guide id="13" orient="horz" pos="2804" userDrawn="1">
          <p15:clr>
            <a:srgbClr val="A4A3A4"/>
          </p15:clr>
        </p15:guide>
        <p15:guide id="14" orient="horz" pos="4370" userDrawn="1">
          <p15:clr>
            <a:srgbClr val="A4A3A4"/>
          </p15:clr>
        </p15:guide>
        <p15:guide id="16" orient="horz" pos="73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636" userDrawn="1">
          <p15:clr>
            <a:srgbClr val="A4A3A4"/>
          </p15:clr>
        </p15:guide>
        <p15:guide id="2" pos="506" userDrawn="1">
          <p15:clr>
            <a:srgbClr val="A4A3A4"/>
          </p15:clr>
        </p15:guide>
        <p15:guide id="3" pos="4021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orient="horz" pos="2228" userDrawn="1">
          <p15:clr>
            <a:srgbClr val="A4A3A4"/>
          </p15:clr>
        </p15:guide>
        <p15:guide id="6" pos="778" userDrawn="1">
          <p15:clr>
            <a:srgbClr val="A4A3A4"/>
          </p15:clr>
        </p15:guide>
        <p15:guide id="7" pos="354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AF27D6-9F63-406C-BD66-73518A6944CB}" v="79" dt="2024-05-21T11:39:01.021"/>
  </p1510:revLst>
</p1510:revInfo>
</file>

<file path=ppt/tableStyles.xml><?xml version="1.0" encoding="utf-8"?>
<a:tblStyleLst xmlns:a="http://schemas.openxmlformats.org/drawingml/2006/main" def="{CA20E951-F767-40FB-8981-BDCADE0C3650}">
  <a:tblStyle styleId="{CA20E951-F767-40FB-8981-BDCADE0C3650}" styleName="SRF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noFill/>
            </a:ln>
          </a:left>
          <a:right>
            <a:ln w="12700" cmpd="sng">
              <a:noFill/>
            </a:ln>
          </a:right>
          <a:top>
            <a:ln w="12700" cmpd="sng">
              <a:noFill/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noFill/>
            </a:ln>
          </a:insideV>
        </a:tcBdr>
        <a:fill>
          <a:noFill/>
        </a:fill>
      </a:tcStyle>
    </a:wholeTbl>
    <a:band1H>
      <a:tcTxStyle>
        <a:schemeClr val="dk1"/>
      </a:tcTxStyle>
      <a:tcStyle>
        <a:tcBdr/>
        <a:fill>
          <a:noFill/>
        </a:fill>
      </a:tcStyle>
    </a:band1H>
    <a:band2H>
      <a:tcTxStyle>
        <a:schemeClr val="dk1"/>
      </a:tcTxStyle>
      <a:tcStyle>
        <a:tcBdr/>
        <a:fill>
          <a:noFill/>
        </a:fill>
      </a:tcStyle>
    </a:band2H>
    <a:band1V>
      <a:tcTxStyle>
        <a:schemeClr val="dk1"/>
      </a:tcTxStyle>
      <a:tcStyle>
        <a:tcBdr/>
        <a:fill>
          <a:noFill/>
        </a:fill>
      </a:tcStyle>
    </a:band1V>
    <a:band2V>
      <a:tcTxStyle>
        <a:schemeClr val="dk1"/>
      </a:tcTxStyle>
      <a:tcStyle>
        <a:tcBdr/>
        <a:fill>
          <a:noFill/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CDCDC"/>
          </a:solidFill>
        </a:fill>
      </a:tcStyle>
    </a:lastCol>
    <a:firstCol>
      <a:tcTxStyle>
        <a:fontRef idx="minor"/>
        <a:schemeClr val="dk1"/>
      </a:tcTxStyle>
      <a:tcStyle>
        <a:tcBdr/>
        <a:fill>
          <a:noFill/>
        </a:fill>
      </a:tcStyle>
    </a:firstCol>
    <a:lastRow>
      <a:tcTxStyle b="on">
        <a:fontRef idx="major"/>
        <a:schemeClr val="dk1"/>
      </a:tcTxStyle>
      <a:tcStyle>
        <a:tcBdr/>
        <a:fill>
          <a:noFill/>
        </a:fill>
      </a:tcStyle>
    </a:lastRow>
    <a:firstRow>
      <a:tcTxStyle b="on">
        <a:fontRef idx="major"/>
        <a:schemeClr val="dk1"/>
      </a:tcTxStyle>
      <a:tcStyle>
        <a:tcBdr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CA20E951-F767-40FB-8981-BDCADE0C365A}" styleName="SRF-grau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noFill/>
            </a:ln>
          </a:left>
          <a:right>
            <a:ln w="12700" cmpd="sng">
              <a:noFill/>
            </a:ln>
          </a:right>
          <a:top>
            <a:ln w="12700" cmpd="sng">
              <a:noFill/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noFill/>
            </a:ln>
          </a:insideV>
        </a:tcBdr>
        <a:fill>
          <a:noFill/>
        </a:fill>
      </a:tcStyle>
    </a:wholeTbl>
    <a:band1H>
      <a:tcTxStyle>
        <a:schemeClr val="dk1"/>
      </a:tcTxStyle>
      <a:tcStyle>
        <a:tcBdr/>
        <a:fill>
          <a:noFill/>
        </a:fill>
      </a:tcStyle>
    </a:band1H>
    <a:band2H>
      <a:tcTxStyle>
        <a:schemeClr val="dk1"/>
      </a:tcTxStyle>
      <a:tcStyle>
        <a:tcBdr/>
        <a:fill>
          <a:noFill/>
        </a:fill>
      </a:tcStyle>
    </a:band2H>
    <a:band1V>
      <a:tcTxStyle>
        <a:schemeClr val="dk1"/>
      </a:tcTxStyle>
      <a:tcStyle>
        <a:tcBdr/>
        <a:fill>
          <a:solidFill>
            <a:srgbClr val="F6F6F6"/>
          </a:solidFill>
        </a:fill>
      </a:tcStyle>
    </a:band1V>
    <a:band2V>
      <a:tcTxStyle>
        <a:schemeClr val="dk1"/>
      </a:tcTxStyle>
      <a:tcStyle>
        <a:tcBdr/>
        <a:fill>
          <a:solidFill>
            <a:srgbClr val="FFFFFF"/>
          </a:solidFill>
        </a:fill>
      </a:tcStyle>
    </a:band2V>
    <a:lastCol>
      <a:tcTxStyle>
        <a:fontRef idx="minor"/>
        <a:schemeClr val="dk1"/>
      </a:tcTxStyle>
      <a:tcStyle>
        <a:tcBdr/>
        <a:fill>
          <a:solidFill>
            <a:srgbClr val="DCDCDC"/>
          </a:solidFill>
        </a:fill>
      </a:tcStyle>
    </a:lastCol>
    <a:firstCol>
      <a:tcTxStyle>
        <a:fontRef idx="minor"/>
        <a:schemeClr val="dk1"/>
      </a:tcTxStyle>
      <a:tcStyle>
        <a:tcBdr/>
        <a:fill>
          <a:noFill/>
        </a:fill>
      </a:tcStyle>
    </a:firstCol>
    <a:lastRow>
      <a:tcTxStyle b="on">
        <a:fontRef idx="major"/>
        <a:schemeClr val="dk1"/>
      </a:tcTxStyle>
      <a:tcStyle>
        <a:tcBdr/>
        <a:fill>
          <a:noFill/>
        </a:fill>
      </a:tcStyle>
    </a:lastRow>
    <a:firstRow>
      <a:tcTxStyle b="on">
        <a:fontRef idx="major"/>
        <a:schemeClr val="dk1"/>
      </a:tcTxStyle>
      <a:tcStyle>
        <a:tcBdr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03" autoAdjust="0"/>
    <p:restoredTop sz="93789" autoAdjust="0"/>
  </p:normalViewPr>
  <p:slideViewPr>
    <p:cSldViewPr snapToGrid="0" showGuides="1">
      <p:cViewPr varScale="1">
        <p:scale>
          <a:sx n="41" d="100"/>
          <a:sy n="41" d="100"/>
        </p:scale>
        <p:origin x="2634" y="90"/>
      </p:cViewPr>
      <p:guideLst>
        <p:guide orient="horz" pos="4032"/>
        <p:guide pos="2970"/>
        <p:guide pos="3078"/>
        <p:guide pos="3935"/>
        <p:guide pos="4043"/>
        <p:guide pos="2113"/>
        <p:guide pos="2006"/>
        <p:guide pos="559"/>
        <p:guide pos="5489"/>
        <p:guide orient="horz" pos="730"/>
        <p:guide orient="horz" pos="1704"/>
        <p:guide orient="horz" pos="2296"/>
        <p:guide orient="horz" pos="2804"/>
        <p:guide orient="horz" pos="4370"/>
        <p:guide orient="horz" pos="73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528" y="78"/>
      </p:cViewPr>
      <p:guideLst>
        <p:guide orient="horz" pos="2636"/>
        <p:guide pos="506"/>
        <p:guide pos="4021"/>
        <p:guide orient="horz" pos="663"/>
        <p:guide orient="horz" pos="2228"/>
        <p:guide pos="778"/>
        <p:guide pos="354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oli, Mauro (SRF)" userId="fe00c76e-d957-4d3d-b428-e372c880596a" providerId="ADAL" clId="{6EAF27D6-9F63-406C-BD66-73518A6944CB}"/>
    <pc:docChg chg="undo custSel addSld delSld modSld sldOrd modMainMaster modNotesMaster">
      <pc:chgData name="Giovanoli, Mauro (SRF)" userId="fe00c76e-d957-4d3d-b428-e372c880596a" providerId="ADAL" clId="{6EAF27D6-9F63-406C-BD66-73518A6944CB}" dt="2024-05-21T11:41:15.522" v="747" actId="732"/>
      <pc:docMkLst>
        <pc:docMk/>
      </pc:docMkLst>
      <pc:sldChg chg="modSp del ord modNotes">
        <pc:chgData name="Giovanoli, Mauro (SRF)" userId="fe00c76e-d957-4d3d-b428-e372c880596a" providerId="ADAL" clId="{6EAF27D6-9F63-406C-BD66-73518A6944CB}" dt="2024-05-21T06:45:09.404" v="21" actId="47"/>
        <pc:sldMkLst>
          <pc:docMk/>
          <pc:sldMk cId="2097057887" sldId="256"/>
        </pc:sldMkLst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2097057887" sldId="256"/>
            <ac:spMk id="8" creationId="{8068F2F0-1C0F-4F3B-8FD6-901C16523E7F}"/>
          </ac:spMkLst>
        </pc:spChg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2097057887" sldId="256"/>
            <ac:spMk id="9" creationId="{83CCCC41-38D6-4362-88BA-19240582B64E}"/>
          </ac:spMkLst>
        </pc:spChg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1405743093" sldId="257"/>
        </pc:sldMkLst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2040394389" sldId="258"/>
        </pc:sldMkLst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2266628737" sldId="259"/>
        </pc:sldMkLst>
      </pc:sldChg>
      <pc:sldChg chg="modSp 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1017430640" sldId="260"/>
        </pc:sldMkLst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1017430640" sldId="260"/>
            <ac:spMk id="3" creationId="{3CF8C54C-C6F8-48D8-9D42-E6399082D65A}"/>
          </ac:spMkLst>
        </pc:spChg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944939172" sldId="261"/>
        </pc:sldMkLst>
      </pc:sldChg>
      <pc:sldChg chg="modSp 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1870411013" sldId="262"/>
        </pc:sldMkLst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1870411013" sldId="262"/>
            <ac:spMk id="3" creationId="{1C0AEC78-9CC8-46C4-A766-B0B6B2F35A23}"/>
          </ac:spMkLst>
        </pc:spChg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683475184" sldId="263"/>
        </pc:sldMkLst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329334285" sldId="264"/>
        </pc:sldMkLst>
      </pc:sldChg>
      <pc:sldChg chg="modSp 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1355748686" sldId="265"/>
        </pc:sldMkLst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1355748686" sldId="265"/>
            <ac:spMk id="3" creationId="{F4A80581-1E61-4974-8570-C5731B02DC73}"/>
          </ac:spMkLst>
        </pc:spChg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1355748686" sldId="265"/>
            <ac:spMk id="6" creationId="{61C5A5D4-2436-4193-B148-8020DCF17D8D}"/>
          </ac:spMkLst>
        </pc:spChg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2779502547" sldId="266"/>
        </pc:sldMkLst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2500149594" sldId="267"/>
        </pc:sldMkLst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3943406502" sldId="268"/>
        </pc:sldMkLst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4156051825" sldId="269"/>
        </pc:sldMkLst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2589531433" sldId="270"/>
        </pc:sldMkLst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2629035835" sldId="271"/>
        </pc:sldMkLst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1814709471" sldId="272"/>
        </pc:sldMkLst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77162680" sldId="273"/>
        </pc:sldMkLst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2734867060" sldId="274"/>
        </pc:sldMkLst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2086815868" sldId="275"/>
        </pc:sldMkLst>
      </pc:sldChg>
      <pc:sldChg chg="modSp 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2590057090" sldId="276"/>
        </pc:sldMkLst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2590057090" sldId="276"/>
            <ac:spMk id="3" creationId="{5035D915-2E75-48D8-92CB-360A0C9B1C44}"/>
          </ac:spMkLst>
        </pc:spChg>
      </pc:sldChg>
      <pc:sldChg chg="modSp 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1463203033" sldId="277"/>
        </pc:sldMkLst>
        <pc:graphicFrameChg chg="mod">
          <ac:chgData name="Giovanoli, Mauro (SRF)" userId="fe00c76e-d957-4d3d-b428-e372c880596a" providerId="ADAL" clId="{6EAF27D6-9F63-406C-BD66-73518A6944CB}" dt="2024-05-21T06:43:44.454" v="2"/>
          <ac:graphicFrameMkLst>
            <pc:docMk/>
            <pc:sldMk cId="1463203033" sldId="277"/>
            <ac:graphicFrameMk id="6" creationId="{756B1DD8-1F61-4563-BF97-BC90BCB7C16B}"/>
          </ac:graphicFrameMkLst>
        </pc:graphicFrameChg>
      </pc:sldChg>
      <pc:sldChg chg="modSp 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280721686" sldId="278"/>
        </pc:sldMkLst>
        <pc:graphicFrameChg chg="mod">
          <ac:chgData name="Giovanoli, Mauro (SRF)" userId="fe00c76e-d957-4d3d-b428-e372c880596a" providerId="ADAL" clId="{6EAF27D6-9F63-406C-BD66-73518A6944CB}" dt="2024-05-21T06:43:44.454" v="2"/>
          <ac:graphicFrameMkLst>
            <pc:docMk/>
            <pc:sldMk cId="280721686" sldId="278"/>
            <ac:graphicFrameMk id="4" creationId="{9211A2DF-39A0-4D0F-B8A1-29C5BD7B4343}"/>
          </ac:graphicFrameMkLst>
        </pc:graphicFrameChg>
      </pc:sldChg>
      <pc:sldChg chg="modSp 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3511544148" sldId="279"/>
        </pc:sldMkLst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3511544148" sldId="279"/>
            <ac:spMk id="4" creationId="{80E9C71F-64E1-4839-8BAA-20A4CF2CCF65}"/>
          </ac:spMkLst>
        </pc:spChg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3511544148" sldId="279"/>
            <ac:spMk id="7" creationId="{5A357C99-FA20-4224-87E9-B9750F2AC2F9}"/>
          </ac:spMkLst>
        </pc:spChg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3511544148" sldId="279"/>
            <ac:spMk id="8" creationId="{EDD4BBF3-102E-448D-B3CC-0447446E86C1}"/>
          </ac:spMkLst>
        </pc:spChg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3511544148" sldId="279"/>
            <ac:spMk id="9" creationId="{0C28BB63-D217-4D66-BD78-EDB6E145C451}"/>
          </ac:spMkLst>
        </pc:spChg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3511544148" sldId="279"/>
            <ac:spMk id="10" creationId="{AA23D25D-B8AE-487E-AFB6-882F3E4B7EA6}"/>
          </ac:spMkLst>
        </pc:spChg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3511544148" sldId="279"/>
            <ac:spMk id="11" creationId="{F934CC19-1002-4641-8ABC-71598C92CB9C}"/>
          </ac:spMkLst>
        </pc:spChg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3511544148" sldId="279"/>
            <ac:spMk id="12" creationId="{0294F075-F1C3-4C8D-8FF3-9F3344F177EF}"/>
          </ac:spMkLst>
        </pc:spChg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3511544148" sldId="279"/>
            <ac:spMk id="18" creationId="{C753723D-A8E3-4309-B840-CC9665CBC9B7}"/>
          </ac:spMkLst>
        </pc:spChg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3511544148" sldId="279"/>
            <ac:spMk id="19" creationId="{44FC3F74-7447-44F8-890E-7A223DA351CB}"/>
          </ac:spMkLst>
        </pc:spChg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3511544148" sldId="279"/>
            <ac:spMk id="20" creationId="{02A89FAF-C52C-4278-814D-E2A95EBA741F}"/>
          </ac:spMkLst>
        </pc:spChg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3511544148" sldId="279"/>
            <ac:spMk id="21" creationId="{53B7DCB9-63BB-4FE1-A49A-FD248ACE1CA7}"/>
          </ac:spMkLst>
        </pc:spChg>
        <pc:grpChg chg="mod">
          <ac:chgData name="Giovanoli, Mauro (SRF)" userId="fe00c76e-d957-4d3d-b428-e372c880596a" providerId="ADAL" clId="{6EAF27D6-9F63-406C-BD66-73518A6944CB}" dt="2024-05-21T06:43:44.454" v="2"/>
          <ac:grpSpMkLst>
            <pc:docMk/>
            <pc:sldMk cId="3511544148" sldId="279"/>
            <ac:grpSpMk id="33" creationId="{2B432576-7543-44B1-B0B9-ABDDEC45567C}"/>
          </ac:grpSpMkLst>
        </pc:grpChg>
        <pc:cxnChg chg="mod">
          <ac:chgData name="Giovanoli, Mauro (SRF)" userId="fe00c76e-d957-4d3d-b428-e372c880596a" providerId="ADAL" clId="{6EAF27D6-9F63-406C-BD66-73518A6944CB}" dt="2024-05-21T06:43:44.454" v="2"/>
          <ac:cxnSpMkLst>
            <pc:docMk/>
            <pc:sldMk cId="3511544148" sldId="279"/>
            <ac:cxnSpMk id="23" creationId="{6B70EDF8-DE3E-4023-95EC-5BEFB02539E7}"/>
          </ac:cxnSpMkLst>
        </pc:cxnChg>
        <pc:cxnChg chg="mod">
          <ac:chgData name="Giovanoli, Mauro (SRF)" userId="fe00c76e-d957-4d3d-b428-e372c880596a" providerId="ADAL" clId="{6EAF27D6-9F63-406C-BD66-73518A6944CB}" dt="2024-05-21T06:43:44.454" v="2"/>
          <ac:cxnSpMkLst>
            <pc:docMk/>
            <pc:sldMk cId="3511544148" sldId="279"/>
            <ac:cxnSpMk id="27" creationId="{4173B609-849B-4FF2-A432-4DBB5479872B}"/>
          </ac:cxnSpMkLst>
        </pc:cxnChg>
        <pc:cxnChg chg="mod">
          <ac:chgData name="Giovanoli, Mauro (SRF)" userId="fe00c76e-d957-4d3d-b428-e372c880596a" providerId="ADAL" clId="{6EAF27D6-9F63-406C-BD66-73518A6944CB}" dt="2024-05-21T06:43:44.454" v="2"/>
          <ac:cxnSpMkLst>
            <pc:docMk/>
            <pc:sldMk cId="3511544148" sldId="279"/>
            <ac:cxnSpMk id="28" creationId="{03FA9246-41A5-4773-971B-35D1401D370B}"/>
          </ac:cxnSpMkLst>
        </pc:cxnChg>
        <pc:cxnChg chg="mod">
          <ac:chgData name="Giovanoli, Mauro (SRF)" userId="fe00c76e-d957-4d3d-b428-e372c880596a" providerId="ADAL" clId="{6EAF27D6-9F63-406C-BD66-73518A6944CB}" dt="2024-05-21T06:43:44.454" v="2"/>
          <ac:cxnSpMkLst>
            <pc:docMk/>
            <pc:sldMk cId="3511544148" sldId="279"/>
            <ac:cxnSpMk id="29" creationId="{176FD6A9-EF71-495E-9E1C-A7C88FBDF050}"/>
          </ac:cxnSpMkLst>
        </pc:cxnChg>
        <pc:cxnChg chg="mod">
          <ac:chgData name="Giovanoli, Mauro (SRF)" userId="fe00c76e-d957-4d3d-b428-e372c880596a" providerId="ADAL" clId="{6EAF27D6-9F63-406C-BD66-73518A6944CB}" dt="2024-05-21T06:43:44.454" v="2"/>
          <ac:cxnSpMkLst>
            <pc:docMk/>
            <pc:sldMk cId="3511544148" sldId="279"/>
            <ac:cxnSpMk id="30" creationId="{7A23AED6-F077-4FF7-B3A8-994B09E7CE31}"/>
          </ac:cxnSpMkLst>
        </pc:cxnChg>
        <pc:cxnChg chg="mod">
          <ac:chgData name="Giovanoli, Mauro (SRF)" userId="fe00c76e-d957-4d3d-b428-e372c880596a" providerId="ADAL" clId="{6EAF27D6-9F63-406C-BD66-73518A6944CB}" dt="2024-05-21T06:43:44.454" v="2"/>
          <ac:cxnSpMkLst>
            <pc:docMk/>
            <pc:sldMk cId="3511544148" sldId="279"/>
            <ac:cxnSpMk id="31" creationId="{0C9F9420-7CEA-4879-A2FB-04B999BE64BE}"/>
          </ac:cxnSpMkLst>
        </pc:cxnChg>
        <pc:cxnChg chg="mod">
          <ac:chgData name="Giovanoli, Mauro (SRF)" userId="fe00c76e-d957-4d3d-b428-e372c880596a" providerId="ADAL" clId="{6EAF27D6-9F63-406C-BD66-73518A6944CB}" dt="2024-05-21T06:43:44.454" v="2"/>
          <ac:cxnSpMkLst>
            <pc:docMk/>
            <pc:sldMk cId="3511544148" sldId="279"/>
            <ac:cxnSpMk id="32" creationId="{213C104F-FC35-4161-8613-E56916DB879F}"/>
          </ac:cxnSpMkLst>
        </pc:cxnChg>
      </pc:sldChg>
      <pc:sldChg chg="modSp 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2153382362" sldId="280"/>
        </pc:sldMkLst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2153382362" sldId="280"/>
            <ac:spMk id="8" creationId="{A8E14A57-31C9-40A5-9CC3-3C6AA93A5B32}"/>
          </ac:spMkLst>
        </pc:spChg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2153382362" sldId="280"/>
            <ac:spMk id="11" creationId="{46A43638-ADDA-40DD-A5DB-D95193ADADDE}"/>
          </ac:spMkLst>
        </pc:spChg>
        <pc:graphicFrameChg chg="mod">
          <ac:chgData name="Giovanoli, Mauro (SRF)" userId="fe00c76e-d957-4d3d-b428-e372c880596a" providerId="ADAL" clId="{6EAF27D6-9F63-406C-BD66-73518A6944CB}" dt="2024-05-21T06:43:44.454" v="2"/>
          <ac:graphicFrameMkLst>
            <pc:docMk/>
            <pc:sldMk cId="2153382362" sldId="280"/>
            <ac:graphicFrameMk id="7" creationId="{A176DE2F-A6C0-4FF7-AC48-96005B53F7A3}"/>
          </ac:graphicFrameMkLst>
        </pc:graphicFrameChg>
      </pc:sldChg>
      <pc:sldChg chg="modSp 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703785584" sldId="281"/>
        </pc:sldMkLst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703785584" sldId="281"/>
            <ac:spMk id="4" creationId="{58FE4DFB-871B-4E87-844E-C826FF13C8E3}"/>
          </ac:spMkLst>
        </pc:spChg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703785584" sldId="281"/>
            <ac:spMk id="9" creationId="{5C6CA91A-6424-4D28-B4EB-0D39D557418E}"/>
          </ac:spMkLst>
        </pc:spChg>
        <pc:graphicFrameChg chg="mod">
          <ac:chgData name="Giovanoli, Mauro (SRF)" userId="fe00c76e-d957-4d3d-b428-e372c880596a" providerId="ADAL" clId="{6EAF27D6-9F63-406C-BD66-73518A6944CB}" dt="2024-05-21T06:43:44.454" v="2"/>
          <ac:graphicFrameMkLst>
            <pc:docMk/>
            <pc:sldMk cId="703785584" sldId="281"/>
            <ac:graphicFrameMk id="7" creationId="{0E9D6A4C-DC37-44FB-81C7-C37DB035AE74}"/>
          </ac:graphicFrameMkLst>
        </pc:graphicFrameChg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88850505" sldId="283"/>
        </pc:sldMkLst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1854115938" sldId="284"/>
        </pc:sldMkLst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2559831919" sldId="285"/>
        </pc:sldMkLst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3437197966" sldId="286"/>
        </pc:sldMkLst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2371665775" sldId="287"/>
        </pc:sldMkLst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3383991863" sldId="288"/>
        </pc:sldMkLst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3552536196" sldId="289"/>
        </pc:sldMkLst>
      </pc:sldChg>
      <pc:sldChg chg="modSp 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1385610755" sldId="290"/>
        </pc:sldMkLst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1385610755" sldId="290"/>
            <ac:spMk id="6" creationId="{238F8AF2-A30C-4368-B72A-E40E57608CE4}"/>
          </ac:spMkLst>
        </pc:spChg>
      </pc:sldChg>
      <pc:sldChg chg="modSp 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1173074963" sldId="291"/>
        </pc:sldMkLst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1173074963" sldId="291"/>
            <ac:spMk id="5" creationId="{9258ECC2-61BB-44C3-AE15-7F8013090D8C}"/>
          </ac:spMkLst>
        </pc:spChg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617017546" sldId="292"/>
        </pc:sldMkLst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4019822876" sldId="293"/>
        </pc:sldMkLst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3491921500" sldId="294"/>
        </pc:sldMkLst>
      </pc:sldChg>
      <pc:sldChg chg="modSp 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4054056290" sldId="295"/>
        </pc:sldMkLst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4054056290" sldId="295"/>
            <ac:spMk id="4" creationId="{3E56BAA5-3CAA-4EC0-89CF-C67C6E094402}"/>
          </ac:spMkLst>
        </pc:spChg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4054056290" sldId="295"/>
            <ac:spMk id="9" creationId="{D578D130-91BD-4E92-A10C-B5BA1116BCD5}"/>
          </ac:spMkLst>
        </pc:spChg>
        <pc:graphicFrameChg chg="mod">
          <ac:chgData name="Giovanoli, Mauro (SRF)" userId="fe00c76e-d957-4d3d-b428-e372c880596a" providerId="ADAL" clId="{6EAF27D6-9F63-406C-BD66-73518A6944CB}" dt="2024-05-21T06:43:44.454" v="2"/>
          <ac:graphicFrameMkLst>
            <pc:docMk/>
            <pc:sldMk cId="4054056290" sldId="295"/>
            <ac:graphicFrameMk id="8" creationId="{5C5BC53B-87DA-45D6-8D53-6CE1F00BD4EF}"/>
          </ac:graphicFrameMkLst>
        </pc:graphicFrameChg>
      </pc:sldChg>
      <pc:sldChg chg="modSp 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4102194634" sldId="296"/>
        </pc:sldMkLst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4102194634" sldId="296"/>
            <ac:spMk id="2" creationId="{F7F1FEA1-EB55-4C44-9E8F-E5CDE5742D60}"/>
          </ac:spMkLst>
        </pc:spChg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4102194634" sldId="296"/>
            <ac:spMk id="7" creationId="{7418C553-678D-4AAD-9C5D-7759F221C0E7}"/>
          </ac:spMkLst>
        </pc:spChg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4102194634" sldId="296"/>
            <ac:spMk id="8" creationId="{CF445B33-9997-4638-BC70-8DAB0F42A9BD}"/>
          </ac:spMkLst>
        </pc:spChg>
      </pc:sldChg>
      <pc:sldChg chg="modSp 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3256548539" sldId="297"/>
        </pc:sldMkLst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3256548539" sldId="297"/>
            <ac:spMk id="3" creationId="{05F00090-3E73-4BA5-B290-D35CA0268B26}"/>
          </ac:spMkLst>
        </pc:spChg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k cId="3256548539" sldId="297"/>
            <ac:spMk id="15" creationId="{BC1557D7-01F2-4437-A63C-46761F284A95}"/>
          </ac:spMkLst>
        </pc:spChg>
        <pc:picChg chg="mod">
          <ac:chgData name="Giovanoli, Mauro (SRF)" userId="fe00c76e-d957-4d3d-b428-e372c880596a" providerId="ADAL" clId="{6EAF27D6-9F63-406C-BD66-73518A6944CB}" dt="2024-05-21T06:43:44.454" v="2"/>
          <ac:picMkLst>
            <pc:docMk/>
            <pc:sldMk cId="3256548539" sldId="297"/>
            <ac:picMk id="8" creationId="{DCD51F9D-C4BE-4BB0-B116-5157DF767A4F}"/>
          </ac:picMkLst>
        </pc:picChg>
        <pc:picChg chg="mod">
          <ac:chgData name="Giovanoli, Mauro (SRF)" userId="fe00c76e-d957-4d3d-b428-e372c880596a" providerId="ADAL" clId="{6EAF27D6-9F63-406C-BD66-73518A6944CB}" dt="2024-05-21T06:43:44.454" v="2"/>
          <ac:picMkLst>
            <pc:docMk/>
            <pc:sldMk cId="3256548539" sldId="297"/>
            <ac:picMk id="14" creationId="{50587D72-9EB4-4B10-982C-C4EF20AC0E8A}"/>
          </ac:picMkLst>
        </pc:picChg>
      </pc:sldChg>
      <pc:sldChg chg="modSp 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1476177505" sldId="298"/>
        </pc:sldMkLst>
        <pc:graphicFrameChg chg="mod">
          <ac:chgData name="Giovanoli, Mauro (SRF)" userId="fe00c76e-d957-4d3d-b428-e372c880596a" providerId="ADAL" clId="{6EAF27D6-9F63-406C-BD66-73518A6944CB}" dt="2024-05-21T06:43:44.454" v="2"/>
          <ac:graphicFrameMkLst>
            <pc:docMk/>
            <pc:sldMk cId="1476177505" sldId="298"/>
            <ac:graphicFrameMk id="6" creationId="{756B1DD8-1F61-4563-BF97-BC90BCB7C16B}"/>
          </ac:graphicFrameMkLst>
        </pc:graphicFrameChg>
      </pc:sldChg>
      <pc:sldChg chg="del modNotes">
        <pc:chgData name="Giovanoli, Mauro (SRF)" userId="fe00c76e-d957-4d3d-b428-e372c880596a" providerId="ADAL" clId="{6EAF27D6-9F63-406C-BD66-73518A6944CB}" dt="2024-05-21T06:45:25.249" v="22" actId="47"/>
        <pc:sldMkLst>
          <pc:docMk/>
          <pc:sldMk cId="732308609" sldId="300"/>
        </pc:sldMkLst>
      </pc:sldChg>
      <pc:sldChg chg="addSp delSp modSp new mod ord setBg">
        <pc:chgData name="Giovanoli, Mauro (SRF)" userId="fe00c76e-d957-4d3d-b428-e372c880596a" providerId="ADAL" clId="{6EAF27D6-9F63-406C-BD66-73518A6944CB}" dt="2024-05-21T11:41:15.522" v="747" actId="732"/>
        <pc:sldMkLst>
          <pc:docMk/>
          <pc:sldMk cId="2448900377" sldId="301"/>
        </pc:sldMkLst>
        <pc:spChg chg="mod">
          <ac:chgData name="Giovanoli, Mauro (SRF)" userId="fe00c76e-d957-4d3d-b428-e372c880596a" providerId="ADAL" clId="{6EAF27D6-9F63-406C-BD66-73518A6944CB}" dt="2024-05-21T07:27:07.781" v="382" actId="207"/>
          <ac:spMkLst>
            <pc:docMk/>
            <pc:sldMk cId="2448900377" sldId="301"/>
            <ac:spMk id="2" creationId="{D71202C3-E7C5-7F32-278D-5B9E6352747F}"/>
          </ac:spMkLst>
        </pc:spChg>
        <pc:spChg chg="mod">
          <ac:chgData name="Giovanoli, Mauro (SRF)" userId="fe00c76e-d957-4d3d-b428-e372c880596a" providerId="ADAL" clId="{6EAF27D6-9F63-406C-BD66-73518A6944CB}" dt="2024-05-21T06:44:38.332" v="7" actId="14100"/>
          <ac:spMkLst>
            <pc:docMk/>
            <pc:sldMk cId="2448900377" sldId="301"/>
            <ac:spMk id="3" creationId="{08ABFAE1-76AA-9A11-9052-B94C92159555}"/>
          </ac:spMkLst>
        </pc:spChg>
        <pc:spChg chg="add mod">
          <ac:chgData name="Giovanoli, Mauro (SRF)" userId="fe00c76e-d957-4d3d-b428-e372c880596a" providerId="ADAL" clId="{6EAF27D6-9F63-406C-BD66-73518A6944CB}" dt="2024-05-21T07:28:26.961" v="389" actId="404"/>
          <ac:spMkLst>
            <pc:docMk/>
            <pc:sldMk cId="2448900377" sldId="301"/>
            <ac:spMk id="13" creationId="{ADBA2F60-B7DE-618D-329D-1E9C0399473C}"/>
          </ac:spMkLst>
        </pc:spChg>
        <pc:spChg chg="add mod">
          <ac:chgData name="Giovanoli, Mauro (SRF)" userId="fe00c76e-d957-4d3d-b428-e372c880596a" providerId="ADAL" clId="{6EAF27D6-9F63-406C-BD66-73518A6944CB}" dt="2024-05-21T11:22:21.284" v="502" actId="1582"/>
          <ac:spMkLst>
            <pc:docMk/>
            <pc:sldMk cId="2448900377" sldId="301"/>
            <ac:spMk id="19" creationId="{BF4E2ED6-E91C-0E9C-9848-CC5A90C58772}"/>
          </ac:spMkLst>
        </pc:spChg>
        <pc:spChg chg="add mod">
          <ac:chgData name="Giovanoli, Mauro (SRF)" userId="fe00c76e-d957-4d3d-b428-e372c880596a" providerId="ADAL" clId="{6EAF27D6-9F63-406C-BD66-73518A6944CB}" dt="2024-05-21T11:22:52.133" v="507" actId="208"/>
          <ac:spMkLst>
            <pc:docMk/>
            <pc:sldMk cId="2448900377" sldId="301"/>
            <ac:spMk id="24" creationId="{A66FC6AE-26F9-8FC7-878A-75C0D05507C7}"/>
          </ac:spMkLst>
        </pc:spChg>
        <pc:spChg chg="add del mod">
          <ac:chgData name="Giovanoli, Mauro (SRF)" userId="fe00c76e-d957-4d3d-b428-e372c880596a" providerId="ADAL" clId="{6EAF27D6-9F63-406C-BD66-73518A6944CB}" dt="2024-05-21T07:11:18.613" v="218" actId="478"/>
          <ac:spMkLst>
            <pc:docMk/>
            <pc:sldMk cId="2448900377" sldId="301"/>
            <ac:spMk id="29" creationId="{1B3B68FB-5331-79C1-C5BF-8E320A6EC12E}"/>
          </ac:spMkLst>
        </pc:spChg>
        <pc:spChg chg="add del mod">
          <ac:chgData name="Giovanoli, Mauro (SRF)" userId="fe00c76e-d957-4d3d-b428-e372c880596a" providerId="ADAL" clId="{6EAF27D6-9F63-406C-BD66-73518A6944CB}" dt="2024-05-21T07:11:17.477" v="217" actId="478"/>
          <ac:spMkLst>
            <pc:docMk/>
            <pc:sldMk cId="2448900377" sldId="301"/>
            <ac:spMk id="30" creationId="{0BA3E21B-5157-2738-B9BC-17AC917C5D61}"/>
          </ac:spMkLst>
        </pc:spChg>
        <pc:spChg chg="add mod">
          <ac:chgData name="Giovanoli, Mauro (SRF)" userId="fe00c76e-d957-4d3d-b428-e372c880596a" providerId="ADAL" clId="{6EAF27D6-9F63-406C-BD66-73518A6944CB}" dt="2024-05-21T11:23:27.178" v="517" actId="208"/>
          <ac:spMkLst>
            <pc:docMk/>
            <pc:sldMk cId="2448900377" sldId="301"/>
            <ac:spMk id="30" creationId="{51C5FCBC-62E4-6CE1-3222-F3C63ED082AD}"/>
          </ac:spMkLst>
        </pc:spChg>
        <pc:spChg chg="add del mod">
          <ac:chgData name="Giovanoli, Mauro (SRF)" userId="fe00c76e-d957-4d3d-b428-e372c880596a" providerId="ADAL" clId="{6EAF27D6-9F63-406C-BD66-73518A6944CB}" dt="2024-05-21T07:11:16.171" v="216" actId="478"/>
          <ac:spMkLst>
            <pc:docMk/>
            <pc:sldMk cId="2448900377" sldId="301"/>
            <ac:spMk id="31" creationId="{C85E27EC-FE36-64DA-FC9E-A4B14F99CC13}"/>
          </ac:spMkLst>
        </pc:spChg>
        <pc:spChg chg="add mod ord">
          <ac:chgData name="Giovanoli, Mauro (SRF)" userId="fe00c76e-d957-4d3d-b428-e372c880596a" providerId="ADAL" clId="{6EAF27D6-9F63-406C-BD66-73518A6944CB}" dt="2024-05-21T07:25:36.770" v="331" actId="164"/>
          <ac:spMkLst>
            <pc:docMk/>
            <pc:sldMk cId="2448900377" sldId="301"/>
            <ac:spMk id="32" creationId="{D679F77A-4AF2-1AD9-5BE4-3BB479816EE0}"/>
          </ac:spMkLst>
        </pc:spChg>
        <pc:spChg chg="add del mod">
          <ac:chgData name="Giovanoli, Mauro (SRF)" userId="fe00c76e-d957-4d3d-b428-e372c880596a" providerId="ADAL" clId="{6EAF27D6-9F63-406C-BD66-73518A6944CB}" dt="2024-05-21T07:12:59.567" v="243" actId="478"/>
          <ac:spMkLst>
            <pc:docMk/>
            <pc:sldMk cId="2448900377" sldId="301"/>
            <ac:spMk id="33" creationId="{92177F21-C24D-85E5-2F16-1EDA54D8672C}"/>
          </ac:spMkLst>
        </pc:spChg>
        <pc:spChg chg="add del mod">
          <ac:chgData name="Giovanoli, Mauro (SRF)" userId="fe00c76e-d957-4d3d-b428-e372c880596a" providerId="ADAL" clId="{6EAF27D6-9F63-406C-BD66-73518A6944CB}" dt="2024-05-21T07:13:00.637" v="244" actId="478"/>
          <ac:spMkLst>
            <pc:docMk/>
            <pc:sldMk cId="2448900377" sldId="301"/>
            <ac:spMk id="35" creationId="{7D7B54B7-640F-A468-8DF0-A70617EE618D}"/>
          </ac:spMkLst>
        </pc:spChg>
        <pc:spChg chg="add mod ord">
          <ac:chgData name="Giovanoli, Mauro (SRF)" userId="fe00c76e-d957-4d3d-b428-e372c880596a" providerId="ADAL" clId="{6EAF27D6-9F63-406C-BD66-73518A6944CB}" dt="2024-05-21T07:25:36.770" v="331" actId="164"/>
          <ac:spMkLst>
            <pc:docMk/>
            <pc:sldMk cId="2448900377" sldId="301"/>
            <ac:spMk id="36" creationId="{3E7F6109-ECC5-FEE8-4B40-429F83F002DE}"/>
          </ac:spMkLst>
        </pc:spChg>
        <pc:spChg chg="add mod ord">
          <ac:chgData name="Giovanoli, Mauro (SRF)" userId="fe00c76e-d957-4d3d-b428-e372c880596a" providerId="ADAL" clId="{6EAF27D6-9F63-406C-BD66-73518A6944CB}" dt="2024-05-21T07:25:36.770" v="331" actId="164"/>
          <ac:spMkLst>
            <pc:docMk/>
            <pc:sldMk cId="2448900377" sldId="301"/>
            <ac:spMk id="38" creationId="{E341362E-4DE0-86F1-02FA-44510A019F30}"/>
          </ac:spMkLst>
        </pc:spChg>
        <pc:spChg chg="add del mod">
          <ac:chgData name="Giovanoli, Mauro (SRF)" userId="fe00c76e-d957-4d3d-b428-e372c880596a" providerId="ADAL" clId="{6EAF27D6-9F63-406C-BD66-73518A6944CB}" dt="2024-05-21T11:38:09.546" v="702" actId="478"/>
          <ac:spMkLst>
            <pc:docMk/>
            <pc:sldMk cId="2448900377" sldId="301"/>
            <ac:spMk id="42" creationId="{2BFD0E50-35E4-6F39-FB6A-C1B386D14D3A}"/>
          </ac:spMkLst>
        </pc:spChg>
        <pc:spChg chg="add mod">
          <ac:chgData name="Giovanoli, Mauro (SRF)" userId="fe00c76e-d957-4d3d-b428-e372c880596a" providerId="ADAL" clId="{6EAF27D6-9F63-406C-BD66-73518A6944CB}" dt="2024-05-21T11:35:49.037" v="637" actId="21"/>
          <ac:spMkLst>
            <pc:docMk/>
            <pc:sldMk cId="2448900377" sldId="301"/>
            <ac:spMk id="43" creationId="{677A9EB6-ADAB-81C7-5B06-55C015D0DE78}"/>
          </ac:spMkLst>
        </pc:spChg>
        <pc:spChg chg="add mod">
          <ac:chgData name="Giovanoli, Mauro (SRF)" userId="fe00c76e-d957-4d3d-b428-e372c880596a" providerId="ADAL" clId="{6EAF27D6-9F63-406C-BD66-73518A6944CB}" dt="2024-05-21T11:35:13.446" v="633" actId="14100"/>
          <ac:spMkLst>
            <pc:docMk/>
            <pc:sldMk cId="2448900377" sldId="301"/>
            <ac:spMk id="44" creationId="{58E2F6CC-568B-0742-FDB3-A71DB74C6402}"/>
          </ac:spMkLst>
        </pc:spChg>
        <pc:spChg chg="add mod ord">
          <ac:chgData name="Giovanoli, Mauro (SRF)" userId="fe00c76e-d957-4d3d-b428-e372c880596a" providerId="ADAL" clId="{6EAF27D6-9F63-406C-BD66-73518A6944CB}" dt="2024-05-21T07:25:36.770" v="331" actId="164"/>
          <ac:spMkLst>
            <pc:docMk/>
            <pc:sldMk cId="2448900377" sldId="301"/>
            <ac:spMk id="48" creationId="{A1F7DD29-F9C6-02D2-A248-91F5282DF46E}"/>
          </ac:spMkLst>
        </pc:spChg>
        <pc:spChg chg="mod">
          <ac:chgData name="Giovanoli, Mauro (SRF)" userId="fe00c76e-d957-4d3d-b428-e372c880596a" providerId="ADAL" clId="{6EAF27D6-9F63-406C-BD66-73518A6944CB}" dt="2024-05-21T11:32:42.085" v="571"/>
          <ac:spMkLst>
            <pc:docMk/>
            <pc:sldMk cId="2448900377" sldId="301"/>
            <ac:spMk id="49" creationId="{BEA039D5-2E2F-A096-38FC-7F21D398A9C9}"/>
          </ac:spMkLst>
        </pc:spChg>
        <pc:spChg chg="mod">
          <ac:chgData name="Giovanoli, Mauro (SRF)" userId="fe00c76e-d957-4d3d-b428-e372c880596a" providerId="ADAL" clId="{6EAF27D6-9F63-406C-BD66-73518A6944CB}" dt="2024-05-21T11:32:42.085" v="571"/>
          <ac:spMkLst>
            <pc:docMk/>
            <pc:sldMk cId="2448900377" sldId="301"/>
            <ac:spMk id="50" creationId="{BB942334-4081-F508-7B6E-07D1F4DE1F0C}"/>
          </ac:spMkLst>
        </pc:spChg>
        <pc:spChg chg="mod">
          <ac:chgData name="Giovanoli, Mauro (SRF)" userId="fe00c76e-d957-4d3d-b428-e372c880596a" providerId="ADAL" clId="{6EAF27D6-9F63-406C-BD66-73518A6944CB}" dt="2024-05-21T11:34:05.273" v="608" actId="20577"/>
          <ac:spMkLst>
            <pc:docMk/>
            <pc:sldMk cId="2448900377" sldId="301"/>
            <ac:spMk id="52" creationId="{1D1B29CF-8722-2F53-2F5C-A338F2E1EC41}"/>
          </ac:spMkLst>
        </pc:spChg>
        <pc:spChg chg="mod">
          <ac:chgData name="Giovanoli, Mauro (SRF)" userId="fe00c76e-d957-4d3d-b428-e372c880596a" providerId="ADAL" clId="{6EAF27D6-9F63-406C-BD66-73518A6944CB}" dt="2024-05-21T11:33:48.585" v="592"/>
          <ac:spMkLst>
            <pc:docMk/>
            <pc:sldMk cId="2448900377" sldId="301"/>
            <ac:spMk id="53" creationId="{8F73C601-0239-EC62-D8C3-8E63A50FD383}"/>
          </ac:spMkLst>
        </pc:spChg>
        <pc:spChg chg="add mod">
          <ac:chgData name="Giovanoli, Mauro (SRF)" userId="fe00c76e-d957-4d3d-b428-e372c880596a" providerId="ADAL" clId="{6EAF27D6-9F63-406C-BD66-73518A6944CB}" dt="2024-05-21T11:37:20.781" v="682" actId="14100"/>
          <ac:spMkLst>
            <pc:docMk/>
            <pc:sldMk cId="2448900377" sldId="301"/>
            <ac:spMk id="56" creationId="{B574F5ED-3116-00AF-5CE0-FFF693838E3F}"/>
          </ac:spMkLst>
        </pc:spChg>
        <pc:spChg chg="mod">
          <ac:chgData name="Giovanoli, Mauro (SRF)" userId="fe00c76e-d957-4d3d-b428-e372c880596a" providerId="ADAL" clId="{6EAF27D6-9F63-406C-BD66-73518A6944CB}" dt="2024-05-21T11:37:15.032" v="680" actId="20577"/>
          <ac:spMkLst>
            <pc:docMk/>
            <pc:sldMk cId="2448900377" sldId="301"/>
            <ac:spMk id="60" creationId="{8C153C52-225D-0540-17D5-A32B80E43432}"/>
          </ac:spMkLst>
        </pc:spChg>
        <pc:spChg chg="mod">
          <ac:chgData name="Giovanoli, Mauro (SRF)" userId="fe00c76e-d957-4d3d-b428-e372c880596a" providerId="ADAL" clId="{6EAF27D6-9F63-406C-BD66-73518A6944CB}" dt="2024-05-21T11:37:10.565" v="679" actId="14100"/>
          <ac:spMkLst>
            <pc:docMk/>
            <pc:sldMk cId="2448900377" sldId="301"/>
            <ac:spMk id="61" creationId="{E914CD67-2289-0812-214C-3B896DBFF20E}"/>
          </ac:spMkLst>
        </pc:spChg>
        <pc:spChg chg="mod">
          <ac:chgData name="Giovanoli, Mauro (SRF)" userId="fe00c76e-d957-4d3d-b428-e372c880596a" providerId="ADAL" clId="{6EAF27D6-9F63-406C-BD66-73518A6944CB}" dt="2024-05-21T11:36:35.210" v="654"/>
          <ac:spMkLst>
            <pc:docMk/>
            <pc:sldMk cId="2448900377" sldId="301"/>
            <ac:spMk id="62" creationId="{C57FA281-63D4-F247-35C8-E1FC56B00CAE}"/>
          </ac:spMkLst>
        </pc:spChg>
        <pc:spChg chg="mod">
          <ac:chgData name="Giovanoli, Mauro (SRF)" userId="fe00c76e-d957-4d3d-b428-e372c880596a" providerId="ADAL" clId="{6EAF27D6-9F63-406C-BD66-73518A6944CB}" dt="2024-05-21T11:39:31.842" v="737" actId="1038"/>
          <ac:spMkLst>
            <pc:docMk/>
            <pc:sldMk cId="2448900377" sldId="301"/>
            <ac:spMk id="1025" creationId="{ABB374F2-1566-E0BF-F286-8EB007061D47}"/>
          </ac:spMkLst>
        </pc:spChg>
        <pc:spChg chg="mod">
          <ac:chgData name="Giovanoli, Mauro (SRF)" userId="fe00c76e-d957-4d3d-b428-e372c880596a" providerId="ADAL" clId="{6EAF27D6-9F63-406C-BD66-73518A6944CB}" dt="2024-05-21T11:38:52.728" v="711" actId="1076"/>
          <ac:spMkLst>
            <pc:docMk/>
            <pc:sldMk cId="2448900377" sldId="301"/>
            <ac:spMk id="1026" creationId="{A57433EA-4992-F625-662A-20C1F9B51918}"/>
          </ac:spMkLst>
        </pc:spChg>
        <pc:spChg chg="mod">
          <ac:chgData name="Giovanoli, Mauro (SRF)" userId="fe00c76e-d957-4d3d-b428-e372c880596a" providerId="ADAL" clId="{6EAF27D6-9F63-406C-BD66-73518A6944CB}" dt="2024-05-21T11:36:35.396" v="655"/>
          <ac:spMkLst>
            <pc:docMk/>
            <pc:sldMk cId="2448900377" sldId="301"/>
            <ac:spMk id="1028" creationId="{9D06C8E2-CC85-A403-6C2F-A2E224B417EE}"/>
          </ac:spMkLst>
        </pc:spChg>
        <pc:spChg chg="add mod">
          <ac:chgData name="Giovanoli, Mauro (SRF)" userId="fe00c76e-d957-4d3d-b428-e372c880596a" providerId="ADAL" clId="{6EAF27D6-9F63-406C-BD66-73518A6944CB}" dt="2024-05-21T07:34:41.945" v="468" actId="164"/>
          <ac:spMkLst>
            <pc:docMk/>
            <pc:sldMk cId="2448900377" sldId="301"/>
            <ac:spMk id="1030" creationId="{C4FEDB5C-7EBA-78C9-B5EA-62FD1BB4B327}"/>
          </ac:spMkLst>
        </pc:spChg>
        <pc:spChg chg="mod">
          <ac:chgData name="Giovanoli, Mauro (SRF)" userId="fe00c76e-d957-4d3d-b428-e372c880596a" providerId="ADAL" clId="{6EAF27D6-9F63-406C-BD66-73518A6944CB}" dt="2024-05-21T11:36:35.581" v="656"/>
          <ac:spMkLst>
            <pc:docMk/>
            <pc:sldMk cId="2448900377" sldId="301"/>
            <ac:spMk id="1033" creationId="{8E70337B-3729-0783-4A0F-89626FBD1735}"/>
          </ac:spMkLst>
        </pc:spChg>
        <pc:spChg chg="add mod">
          <ac:chgData name="Giovanoli, Mauro (SRF)" userId="fe00c76e-d957-4d3d-b428-e372c880596a" providerId="ADAL" clId="{6EAF27D6-9F63-406C-BD66-73518A6944CB}" dt="2024-05-21T07:34:41.945" v="468" actId="164"/>
          <ac:spMkLst>
            <pc:docMk/>
            <pc:sldMk cId="2448900377" sldId="301"/>
            <ac:spMk id="1034" creationId="{9287B311-29C0-C499-4A7A-482E39D81229}"/>
          </ac:spMkLst>
        </pc:spChg>
        <pc:spChg chg="add mod">
          <ac:chgData name="Giovanoli, Mauro (SRF)" userId="fe00c76e-d957-4d3d-b428-e372c880596a" providerId="ADAL" clId="{6EAF27D6-9F63-406C-BD66-73518A6944CB}" dt="2024-05-21T07:35:10.669" v="472" actId="1038"/>
          <ac:spMkLst>
            <pc:docMk/>
            <pc:sldMk cId="2448900377" sldId="301"/>
            <ac:spMk id="1035" creationId="{2E383CB4-142E-EFFB-105D-31A870BEF4DC}"/>
          </ac:spMkLst>
        </pc:spChg>
        <pc:spChg chg="mod">
          <ac:chgData name="Giovanoli, Mauro (SRF)" userId="fe00c76e-d957-4d3d-b428-e372c880596a" providerId="ADAL" clId="{6EAF27D6-9F63-406C-BD66-73518A6944CB}" dt="2024-05-21T11:36:35.581" v="656"/>
          <ac:spMkLst>
            <pc:docMk/>
            <pc:sldMk cId="2448900377" sldId="301"/>
            <ac:spMk id="1037" creationId="{7F4DFC38-6C83-36B2-E776-2C536981085B}"/>
          </ac:spMkLst>
        </pc:spChg>
        <pc:spChg chg="mod">
          <ac:chgData name="Giovanoli, Mauro (SRF)" userId="fe00c76e-d957-4d3d-b428-e372c880596a" providerId="ADAL" clId="{6EAF27D6-9F63-406C-BD66-73518A6944CB}" dt="2024-05-21T11:36:35.581" v="656"/>
          <ac:spMkLst>
            <pc:docMk/>
            <pc:sldMk cId="2448900377" sldId="301"/>
            <ac:spMk id="1038" creationId="{2BA27BF7-9B3B-6A08-927F-FFE8DCE4EF6A}"/>
          </ac:spMkLst>
        </pc:spChg>
        <pc:spChg chg="mod">
          <ac:chgData name="Giovanoli, Mauro (SRF)" userId="fe00c76e-d957-4d3d-b428-e372c880596a" providerId="ADAL" clId="{6EAF27D6-9F63-406C-BD66-73518A6944CB}" dt="2024-05-21T11:36:35.812" v="657"/>
          <ac:spMkLst>
            <pc:docMk/>
            <pc:sldMk cId="2448900377" sldId="301"/>
            <ac:spMk id="1041" creationId="{25C00F79-DA06-71F4-8D9D-7A4428D68E60}"/>
          </ac:spMkLst>
        </pc:spChg>
        <pc:spChg chg="mod">
          <ac:chgData name="Giovanoli, Mauro (SRF)" userId="fe00c76e-d957-4d3d-b428-e372c880596a" providerId="ADAL" clId="{6EAF27D6-9F63-406C-BD66-73518A6944CB}" dt="2024-05-21T11:36:35.812" v="657"/>
          <ac:spMkLst>
            <pc:docMk/>
            <pc:sldMk cId="2448900377" sldId="301"/>
            <ac:spMk id="1042" creationId="{E819310D-99F7-2BFE-B1E9-ACD95C6A8491}"/>
          </ac:spMkLst>
        </pc:spChg>
        <pc:spChg chg="mod">
          <ac:chgData name="Giovanoli, Mauro (SRF)" userId="fe00c76e-d957-4d3d-b428-e372c880596a" providerId="ADAL" clId="{6EAF27D6-9F63-406C-BD66-73518A6944CB}" dt="2024-05-21T11:36:35.812" v="657"/>
          <ac:spMkLst>
            <pc:docMk/>
            <pc:sldMk cId="2448900377" sldId="301"/>
            <ac:spMk id="1043" creationId="{11D05403-C9E1-F71D-0751-B5A8390B7F85}"/>
          </ac:spMkLst>
        </pc:spChg>
        <pc:spChg chg="mod">
          <ac:chgData name="Giovanoli, Mauro (SRF)" userId="fe00c76e-d957-4d3d-b428-e372c880596a" providerId="ADAL" clId="{6EAF27D6-9F63-406C-BD66-73518A6944CB}" dt="2024-05-21T11:36:35.966" v="658"/>
          <ac:spMkLst>
            <pc:docMk/>
            <pc:sldMk cId="2448900377" sldId="301"/>
            <ac:spMk id="1046" creationId="{86FE7226-13CE-5E8B-3E79-7630E97A1D8E}"/>
          </ac:spMkLst>
        </pc:spChg>
        <pc:spChg chg="mod">
          <ac:chgData name="Giovanoli, Mauro (SRF)" userId="fe00c76e-d957-4d3d-b428-e372c880596a" providerId="ADAL" clId="{6EAF27D6-9F63-406C-BD66-73518A6944CB}" dt="2024-05-21T11:36:35.966" v="658"/>
          <ac:spMkLst>
            <pc:docMk/>
            <pc:sldMk cId="2448900377" sldId="301"/>
            <ac:spMk id="1047" creationId="{17C5786E-35B5-68A1-6E71-92E61777C228}"/>
          </ac:spMkLst>
        </pc:spChg>
        <pc:spChg chg="mod">
          <ac:chgData name="Giovanoli, Mauro (SRF)" userId="fe00c76e-d957-4d3d-b428-e372c880596a" providerId="ADAL" clId="{6EAF27D6-9F63-406C-BD66-73518A6944CB}" dt="2024-05-21T11:36:35.966" v="658"/>
          <ac:spMkLst>
            <pc:docMk/>
            <pc:sldMk cId="2448900377" sldId="301"/>
            <ac:spMk id="1048" creationId="{FB82AAC1-A55B-5D28-FE90-3C9B0E005774}"/>
          </ac:spMkLst>
        </pc:spChg>
        <pc:spChg chg="mod">
          <ac:chgData name="Giovanoli, Mauro (SRF)" userId="fe00c76e-d957-4d3d-b428-e372c880596a" providerId="ADAL" clId="{6EAF27D6-9F63-406C-BD66-73518A6944CB}" dt="2024-05-21T11:36:36.129" v="659"/>
          <ac:spMkLst>
            <pc:docMk/>
            <pc:sldMk cId="2448900377" sldId="301"/>
            <ac:spMk id="1051" creationId="{D85DF860-82D5-438E-5215-D6BB7AB846EB}"/>
          </ac:spMkLst>
        </pc:spChg>
        <pc:spChg chg="mod">
          <ac:chgData name="Giovanoli, Mauro (SRF)" userId="fe00c76e-d957-4d3d-b428-e372c880596a" providerId="ADAL" clId="{6EAF27D6-9F63-406C-BD66-73518A6944CB}" dt="2024-05-21T11:36:36.129" v="659"/>
          <ac:spMkLst>
            <pc:docMk/>
            <pc:sldMk cId="2448900377" sldId="301"/>
            <ac:spMk id="1052" creationId="{A532336F-7036-8AE6-D272-2834200D0EE9}"/>
          </ac:spMkLst>
        </pc:spChg>
        <pc:spChg chg="mod">
          <ac:chgData name="Giovanoli, Mauro (SRF)" userId="fe00c76e-d957-4d3d-b428-e372c880596a" providerId="ADAL" clId="{6EAF27D6-9F63-406C-BD66-73518A6944CB}" dt="2024-05-21T11:36:36.129" v="659"/>
          <ac:spMkLst>
            <pc:docMk/>
            <pc:sldMk cId="2448900377" sldId="301"/>
            <ac:spMk id="1053" creationId="{93277130-CA0D-CEB9-5AFA-72FC9E4BECA0}"/>
          </ac:spMkLst>
        </pc:spChg>
        <pc:spChg chg="mod">
          <ac:chgData name="Giovanoli, Mauro (SRF)" userId="fe00c76e-d957-4d3d-b428-e372c880596a" providerId="ADAL" clId="{6EAF27D6-9F63-406C-BD66-73518A6944CB}" dt="2024-05-21T11:36:36.212" v="660"/>
          <ac:spMkLst>
            <pc:docMk/>
            <pc:sldMk cId="2448900377" sldId="301"/>
            <ac:spMk id="1056" creationId="{1EA87872-80CD-0A48-92CE-A48189899A8E}"/>
          </ac:spMkLst>
        </pc:spChg>
        <pc:spChg chg="mod">
          <ac:chgData name="Giovanoli, Mauro (SRF)" userId="fe00c76e-d957-4d3d-b428-e372c880596a" providerId="ADAL" clId="{6EAF27D6-9F63-406C-BD66-73518A6944CB}" dt="2024-05-21T11:36:36.212" v="660"/>
          <ac:spMkLst>
            <pc:docMk/>
            <pc:sldMk cId="2448900377" sldId="301"/>
            <ac:spMk id="1057" creationId="{C1D6EAA9-5270-3CBB-0172-7D6F0EECB553}"/>
          </ac:spMkLst>
        </pc:spChg>
        <pc:spChg chg="mod">
          <ac:chgData name="Giovanoli, Mauro (SRF)" userId="fe00c76e-d957-4d3d-b428-e372c880596a" providerId="ADAL" clId="{6EAF27D6-9F63-406C-BD66-73518A6944CB}" dt="2024-05-21T11:36:36.212" v="660"/>
          <ac:spMkLst>
            <pc:docMk/>
            <pc:sldMk cId="2448900377" sldId="301"/>
            <ac:spMk id="1058" creationId="{2CEB4FB6-3ACD-1B89-EDD4-32C2CDE5ABA9}"/>
          </ac:spMkLst>
        </pc:spChg>
        <pc:spChg chg="mod">
          <ac:chgData name="Giovanoli, Mauro (SRF)" userId="fe00c76e-d957-4d3d-b428-e372c880596a" providerId="ADAL" clId="{6EAF27D6-9F63-406C-BD66-73518A6944CB}" dt="2024-05-21T11:36:36.468" v="661"/>
          <ac:spMkLst>
            <pc:docMk/>
            <pc:sldMk cId="2448900377" sldId="301"/>
            <ac:spMk id="1061" creationId="{205F3399-D3B2-438A-D8FE-D256D6FD84DB}"/>
          </ac:spMkLst>
        </pc:spChg>
        <pc:spChg chg="mod">
          <ac:chgData name="Giovanoli, Mauro (SRF)" userId="fe00c76e-d957-4d3d-b428-e372c880596a" providerId="ADAL" clId="{6EAF27D6-9F63-406C-BD66-73518A6944CB}" dt="2024-05-21T11:36:36.468" v="661"/>
          <ac:spMkLst>
            <pc:docMk/>
            <pc:sldMk cId="2448900377" sldId="301"/>
            <ac:spMk id="1062" creationId="{9F6A0BA4-9B20-1733-4AE1-252BE98A0592}"/>
          </ac:spMkLst>
        </pc:spChg>
        <pc:spChg chg="mod">
          <ac:chgData name="Giovanoli, Mauro (SRF)" userId="fe00c76e-d957-4d3d-b428-e372c880596a" providerId="ADAL" clId="{6EAF27D6-9F63-406C-BD66-73518A6944CB}" dt="2024-05-21T11:36:36.468" v="661"/>
          <ac:spMkLst>
            <pc:docMk/>
            <pc:sldMk cId="2448900377" sldId="301"/>
            <ac:spMk id="1063" creationId="{B389D426-9164-DB11-BAEF-426B3AB1D4B0}"/>
          </ac:spMkLst>
        </pc:spChg>
        <pc:spChg chg="mod">
          <ac:chgData name="Giovanoli, Mauro (SRF)" userId="fe00c76e-d957-4d3d-b428-e372c880596a" providerId="ADAL" clId="{6EAF27D6-9F63-406C-BD66-73518A6944CB}" dt="2024-05-21T11:36:38.090" v="662"/>
          <ac:spMkLst>
            <pc:docMk/>
            <pc:sldMk cId="2448900377" sldId="301"/>
            <ac:spMk id="1066" creationId="{048639C2-BA38-7D77-7363-F440B1EFFD15}"/>
          </ac:spMkLst>
        </pc:spChg>
        <pc:spChg chg="mod">
          <ac:chgData name="Giovanoli, Mauro (SRF)" userId="fe00c76e-d957-4d3d-b428-e372c880596a" providerId="ADAL" clId="{6EAF27D6-9F63-406C-BD66-73518A6944CB}" dt="2024-05-21T11:36:38.090" v="662"/>
          <ac:spMkLst>
            <pc:docMk/>
            <pc:sldMk cId="2448900377" sldId="301"/>
            <ac:spMk id="1067" creationId="{F0DC34A1-DDBA-F161-09D8-386DB6C4B413}"/>
          </ac:spMkLst>
        </pc:spChg>
        <pc:spChg chg="mod">
          <ac:chgData name="Giovanoli, Mauro (SRF)" userId="fe00c76e-d957-4d3d-b428-e372c880596a" providerId="ADAL" clId="{6EAF27D6-9F63-406C-BD66-73518A6944CB}" dt="2024-05-21T11:36:38.090" v="662"/>
          <ac:spMkLst>
            <pc:docMk/>
            <pc:sldMk cId="2448900377" sldId="301"/>
            <ac:spMk id="1068" creationId="{081A81E1-E8CD-0930-F51E-E32AE950AB73}"/>
          </ac:spMkLst>
        </pc:spChg>
        <pc:spChg chg="mod">
          <ac:chgData name="Giovanoli, Mauro (SRF)" userId="fe00c76e-d957-4d3d-b428-e372c880596a" providerId="ADAL" clId="{6EAF27D6-9F63-406C-BD66-73518A6944CB}" dt="2024-05-21T11:36:38.275" v="663"/>
          <ac:spMkLst>
            <pc:docMk/>
            <pc:sldMk cId="2448900377" sldId="301"/>
            <ac:spMk id="1071" creationId="{794E83D8-7B89-8B6B-5261-A4C441FFD095}"/>
          </ac:spMkLst>
        </pc:spChg>
        <pc:spChg chg="mod">
          <ac:chgData name="Giovanoli, Mauro (SRF)" userId="fe00c76e-d957-4d3d-b428-e372c880596a" providerId="ADAL" clId="{6EAF27D6-9F63-406C-BD66-73518A6944CB}" dt="2024-05-21T11:36:38.275" v="663"/>
          <ac:spMkLst>
            <pc:docMk/>
            <pc:sldMk cId="2448900377" sldId="301"/>
            <ac:spMk id="1072" creationId="{AE6D6FD2-D8BB-F510-3156-5EF0EC5EDDB1}"/>
          </ac:spMkLst>
        </pc:spChg>
        <pc:spChg chg="mod">
          <ac:chgData name="Giovanoli, Mauro (SRF)" userId="fe00c76e-d957-4d3d-b428-e372c880596a" providerId="ADAL" clId="{6EAF27D6-9F63-406C-BD66-73518A6944CB}" dt="2024-05-21T11:36:38.275" v="663"/>
          <ac:spMkLst>
            <pc:docMk/>
            <pc:sldMk cId="2448900377" sldId="301"/>
            <ac:spMk id="1073" creationId="{F2B07FFF-302C-DE28-231A-1440AA4514AB}"/>
          </ac:spMkLst>
        </pc:spChg>
        <pc:spChg chg="mod">
          <ac:chgData name="Giovanoli, Mauro (SRF)" userId="fe00c76e-d957-4d3d-b428-e372c880596a" providerId="ADAL" clId="{6EAF27D6-9F63-406C-BD66-73518A6944CB}" dt="2024-05-21T11:36:38.423" v="664"/>
          <ac:spMkLst>
            <pc:docMk/>
            <pc:sldMk cId="2448900377" sldId="301"/>
            <ac:spMk id="1076" creationId="{DACEB630-1BD9-1028-F0F2-7CF042A85DCC}"/>
          </ac:spMkLst>
        </pc:spChg>
        <pc:spChg chg="mod">
          <ac:chgData name="Giovanoli, Mauro (SRF)" userId="fe00c76e-d957-4d3d-b428-e372c880596a" providerId="ADAL" clId="{6EAF27D6-9F63-406C-BD66-73518A6944CB}" dt="2024-05-21T11:36:38.423" v="664"/>
          <ac:spMkLst>
            <pc:docMk/>
            <pc:sldMk cId="2448900377" sldId="301"/>
            <ac:spMk id="1077" creationId="{0719F742-02E6-1268-6C52-FCD56B1D18FC}"/>
          </ac:spMkLst>
        </pc:spChg>
        <pc:spChg chg="mod">
          <ac:chgData name="Giovanoli, Mauro (SRF)" userId="fe00c76e-d957-4d3d-b428-e372c880596a" providerId="ADAL" clId="{6EAF27D6-9F63-406C-BD66-73518A6944CB}" dt="2024-05-21T11:36:38.423" v="664"/>
          <ac:spMkLst>
            <pc:docMk/>
            <pc:sldMk cId="2448900377" sldId="301"/>
            <ac:spMk id="1078" creationId="{E753104B-449C-627B-F5EE-828AE0B086C6}"/>
          </ac:spMkLst>
        </pc:spChg>
        <pc:spChg chg="mod">
          <ac:chgData name="Giovanoli, Mauro (SRF)" userId="fe00c76e-d957-4d3d-b428-e372c880596a" providerId="ADAL" clId="{6EAF27D6-9F63-406C-BD66-73518A6944CB}" dt="2024-05-21T11:37:57.151" v="698" actId="14100"/>
          <ac:spMkLst>
            <pc:docMk/>
            <pc:sldMk cId="2448900377" sldId="301"/>
            <ac:spMk id="1081" creationId="{885B7209-42A2-AD69-C75E-BB266BFEF050}"/>
          </ac:spMkLst>
        </pc:spChg>
        <pc:spChg chg="mod">
          <ac:chgData name="Giovanoli, Mauro (SRF)" userId="fe00c76e-d957-4d3d-b428-e372c880596a" providerId="ADAL" clId="{6EAF27D6-9F63-406C-BD66-73518A6944CB}" dt="2024-05-21T11:38:06.446" v="701" actId="14100"/>
          <ac:spMkLst>
            <pc:docMk/>
            <pc:sldMk cId="2448900377" sldId="301"/>
            <ac:spMk id="1082" creationId="{010C19BD-74D5-0464-4728-E5404B57420E}"/>
          </ac:spMkLst>
        </pc:spChg>
        <pc:spChg chg="mod">
          <ac:chgData name="Giovanoli, Mauro (SRF)" userId="fe00c76e-d957-4d3d-b428-e372c880596a" providerId="ADAL" clId="{6EAF27D6-9F63-406C-BD66-73518A6944CB}" dt="2024-05-21T11:37:45.434" v="684"/>
          <ac:spMkLst>
            <pc:docMk/>
            <pc:sldMk cId="2448900377" sldId="301"/>
            <ac:spMk id="1083" creationId="{8DE754DE-A398-F102-7D14-B01F95220B76}"/>
          </ac:spMkLst>
        </pc:spChg>
        <pc:spChg chg="mod">
          <ac:chgData name="Giovanoli, Mauro (SRF)" userId="fe00c76e-d957-4d3d-b428-e372c880596a" providerId="ADAL" clId="{6EAF27D6-9F63-406C-BD66-73518A6944CB}" dt="2024-05-21T11:39:28.193" v="733" actId="1038"/>
          <ac:spMkLst>
            <pc:docMk/>
            <pc:sldMk cId="2448900377" sldId="301"/>
            <ac:spMk id="1086" creationId="{2DD5FCC7-1096-BB1F-2E8A-280ECD5A6CF1}"/>
          </ac:spMkLst>
        </pc:spChg>
        <pc:spChg chg="mod">
          <ac:chgData name="Giovanoli, Mauro (SRF)" userId="fe00c76e-d957-4d3d-b428-e372c880596a" providerId="ADAL" clId="{6EAF27D6-9F63-406C-BD66-73518A6944CB}" dt="2024-05-21T11:39:18.720" v="728" actId="14100"/>
          <ac:spMkLst>
            <pc:docMk/>
            <pc:sldMk cId="2448900377" sldId="301"/>
            <ac:spMk id="1087" creationId="{7C0FE2EA-081F-8FBE-5710-6765E6CC96E7}"/>
          </ac:spMkLst>
        </pc:spChg>
        <pc:spChg chg="mod">
          <ac:chgData name="Giovanoli, Mauro (SRF)" userId="fe00c76e-d957-4d3d-b428-e372c880596a" providerId="ADAL" clId="{6EAF27D6-9F63-406C-BD66-73518A6944CB}" dt="2024-05-21T11:39:01.021" v="713"/>
          <ac:spMkLst>
            <pc:docMk/>
            <pc:sldMk cId="2448900377" sldId="301"/>
            <ac:spMk id="1088" creationId="{2CE2F37D-50FE-7CA6-5F2C-8A306C59EB8E}"/>
          </ac:spMkLst>
        </pc:spChg>
        <pc:grpChg chg="add mod">
          <ac:chgData name="Giovanoli, Mauro (SRF)" userId="fe00c76e-d957-4d3d-b428-e372c880596a" providerId="ADAL" clId="{6EAF27D6-9F63-406C-BD66-73518A6944CB}" dt="2024-05-21T11:21:28.934" v="490" actId="1076"/>
          <ac:grpSpMkLst>
            <pc:docMk/>
            <pc:sldMk cId="2448900377" sldId="301"/>
            <ac:grpSpMk id="11" creationId="{DC6749CE-0AEF-D8F6-B65B-392A7378EF6F}"/>
          </ac:grpSpMkLst>
        </pc:grpChg>
        <pc:grpChg chg="add mod">
          <ac:chgData name="Giovanoli, Mauro (SRF)" userId="fe00c76e-d957-4d3d-b428-e372c880596a" providerId="ADAL" clId="{6EAF27D6-9F63-406C-BD66-73518A6944CB}" dt="2024-05-21T11:36:26.982" v="651" actId="164"/>
          <ac:grpSpMkLst>
            <pc:docMk/>
            <pc:sldMk cId="2448900377" sldId="301"/>
            <ac:grpSpMk id="46" creationId="{1DE259A1-7F9E-21D6-307A-DEB8F46A6AC8}"/>
          </ac:grpSpMkLst>
        </pc:grpChg>
        <pc:grpChg chg="add del mod">
          <ac:chgData name="Giovanoli, Mauro (SRF)" userId="fe00c76e-d957-4d3d-b428-e372c880596a" providerId="ADAL" clId="{6EAF27D6-9F63-406C-BD66-73518A6944CB}" dt="2024-05-21T11:33:44.522" v="591" actId="478"/>
          <ac:grpSpMkLst>
            <pc:docMk/>
            <pc:sldMk cId="2448900377" sldId="301"/>
            <ac:grpSpMk id="47" creationId="{24B0BF08-73C1-C7EB-5411-AD50EBBDE301}"/>
          </ac:grpSpMkLst>
        </pc:grpChg>
        <pc:grpChg chg="add del mod">
          <ac:chgData name="Giovanoli, Mauro (SRF)" userId="fe00c76e-d957-4d3d-b428-e372c880596a" providerId="ADAL" clId="{6EAF27D6-9F63-406C-BD66-73518A6944CB}" dt="2024-05-21T11:36:30.414" v="653" actId="478"/>
          <ac:grpSpMkLst>
            <pc:docMk/>
            <pc:sldMk cId="2448900377" sldId="301"/>
            <ac:grpSpMk id="51" creationId="{FA99432B-418B-9ED5-83C1-19FAA3B81562}"/>
          </ac:grpSpMkLst>
        </pc:grpChg>
        <pc:grpChg chg="add mod">
          <ac:chgData name="Giovanoli, Mauro (SRF)" userId="fe00c76e-d957-4d3d-b428-e372c880596a" providerId="ADAL" clId="{6EAF27D6-9F63-406C-BD66-73518A6944CB}" dt="2024-05-21T11:40:03.008" v="741" actId="1076"/>
          <ac:grpSpMkLst>
            <pc:docMk/>
            <pc:sldMk cId="2448900377" sldId="301"/>
            <ac:grpSpMk id="57" creationId="{7217E425-2431-F45E-8B61-FA4B850C4C9F}"/>
          </ac:grpSpMkLst>
        </pc:grpChg>
        <pc:grpChg chg="add mod">
          <ac:chgData name="Giovanoli, Mauro (SRF)" userId="fe00c76e-d957-4d3d-b428-e372c880596a" providerId="ADAL" clId="{6EAF27D6-9F63-406C-BD66-73518A6944CB}" dt="2024-05-21T11:40:01.200" v="740" actId="1076"/>
          <ac:grpSpMkLst>
            <pc:docMk/>
            <pc:sldMk cId="2448900377" sldId="301"/>
            <ac:grpSpMk id="58" creationId="{D1CBCE90-DA6B-C14F-B4B7-296351A6078A}"/>
          </ac:grpSpMkLst>
        </pc:grpChg>
        <pc:grpChg chg="mod">
          <ac:chgData name="Giovanoli, Mauro (SRF)" userId="fe00c76e-d957-4d3d-b428-e372c880596a" providerId="ADAL" clId="{6EAF27D6-9F63-406C-BD66-73518A6944CB}" dt="2024-05-21T11:36:35.210" v="654"/>
          <ac:grpSpMkLst>
            <pc:docMk/>
            <pc:sldMk cId="2448900377" sldId="301"/>
            <ac:grpSpMk id="59" creationId="{B6670A8E-FA98-D2A0-070B-9D711A6FF944}"/>
          </ac:grpSpMkLst>
        </pc:grpChg>
        <pc:grpChg chg="add mod">
          <ac:chgData name="Giovanoli, Mauro (SRF)" userId="fe00c76e-d957-4d3d-b428-e372c880596a" providerId="ADAL" clId="{6EAF27D6-9F63-406C-BD66-73518A6944CB}" dt="2024-05-21T11:40:23.594" v="744" actId="1076"/>
          <ac:grpSpMkLst>
            <pc:docMk/>
            <pc:sldMk cId="2448900377" sldId="301"/>
            <ac:grpSpMk id="63" creationId="{EA24F51C-4E33-2021-10EE-7A4606BC59C7}"/>
          </ac:grpSpMkLst>
        </pc:grpChg>
        <pc:grpChg chg="mod">
          <ac:chgData name="Giovanoli, Mauro (SRF)" userId="fe00c76e-d957-4d3d-b428-e372c880596a" providerId="ADAL" clId="{6EAF27D6-9F63-406C-BD66-73518A6944CB}" dt="2024-05-21T11:36:35.396" v="655"/>
          <ac:grpSpMkLst>
            <pc:docMk/>
            <pc:sldMk cId="2448900377" sldId="301"/>
            <ac:grpSpMk id="1024" creationId="{DDB9DF71-AE2F-56AB-624B-B71E62555819}"/>
          </ac:grpSpMkLst>
        </pc:grpChg>
        <pc:grpChg chg="add mod">
          <ac:chgData name="Giovanoli, Mauro (SRF)" userId="fe00c76e-d957-4d3d-b428-e372c880596a" providerId="ADAL" clId="{6EAF27D6-9F63-406C-BD66-73518A6944CB}" dt="2024-05-21T07:27:56.037" v="386" actId="14100"/>
          <ac:grpSpMkLst>
            <pc:docMk/>
            <pc:sldMk cId="2448900377" sldId="301"/>
            <ac:grpSpMk id="1027" creationId="{9F2BD07F-0EF7-5297-85B6-440CC83F7FE9}"/>
          </ac:grpSpMkLst>
        </pc:grpChg>
        <pc:grpChg chg="add del mod">
          <ac:chgData name="Giovanoli, Mauro (SRF)" userId="fe00c76e-d957-4d3d-b428-e372c880596a" providerId="ADAL" clId="{6EAF27D6-9F63-406C-BD66-73518A6944CB}" dt="2024-05-21T11:39:37.617" v="738" actId="478"/>
          <ac:grpSpMkLst>
            <pc:docMk/>
            <pc:sldMk cId="2448900377" sldId="301"/>
            <ac:grpSpMk id="1029" creationId="{ABEC180C-DB1C-E983-71B2-32C4A36BA2A4}"/>
          </ac:grpSpMkLst>
        </pc:grpChg>
        <pc:grpChg chg="mod">
          <ac:chgData name="Giovanoli, Mauro (SRF)" userId="fe00c76e-d957-4d3d-b428-e372c880596a" providerId="ADAL" clId="{6EAF27D6-9F63-406C-BD66-73518A6944CB}" dt="2024-05-21T11:36:35.581" v="656"/>
          <ac:grpSpMkLst>
            <pc:docMk/>
            <pc:sldMk cId="2448900377" sldId="301"/>
            <ac:grpSpMk id="1031" creationId="{FFAFCBA5-B7B4-C655-64DB-1DCCE987EF3B}"/>
          </ac:grpSpMkLst>
        </pc:grpChg>
        <pc:grpChg chg="add mod">
          <ac:chgData name="Giovanoli, Mauro (SRF)" userId="fe00c76e-d957-4d3d-b428-e372c880596a" providerId="ADAL" clId="{6EAF27D6-9F63-406C-BD66-73518A6944CB}" dt="2024-05-21T07:35:07.186" v="471" actId="1038"/>
          <ac:grpSpMkLst>
            <pc:docMk/>
            <pc:sldMk cId="2448900377" sldId="301"/>
            <ac:grpSpMk id="1036" creationId="{1B7DC1FD-6EB4-CE7C-005A-3300073F4BC8}"/>
          </ac:grpSpMkLst>
        </pc:grpChg>
        <pc:grpChg chg="add del mod">
          <ac:chgData name="Giovanoli, Mauro (SRF)" userId="fe00c76e-d957-4d3d-b428-e372c880596a" providerId="ADAL" clId="{6EAF27D6-9F63-406C-BD66-73518A6944CB}" dt="2024-05-21T11:39:37.617" v="738" actId="478"/>
          <ac:grpSpMkLst>
            <pc:docMk/>
            <pc:sldMk cId="2448900377" sldId="301"/>
            <ac:grpSpMk id="1039" creationId="{25BBD11E-713D-675D-B498-D0F8AD0768A7}"/>
          </ac:grpSpMkLst>
        </pc:grpChg>
        <pc:grpChg chg="mod">
          <ac:chgData name="Giovanoli, Mauro (SRF)" userId="fe00c76e-d957-4d3d-b428-e372c880596a" providerId="ADAL" clId="{6EAF27D6-9F63-406C-BD66-73518A6944CB}" dt="2024-05-21T11:36:35.812" v="657"/>
          <ac:grpSpMkLst>
            <pc:docMk/>
            <pc:sldMk cId="2448900377" sldId="301"/>
            <ac:grpSpMk id="1040" creationId="{3407E199-F06E-CD47-BF91-145BE415F9F3}"/>
          </ac:grpSpMkLst>
        </pc:grpChg>
        <pc:grpChg chg="add del mod">
          <ac:chgData name="Giovanoli, Mauro (SRF)" userId="fe00c76e-d957-4d3d-b428-e372c880596a" providerId="ADAL" clId="{6EAF27D6-9F63-406C-BD66-73518A6944CB}" dt="2024-05-21T11:39:37.617" v="738" actId="478"/>
          <ac:grpSpMkLst>
            <pc:docMk/>
            <pc:sldMk cId="2448900377" sldId="301"/>
            <ac:grpSpMk id="1044" creationId="{7443AFBB-2FF6-7212-B43A-4CCF7146C272}"/>
          </ac:grpSpMkLst>
        </pc:grpChg>
        <pc:grpChg chg="mod">
          <ac:chgData name="Giovanoli, Mauro (SRF)" userId="fe00c76e-d957-4d3d-b428-e372c880596a" providerId="ADAL" clId="{6EAF27D6-9F63-406C-BD66-73518A6944CB}" dt="2024-05-21T11:36:35.966" v="658"/>
          <ac:grpSpMkLst>
            <pc:docMk/>
            <pc:sldMk cId="2448900377" sldId="301"/>
            <ac:grpSpMk id="1045" creationId="{F9A2C471-93C0-0E04-F99E-F361277B7942}"/>
          </ac:grpSpMkLst>
        </pc:grpChg>
        <pc:grpChg chg="add del mod">
          <ac:chgData name="Giovanoli, Mauro (SRF)" userId="fe00c76e-d957-4d3d-b428-e372c880596a" providerId="ADAL" clId="{6EAF27D6-9F63-406C-BD66-73518A6944CB}" dt="2024-05-21T11:39:37.617" v="738" actId="478"/>
          <ac:grpSpMkLst>
            <pc:docMk/>
            <pc:sldMk cId="2448900377" sldId="301"/>
            <ac:grpSpMk id="1049" creationId="{14966FC4-6AB2-937E-E1A2-D6A58736511F}"/>
          </ac:grpSpMkLst>
        </pc:grpChg>
        <pc:grpChg chg="mod">
          <ac:chgData name="Giovanoli, Mauro (SRF)" userId="fe00c76e-d957-4d3d-b428-e372c880596a" providerId="ADAL" clId="{6EAF27D6-9F63-406C-BD66-73518A6944CB}" dt="2024-05-21T11:36:36.129" v="659"/>
          <ac:grpSpMkLst>
            <pc:docMk/>
            <pc:sldMk cId="2448900377" sldId="301"/>
            <ac:grpSpMk id="1050" creationId="{8E0AAD42-51B7-1F96-6E32-A73F379C3A99}"/>
          </ac:grpSpMkLst>
        </pc:grpChg>
        <pc:grpChg chg="add del mod">
          <ac:chgData name="Giovanoli, Mauro (SRF)" userId="fe00c76e-d957-4d3d-b428-e372c880596a" providerId="ADAL" clId="{6EAF27D6-9F63-406C-BD66-73518A6944CB}" dt="2024-05-21T11:39:37.617" v="738" actId="478"/>
          <ac:grpSpMkLst>
            <pc:docMk/>
            <pc:sldMk cId="2448900377" sldId="301"/>
            <ac:grpSpMk id="1054" creationId="{ACC188A1-2836-4CCC-10B4-1631A156D6B9}"/>
          </ac:grpSpMkLst>
        </pc:grpChg>
        <pc:grpChg chg="mod">
          <ac:chgData name="Giovanoli, Mauro (SRF)" userId="fe00c76e-d957-4d3d-b428-e372c880596a" providerId="ADAL" clId="{6EAF27D6-9F63-406C-BD66-73518A6944CB}" dt="2024-05-21T11:36:36.212" v="660"/>
          <ac:grpSpMkLst>
            <pc:docMk/>
            <pc:sldMk cId="2448900377" sldId="301"/>
            <ac:grpSpMk id="1055" creationId="{E3571015-BE4B-0D6C-B1E6-EB8F2B16AFD8}"/>
          </ac:grpSpMkLst>
        </pc:grpChg>
        <pc:grpChg chg="add del mod">
          <ac:chgData name="Giovanoli, Mauro (SRF)" userId="fe00c76e-d957-4d3d-b428-e372c880596a" providerId="ADAL" clId="{6EAF27D6-9F63-406C-BD66-73518A6944CB}" dt="2024-05-21T11:39:37.617" v="738" actId="478"/>
          <ac:grpSpMkLst>
            <pc:docMk/>
            <pc:sldMk cId="2448900377" sldId="301"/>
            <ac:grpSpMk id="1059" creationId="{68CFA66C-262F-1131-1725-C86D66300F47}"/>
          </ac:grpSpMkLst>
        </pc:grpChg>
        <pc:grpChg chg="mod">
          <ac:chgData name="Giovanoli, Mauro (SRF)" userId="fe00c76e-d957-4d3d-b428-e372c880596a" providerId="ADAL" clId="{6EAF27D6-9F63-406C-BD66-73518A6944CB}" dt="2024-05-21T11:36:36.468" v="661"/>
          <ac:grpSpMkLst>
            <pc:docMk/>
            <pc:sldMk cId="2448900377" sldId="301"/>
            <ac:grpSpMk id="1060" creationId="{F5E35DAB-4CB9-9B9D-E6D6-C142A743DE13}"/>
          </ac:grpSpMkLst>
        </pc:grpChg>
        <pc:grpChg chg="add del mod">
          <ac:chgData name="Giovanoli, Mauro (SRF)" userId="fe00c76e-d957-4d3d-b428-e372c880596a" providerId="ADAL" clId="{6EAF27D6-9F63-406C-BD66-73518A6944CB}" dt="2024-05-21T11:39:37.617" v="738" actId="478"/>
          <ac:grpSpMkLst>
            <pc:docMk/>
            <pc:sldMk cId="2448900377" sldId="301"/>
            <ac:grpSpMk id="1064" creationId="{73FB7DD8-EFB2-DD38-5B28-2BD9F43AC088}"/>
          </ac:grpSpMkLst>
        </pc:grpChg>
        <pc:grpChg chg="mod">
          <ac:chgData name="Giovanoli, Mauro (SRF)" userId="fe00c76e-d957-4d3d-b428-e372c880596a" providerId="ADAL" clId="{6EAF27D6-9F63-406C-BD66-73518A6944CB}" dt="2024-05-21T11:36:38.090" v="662"/>
          <ac:grpSpMkLst>
            <pc:docMk/>
            <pc:sldMk cId="2448900377" sldId="301"/>
            <ac:grpSpMk id="1065" creationId="{81BC9F93-8DFA-3378-DDE4-23B409736A52}"/>
          </ac:grpSpMkLst>
        </pc:grpChg>
        <pc:grpChg chg="add del mod">
          <ac:chgData name="Giovanoli, Mauro (SRF)" userId="fe00c76e-d957-4d3d-b428-e372c880596a" providerId="ADAL" clId="{6EAF27D6-9F63-406C-BD66-73518A6944CB}" dt="2024-05-21T11:39:37.617" v="738" actId="478"/>
          <ac:grpSpMkLst>
            <pc:docMk/>
            <pc:sldMk cId="2448900377" sldId="301"/>
            <ac:grpSpMk id="1069" creationId="{A244F22D-74C2-0400-71EB-F59A0DFBC047}"/>
          </ac:grpSpMkLst>
        </pc:grpChg>
        <pc:grpChg chg="mod">
          <ac:chgData name="Giovanoli, Mauro (SRF)" userId="fe00c76e-d957-4d3d-b428-e372c880596a" providerId="ADAL" clId="{6EAF27D6-9F63-406C-BD66-73518A6944CB}" dt="2024-05-21T11:36:38.275" v="663"/>
          <ac:grpSpMkLst>
            <pc:docMk/>
            <pc:sldMk cId="2448900377" sldId="301"/>
            <ac:grpSpMk id="1070" creationId="{2110F2FA-6AE5-47F7-4DEA-39582CA797F6}"/>
          </ac:grpSpMkLst>
        </pc:grpChg>
        <pc:grpChg chg="add del mod">
          <ac:chgData name="Giovanoli, Mauro (SRF)" userId="fe00c76e-d957-4d3d-b428-e372c880596a" providerId="ADAL" clId="{6EAF27D6-9F63-406C-BD66-73518A6944CB}" dt="2024-05-21T11:39:37.617" v="738" actId="478"/>
          <ac:grpSpMkLst>
            <pc:docMk/>
            <pc:sldMk cId="2448900377" sldId="301"/>
            <ac:grpSpMk id="1074" creationId="{3889F04F-5C48-3241-9E1C-36E396827884}"/>
          </ac:grpSpMkLst>
        </pc:grpChg>
        <pc:grpChg chg="mod">
          <ac:chgData name="Giovanoli, Mauro (SRF)" userId="fe00c76e-d957-4d3d-b428-e372c880596a" providerId="ADAL" clId="{6EAF27D6-9F63-406C-BD66-73518A6944CB}" dt="2024-05-21T11:36:38.423" v="664"/>
          <ac:grpSpMkLst>
            <pc:docMk/>
            <pc:sldMk cId="2448900377" sldId="301"/>
            <ac:grpSpMk id="1075" creationId="{FC3B3B3E-CDB6-533D-0F8C-11CD0831C3EB}"/>
          </ac:grpSpMkLst>
        </pc:grpChg>
        <pc:grpChg chg="add mod">
          <ac:chgData name="Giovanoli, Mauro (SRF)" userId="fe00c76e-d957-4d3d-b428-e372c880596a" providerId="ADAL" clId="{6EAF27D6-9F63-406C-BD66-73518A6944CB}" dt="2024-05-21T11:40:10.766" v="742" actId="1076"/>
          <ac:grpSpMkLst>
            <pc:docMk/>
            <pc:sldMk cId="2448900377" sldId="301"/>
            <ac:grpSpMk id="1079" creationId="{09D9C08C-0BAC-02F8-E2B3-66153D251500}"/>
          </ac:grpSpMkLst>
        </pc:grpChg>
        <pc:grpChg chg="mod">
          <ac:chgData name="Giovanoli, Mauro (SRF)" userId="fe00c76e-d957-4d3d-b428-e372c880596a" providerId="ADAL" clId="{6EAF27D6-9F63-406C-BD66-73518A6944CB}" dt="2024-05-21T11:37:45.434" v="684"/>
          <ac:grpSpMkLst>
            <pc:docMk/>
            <pc:sldMk cId="2448900377" sldId="301"/>
            <ac:grpSpMk id="1080" creationId="{C9877602-4B8F-6B15-0AAC-77B6E26C0A83}"/>
          </ac:grpSpMkLst>
        </pc:grpChg>
        <pc:grpChg chg="add mod">
          <ac:chgData name="Giovanoli, Mauro (SRF)" userId="fe00c76e-d957-4d3d-b428-e372c880596a" providerId="ADAL" clId="{6EAF27D6-9F63-406C-BD66-73518A6944CB}" dt="2024-05-21T11:40:15.181" v="743" actId="1076"/>
          <ac:grpSpMkLst>
            <pc:docMk/>
            <pc:sldMk cId="2448900377" sldId="301"/>
            <ac:grpSpMk id="1084" creationId="{69DAE10F-A05F-33A0-F258-13A05C2AAE7C}"/>
          </ac:grpSpMkLst>
        </pc:grpChg>
        <pc:grpChg chg="mod">
          <ac:chgData name="Giovanoli, Mauro (SRF)" userId="fe00c76e-d957-4d3d-b428-e372c880596a" providerId="ADAL" clId="{6EAF27D6-9F63-406C-BD66-73518A6944CB}" dt="2024-05-21T11:39:01.021" v="713"/>
          <ac:grpSpMkLst>
            <pc:docMk/>
            <pc:sldMk cId="2448900377" sldId="301"/>
            <ac:grpSpMk id="1085" creationId="{D1A109EC-2140-C81F-8D5A-5CC8248AC088}"/>
          </ac:grpSpMkLst>
        </pc:grpChg>
        <pc:picChg chg="add del mod">
          <ac:chgData name="Giovanoli, Mauro (SRF)" userId="fe00c76e-d957-4d3d-b428-e372c880596a" providerId="ADAL" clId="{6EAF27D6-9F63-406C-BD66-73518A6944CB}" dt="2024-05-21T06:51:12.319" v="39" actId="478"/>
          <ac:picMkLst>
            <pc:docMk/>
            <pc:sldMk cId="2448900377" sldId="301"/>
            <ac:picMk id="6" creationId="{66D70DC5-2EEB-0418-DA4E-DEBFABE3D98F}"/>
          </ac:picMkLst>
        </pc:picChg>
        <pc:picChg chg="add mod modCrop">
          <ac:chgData name="Giovanoli, Mauro (SRF)" userId="fe00c76e-d957-4d3d-b428-e372c880596a" providerId="ADAL" clId="{6EAF27D6-9F63-406C-BD66-73518A6944CB}" dt="2024-05-21T11:41:08.182" v="746" actId="732"/>
          <ac:picMkLst>
            <pc:docMk/>
            <pc:sldMk cId="2448900377" sldId="301"/>
            <ac:picMk id="6" creationId="{FDDBBED1-5AD1-610B-1A0B-14CD66270430}"/>
          </ac:picMkLst>
        </pc:picChg>
        <pc:picChg chg="add mod ord modCrop">
          <ac:chgData name="Giovanoli, Mauro (SRF)" userId="fe00c76e-d957-4d3d-b428-e372c880596a" providerId="ADAL" clId="{6EAF27D6-9F63-406C-BD66-73518A6944CB}" dt="2024-05-21T07:28:10.011" v="388" actId="14100"/>
          <ac:picMkLst>
            <pc:docMk/>
            <pc:sldMk cId="2448900377" sldId="301"/>
            <ac:picMk id="8" creationId="{45CA777F-758F-FF8C-79D4-5E5DAD62C857}"/>
          </ac:picMkLst>
        </pc:picChg>
        <pc:picChg chg="add mod modCrop">
          <ac:chgData name="Giovanoli, Mauro (SRF)" userId="fe00c76e-d957-4d3d-b428-e372c880596a" providerId="ADAL" clId="{6EAF27D6-9F63-406C-BD66-73518A6944CB}" dt="2024-05-21T11:41:15.522" v="747" actId="732"/>
          <ac:picMkLst>
            <pc:docMk/>
            <pc:sldMk cId="2448900377" sldId="301"/>
            <ac:picMk id="9" creationId="{1ECC0DEF-34AD-5DF2-5FD6-E5B995D422C7}"/>
          </ac:picMkLst>
        </pc:picChg>
        <pc:picChg chg="add mod ord">
          <ac:chgData name="Giovanoli, Mauro (SRF)" userId="fe00c76e-d957-4d3d-b428-e372c880596a" providerId="ADAL" clId="{6EAF27D6-9F63-406C-BD66-73518A6944CB}" dt="2024-05-21T07:25:36.770" v="331" actId="164"/>
          <ac:picMkLst>
            <pc:docMk/>
            <pc:sldMk cId="2448900377" sldId="301"/>
            <ac:picMk id="10" creationId="{44E09B39-E94A-1432-EEA7-A109B4131FA8}"/>
          </ac:picMkLst>
        </pc:picChg>
        <pc:picChg chg="add mod ord modCrop">
          <ac:chgData name="Giovanoli, Mauro (SRF)" userId="fe00c76e-d957-4d3d-b428-e372c880596a" providerId="ADAL" clId="{6EAF27D6-9F63-406C-BD66-73518A6944CB}" dt="2024-05-21T07:25:36.770" v="331" actId="164"/>
          <ac:picMkLst>
            <pc:docMk/>
            <pc:sldMk cId="2448900377" sldId="301"/>
            <ac:picMk id="12" creationId="{A2A4D308-E646-1EDB-1E94-01B05AE3D7B2}"/>
          </ac:picMkLst>
        </pc:picChg>
        <pc:picChg chg="add del mod">
          <ac:chgData name="Giovanoli, Mauro (SRF)" userId="fe00c76e-d957-4d3d-b428-e372c880596a" providerId="ADAL" clId="{6EAF27D6-9F63-406C-BD66-73518A6944CB}" dt="2024-05-21T07:04:10.256" v="147" actId="478"/>
          <ac:picMkLst>
            <pc:docMk/>
            <pc:sldMk cId="2448900377" sldId="301"/>
            <ac:picMk id="15" creationId="{238655C3-61B2-3F98-4F4D-C6E7E5D3A3D8}"/>
          </ac:picMkLst>
        </pc:picChg>
        <pc:picChg chg="add mod">
          <ac:chgData name="Giovanoli, Mauro (SRF)" userId="fe00c76e-d957-4d3d-b428-e372c880596a" providerId="ADAL" clId="{6EAF27D6-9F63-406C-BD66-73518A6944CB}" dt="2024-05-21T07:25:36.770" v="331" actId="164"/>
          <ac:picMkLst>
            <pc:docMk/>
            <pc:sldMk cId="2448900377" sldId="301"/>
            <ac:picMk id="17" creationId="{134E84DE-CA62-1955-F305-A3ED5F681F5E}"/>
          </ac:picMkLst>
        </pc:picChg>
        <pc:picChg chg="add del mod">
          <ac:chgData name="Giovanoli, Mauro (SRF)" userId="fe00c76e-d957-4d3d-b428-e372c880596a" providerId="ADAL" clId="{6EAF27D6-9F63-406C-BD66-73518A6944CB}" dt="2024-05-21T07:02:44.809" v="127" actId="478"/>
          <ac:picMkLst>
            <pc:docMk/>
            <pc:sldMk cId="2448900377" sldId="301"/>
            <ac:picMk id="19" creationId="{158F5232-F32F-A649-4E3C-4CEB7E8FCBB0}"/>
          </ac:picMkLst>
        </pc:picChg>
        <pc:picChg chg="add mod">
          <ac:chgData name="Giovanoli, Mauro (SRF)" userId="fe00c76e-d957-4d3d-b428-e372c880596a" providerId="ADAL" clId="{6EAF27D6-9F63-406C-BD66-73518A6944CB}" dt="2024-05-21T07:25:36.770" v="331" actId="164"/>
          <ac:picMkLst>
            <pc:docMk/>
            <pc:sldMk cId="2448900377" sldId="301"/>
            <ac:picMk id="21" creationId="{A93E181B-BC2D-4B4C-D4B8-7C5FEEF7E863}"/>
          </ac:picMkLst>
        </pc:picChg>
        <pc:picChg chg="add mod">
          <ac:chgData name="Giovanoli, Mauro (SRF)" userId="fe00c76e-d957-4d3d-b428-e372c880596a" providerId="ADAL" clId="{6EAF27D6-9F63-406C-BD66-73518A6944CB}" dt="2024-05-21T07:25:36.770" v="331" actId="164"/>
          <ac:picMkLst>
            <pc:docMk/>
            <pc:sldMk cId="2448900377" sldId="301"/>
            <ac:picMk id="23" creationId="{0CF9BA45-418B-8700-D78F-9B3F39B5C84D}"/>
          </ac:picMkLst>
        </pc:picChg>
        <pc:picChg chg="add del mod">
          <ac:chgData name="Giovanoli, Mauro (SRF)" userId="fe00c76e-d957-4d3d-b428-e372c880596a" providerId="ADAL" clId="{6EAF27D6-9F63-406C-BD66-73518A6944CB}" dt="2024-05-21T07:04:39.200" v="151" actId="478"/>
          <ac:picMkLst>
            <pc:docMk/>
            <pc:sldMk cId="2448900377" sldId="301"/>
            <ac:picMk id="25" creationId="{3948C785-CDBE-7D42-3C8C-4B72C560F5A6}"/>
          </ac:picMkLst>
        </pc:picChg>
        <pc:picChg chg="add del mod">
          <ac:chgData name="Giovanoli, Mauro (SRF)" userId="fe00c76e-d957-4d3d-b428-e372c880596a" providerId="ADAL" clId="{6EAF27D6-9F63-406C-BD66-73518A6944CB}" dt="2024-05-21T07:12:13.758" v="233" actId="478"/>
          <ac:picMkLst>
            <pc:docMk/>
            <pc:sldMk cId="2448900377" sldId="301"/>
            <ac:picMk id="34" creationId="{D9E60B1A-6F03-81E1-EFB1-B0038826822F}"/>
          </ac:picMkLst>
        </pc:picChg>
        <pc:picChg chg="add del mod">
          <ac:chgData name="Giovanoli, Mauro (SRF)" userId="fe00c76e-d957-4d3d-b428-e372c880596a" providerId="ADAL" clId="{6EAF27D6-9F63-406C-BD66-73518A6944CB}" dt="2024-05-21T07:13:18.223" v="251"/>
          <ac:picMkLst>
            <pc:docMk/>
            <pc:sldMk cId="2448900377" sldId="301"/>
            <ac:picMk id="37" creationId="{C493524E-8F8F-03D7-4973-498B7C1F9777}"/>
          </ac:picMkLst>
        </pc:picChg>
        <pc:picChg chg="add del mod">
          <ac:chgData name="Giovanoli, Mauro (SRF)" userId="fe00c76e-d957-4d3d-b428-e372c880596a" providerId="ADAL" clId="{6EAF27D6-9F63-406C-BD66-73518A6944CB}" dt="2024-05-21T07:19:52.138" v="294" actId="478"/>
          <ac:picMkLst>
            <pc:docMk/>
            <pc:sldMk cId="2448900377" sldId="301"/>
            <ac:picMk id="50" creationId="{D0E0F3FA-8D78-20FA-B759-12E7E6A93FA6}"/>
          </ac:picMkLst>
        </pc:picChg>
        <pc:picChg chg="add del mod">
          <ac:chgData name="Giovanoli, Mauro (SRF)" userId="fe00c76e-d957-4d3d-b428-e372c880596a" providerId="ADAL" clId="{6EAF27D6-9F63-406C-BD66-73518A6944CB}" dt="2024-05-21T07:20:53.455" v="304" actId="478"/>
          <ac:picMkLst>
            <pc:docMk/>
            <pc:sldMk cId="2448900377" sldId="301"/>
            <ac:picMk id="52" creationId="{AC29A9E7-62CA-40C9-DA14-4B6F7CAA37DD}"/>
          </ac:picMkLst>
        </pc:picChg>
        <pc:picChg chg="add del mod">
          <ac:chgData name="Giovanoli, Mauro (SRF)" userId="fe00c76e-d957-4d3d-b428-e372c880596a" providerId="ADAL" clId="{6EAF27D6-9F63-406C-BD66-73518A6944CB}" dt="2024-05-21T07:21:42.066" v="309" actId="478"/>
          <ac:picMkLst>
            <pc:docMk/>
            <pc:sldMk cId="2448900377" sldId="301"/>
            <ac:picMk id="53" creationId="{24D9CC1A-6C36-31C5-BAA2-7F2EC6DE13D3}"/>
          </ac:picMkLst>
        </pc:picChg>
        <pc:picChg chg="add mod">
          <ac:chgData name="Giovanoli, Mauro (SRF)" userId="fe00c76e-d957-4d3d-b428-e372c880596a" providerId="ADAL" clId="{6EAF27D6-9F63-406C-BD66-73518A6944CB}" dt="2024-05-21T11:40:44.221" v="745" actId="1076"/>
          <ac:picMkLst>
            <pc:docMk/>
            <pc:sldMk cId="2448900377" sldId="301"/>
            <ac:picMk id="55" creationId="{429155C4-FD7D-3808-33CE-80DF86EF398D}"/>
          </ac:picMkLst>
        </pc:picChg>
        <pc:picChg chg="add del">
          <ac:chgData name="Giovanoli, Mauro (SRF)" userId="fe00c76e-d957-4d3d-b428-e372c880596a" providerId="ADAL" clId="{6EAF27D6-9F63-406C-BD66-73518A6944CB}" dt="2024-05-21T06:58:48.930" v="91" actId="478"/>
          <ac:picMkLst>
            <pc:docMk/>
            <pc:sldMk cId="2448900377" sldId="301"/>
            <ac:picMk id="1026" creationId="{01D86FED-74C4-83AE-DD27-AE1E56D9FC78}"/>
          </ac:picMkLst>
        </pc:picChg>
        <pc:picChg chg="add del mod ord">
          <ac:chgData name="Giovanoli, Mauro (SRF)" userId="fe00c76e-d957-4d3d-b428-e372c880596a" providerId="ADAL" clId="{6EAF27D6-9F63-406C-BD66-73518A6944CB}" dt="2024-05-21T07:31:42.873" v="423" actId="478"/>
          <ac:picMkLst>
            <pc:docMk/>
            <pc:sldMk cId="2448900377" sldId="301"/>
            <ac:picMk id="1029" creationId="{9020D9EB-B1D9-D5F1-E286-C9EE2B609C21}"/>
          </ac:picMkLst>
        </pc:picChg>
        <pc:picChg chg="add mod">
          <ac:chgData name="Giovanoli, Mauro (SRF)" userId="fe00c76e-d957-4d3d-b428-e372c880596a" providerId="ADAL" clId="{6EAF27D6-9F63-406C-BD66-73518A6944CB}" dt="2024-05-21T07:34:41.945" v="468" actId="164"/>
          <ac:picMkLst>
            <pc:docMk/>
            <pc:sldMk cId="2448900377" sldId="301"/>
            <ac:picMk id="1032" creationId="{D4BC132B-303A-8A6D-1B09-C29A85308CF9}"/>
          </ac:picMkLst>
        </pc:picChg>
        <pc:cxnChg chg="add mod">
          <ac:chgData name="Giovanoli, Mauro (SRF)" userId="fe00c76e-d957-4d3d-b428-e372c880596a" providerId="ADAL" clId="{6EAF27D6-9F63-406C-BD66-73518A6944CB}" dt="2024-05-21T11:22:26.497" v="504" actId="14100"/>
          <ac:cxnSpMkLst>
            <pc:docMk/>
            <pc:sldMk cId="2448900377" sldId="301"/>
            <ac:cxnSpMk id="14" creationId="{EC00098E-A671-9A39-362C-5CBDFF74E1AD}"/>
          </ac:cxnSpMkLst>
        </pc:cxnChg>
        <pc:cxnChg chg="add mod">
          <ac:chgData name="Giovanoli, Mauro (SRF)" userId="fe00c76e-d957-4d3d-b428-e372c880596a" providerId="ADAL" clId="{6EAF27D6-9F63-406C-BD66-73518A6944CB}" dt="2024-05-21T11:23:10.246" v="513" actId="208"/>
          <ac:cxnSpMkLst>
            <pc:docMk/>
            <pc:sldMk cId="2448900377" sldId="301"/>
            <ac:cxnSpMk id="25" creationId="{1B06A7C5-F881-2BAA-929E-ADBCC1B94584}"/>
          </ac:cxnSpMkLst>
        </pc:cxnChg>
        <pc:cxnChg chg="add del mod">
          <ac:chgData name="Giovanoli, Mauro (SRF)" userId="fe00c76e-d957-4d3d-b428-e372c880596a" providerId="ADAL" clId="{6EAF27D6-9F63-406C-BD66-73518A6944CB}" dt="2024-05-21T07:10:34.445" v="202" actId="478"/>
          <ac:cxnSpMkLst>
            <pc:docMk/>
            <pc:sldMk cId="2448900377" sldId="301"/>
            <ac:cxnSpMk id="27" creationId="{569C3873-78B1-3F66-1AEF-199DF106CA63}"/>
          </ac:cxnSpMkLst>
        </pc:cxnChg>
        <pc:cxnChg chg="add mod">
          <ac:chgData name="Giovanoli, Mauro (SRF)" userId="fe00c76e-d957-4d3d-b428-e372c880596a" providerId="ADAL" clId="{6EAF27D6-9F63-406C-BD66-73518A6944CB}" dt="2024-05-21T11:23:46.676" v="523" actId="208"/>
          <ac:cxnSpMkLst>
            <pc:docMk/>
            <pc:sldMk cId="2448900377" sldId="301"/>
            <ac:cxnSpMk id="31" creationId="{BAE54A1F-0F9C-2FC3-9558-589C92196DAD}"/>
          </ac:cxnSpMkLst>
        </pc:cxnChg>
        <pc:cxnChg chg="add mod">
          <ac:chgData name="Giovanoli, Mauro (SRF)" userId="fe00c76e-d957-4d3d-b428-e372c880596a" providerId="ADAL" clId="{6EAF27D6-9F63-406C-BD66-73518A6944CB}" dt="2024-05-21T07:25:36.770" v="331" actId="164"/>
          <ac:cxnSpMkLst>
            <pc:docMk/>
            <pc:sldMk cId="2448900377" sldId="301"/>
            <ac:cxnSpMk id="40" creationId="{A89CFC05-7B39-27CD-5C85-9BB9F5718D9D}"/>
          </ac:cxnSpMkLst>
        </pc:cxnChg>
        <pc:cxnChg chg="add mod">
          <ac:chgData name="Giovanoli, Mauro (SRF)" userId="fe00c76e-d957-4d3d-b428-e372c880596a" providerId="ADAL" clId="{6EAF27D6-9F63-406C-BD66-73518A6944CB}" dt="2024-05-21T07:25:36.770" v="331" actId="164"/>
          <ac:cxnSpMkLst>
            <pc:docMk/>
            <pc:sldMk cId="2448900377" sldId="301"/>
            <ac:cxnSpMk id="41" creationId="{90A65629-B04F-7D19-4F38-5181F1A2F213}"/>
          </ac:cxnSpMkLst>
        </pc:cxnChg>
        <pc:cxnChg chg="add mod">
          <ac:chgData name="Giovanoli, Mauro (SRF)" userId="fe00c76e-d957-4d3d-b428-e372c880596a" providerId="ADAL" clId="{6EAF27D6-9F63-406C-BD66-73518A6944CB}" dt="2024-05-21T07:25:36.770" v="331" actId="164"/>
          <ac:cxnSpMkLst>
            <pc:docMk/>
            <pc:sldMk cId="2448900377" sldId="301"/>
            <ac:cxnSpMk id="45" creationId="{441A6415-F24F-A242-65B9-C9F34E74D0AD}"/>
          </ac:cxnSpMkLst>
        </pc:cxnChg>
      </pc:sldChg>
      <pc:sldMasterChg chg="modSp mod addSldLayout delSldLayout modSldLayout">
        <pc:chgData name="Giovanoli, Mauro (SRF)" userId="fe00c76e-d957-4d3d-b428-e372c880596a" providerId="ADAL" clId="{6EAF27D6-9F63-406C-BD66-73518A6944CB}" dt="2024-05-21T06:47:30.492" v="36" actId="1076"/>
        <pc:sldMasterMkLst>
          <pc:docMk/>
          <pc:sldMasterMk cId="2261252635" sldId="2147483648"/>
        </pc:sldMasterMkLst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asterMk cId="2261252635" sldId="2147483648"/>
            <ac:spMk id="2" creationId="{DBB907FC-8EEA-4706-98EB-1F20D0D83E28}"/>
          </ac:spMkLst>
        </pc:spChg>
        <pc:spChg chg="mod">
          <ac:chgData name="Giovanoli, Mauro (SRF)" userId="fe00c76e-d957-4d3d-b428-e372c880596a" providerId="ADAL" clId="{6EAF27D6-9F63-406C-BD66-73518A6944CB}" dt="2024-05-21T06:43:44.454" v="2"/>
          <ac:spMkLst>
            <pc:docMk/>
            <pc:sldMasterMk cId="2261252635" sldId="2147483648"/>
            <ac:spMk id="3" creationId="{CBCB51EB-182E-4020-8D86-3EF8848E6CB1}"/>
          </ac:spMkLst>
        </pc:spChg>
        <pc:spChg chg="mod">
          <ac:chgData name="Giovanoli, Mauro (SRF)" userId="fe00c76e-d957-4d3d-b428-e372c880596a" providerId="ADAL" clId="{6EAF27D6-9F63-406C-BD66-73518A6944CB}" dt="2024-05-21T06:46:56.538" v="32" actId="14100"/>
          <ac:spMkLst>
            <pc:docMk/>
            <pc:sldMasterMk cId="2261252635" sldId="2147483648"/>
            <ac:spMk id="4" creationId="{86B66F5F-246B-41C3-A7EF-74B5848C435E}"/>
          </ac:spMkLst>
        </pc:spChg>
        <pc:spChg chg="mod">
          <ac:chgData name="Giovanoli, Mauro (SRF)" userId="fe00c76e-d957-4d3d-b428-e372c880596a" providerId="ADAL" clId="{6EAF27D6-9F63-406C-BD66-73518A6944CB}" dt="2024-05-21T06:46:49.132" v="30" actId="14100"/>
          <ac:spMkLst>
            <pc:docMk/>
            <pc:sldMasterMk cId="2261252635" sldId="2147483648"/>
            <ac:spMk id="5" creationId="{BA7469D3-D758-4D66-B52B-335D0B004E98}"/>
          </ac:spMkLst>
        </pc:spChg>
        <pc:spChg chg="mod">
          <ac:chgData name="Giovanoli, Mauro (SRF)" userId="fe00c76e-d957-4d3d-b428-e372c880596a" providerId="ADAL" clId="{6EAF27D6-9F63-406C-BD66-73518A6944CB}" dt="2024-05-21T06:46:56.538" v="32" actId="14100"/>
          <ac:spMkLst>
            <pc:docMk/>
            <pc:sldMasterMk cId="2261252635" sldId="2147483648"/>
            <ac:spMk id="6" creationId="{B6B6E1BC-0BF1-4586-8DE0-316908CCD9C2}"/>
          </ac:spMkLst>
        </pc:spChg>
        <pc:picChg chg="mod">
          <ac:chgData name="Giovanoli, Mauro (SRF)" userId="fe00c76e-d957-4d3d-b428-e372c880596a" providerId="ADAL" clId="{6EAF27D6-9F63-406C-BD66-73518A6944CB}" dt="2024-05-21T06:46:41.763" v="28" actId="1076"/>
          <ac:picMkLst>
            <pc:docMk/>
            <pc:sldMasterMk cId="2261252635" sldId="2147483648"/>
            <ac:picMk id="15" creationId="{DD67BBA8-1215-4433-B18C-83CEB641B11C}"/>
          </ac:picMkLst>
        </pc:picChg>
        <pc:sldLayoutChg chg="addSp delSp 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3362498757" sldId="2147483649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3362498757" sldId="2147483649"/>
              <ac:spMk id="2" creationId="{21F5C175-5CDD-4119-8E88-D19A21B9E10B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3362498757" sldId="2147483649"/>
              <ac:spMk id="3" creationId="{BBD95983-37AF-4025-91FE-CAC128DFA31F}"/>
            </ac:spMkLst>
          </pc:spChg>
          <pc:spChg chg="add del mod">
            <ac:chgData name="Giovanoli, Mauro (SRF)" userId="fe00c76e-d957-4d3d-b428-e372c880596a" providerId="ADAL" clId="{6EAF27D6-9F63-406C-BD66-73518A6944CB}" dt="2024-05-21T06:43:21.064" v="1"/>
            <ac:spMkLst>
              <pc:docMk/>
              <pc:sldMasterMk cId="2261252635" sldId="2147483648"/>
              <pc:sldLayoutMk cId="3362498757" sldId="2147483649"/>
              <ac:spMk id="4" creationId="{C3BFD21E-B3BF-93BC-4556-0F6BA56900FF}"/>
            </ac:spMkLst>
          </pc:spChg>
          <pc:spChg chg="add del mod">
            <ac:chgData name="Giovanoli, Mauro (SRF)" userId="fe00c76e-d957-4d3d-b428-e372c880596a" providerId="ADAL" clId="{6EAF27D6-9F63-406C-BD66-73518A6944CB}" dt="2024-05-21T06:43:21.064" v="1"/>
            <ac:spMkLst>
              <pc:docMk/>
              <pc:sldMasterMk cId="2261252635" sldId="2147483648"/>
              <pc:sldLayoutMk cId="3362498757" sldId="2147483649"/>
              <ac:spMk id="5" creationId="{E49E8E60-5B9C-8C0C-68C5-9792AC0834EC}"/>
            </ac:spMkLst>
          </pc:spChg>
          <pc:spChg chg="add del mod">
            <ac:chgData name="Giovanoli, Mauro (SRF)" userId="fe00c76e-d957-4d3d-b428-e372c880596a" providerId="ADAL" clId="{6EAF27D6-9F63-406C-BD66-73518A6944CB}" dt="2024-05-21T06:43:21.064" v="1"/>
            <ac:spMkLst>
              <pc:docMk/>
              <pc:sldMasterMk cId="2261252635" sldId="2147483648"/>
              <pc:sldLayoutMk cId="3362498757" sldId="2147483649"/>
              <ac:spMk id="6" creationId="{DA362487-1E65-0A62-C737-8F3E24AD3863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3362498757" sldId="2147483649"/>
              <ac:spMk id="17" creationId="{BD743DFE-51F3-49DA-8708-A3CC1B362366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3362498757" sldId="2147483649"/>
              <ac:spMk id="18" creationId="{38AEA578-DEF9-46CC-8EA9-0B73657B0028}"/>
            </ac:spMkLst>
          </pc:spChg>
          <pc:grpChg chg="mod">
            <ac:chgData name="Giovanoli, Mauro (SRF)" userId="fe00c76e-d957-4d3d-b428-e372c880596a" providerId="ADAL" clId="{6EAF27D6-9F63-406C-BD66-73518A6944CB}" dt="2024-05-21T06:43:44.454" v="2"/>
            <ac:grpSpMkLst>
              <pc:docMk/>
              <pc:sldMasterMk cId="2261252635" sldId="2147483648"/>
              <pc:sldLayoutMk cId="3362498757" sldId="2147483649"/>
              <ac:grpSpMk id="19" creationId="{412A35BE-4E65-4F0C-A1C3-DBA14F23A920}"/>
            </ac:grpSpMkLst>
          </pc:grpChg>
          <pc:picChg chg="mod">
            <ac:chgData name="Giovanoli, Mauro (SRF)" userId="fe00c76e-d957-4d3d-b428-e372c880596a" providerId="ADAL" clId="{6EAF27D6-9F63-406C-BD66-73518A6944CB}" dt="2024-05-21T06:43:44.454" v="2"/>
            <ac:picMkLst>
              <pc:docMk/>
              <pc:sldMasterMk cId="2261252635" sldId="2147483648"/>
              <pc:sldLayoutMk cId="3362498757" sldId="2147483649"/>
              <ac:picMk id="10" creationId="{B4A057A0-A69D-416C-AED8-71C3D21ACD6A}"/>
            </ac:picMkLst>
          </pc:pic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2564232804" sldId="2147483650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2564232804" sldId="2147483650"/>
              <ac:spMk id="5" creationId="{2E606F8A-E572-436D-81BD-28F99885E92E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2564232804" sldId="2147483650"/>
              <ac:spMk id="7" creationId="{3AF5F0EC-8AB2-4870-AF84-41C46D99527F}"/>
            </ac:spMkLst>
          </pc:spChg>
        </pc:sldLayoutChg>
        <pc:sldLayoutChg chg="addSp modSp mod">
          <pc:chgData name="Giovanoli, Mauro (SRF)" userId="fe00c76e-d957-4d3d-b428-e372c880596a" providerId="ADAL" clId="{6EAF27D6-9F63-406C-BD66-73518A6944CB}" dt="2024-05-21T06:47:30.492" v="36" actId="1076"/>
          <pc:sldLayoutMkLst>
            <pc:docMk/>
            <pc:sldMasterMk cId="2261252635" sldId="2147483648"/>
            <pc:sldLayoutMk cId="1038817986" sldId="2147483654"/>
          </pc:sldLayoutMkLst>
          <pc:spChg chg="mod">
            <ac:chgData name="Giovanoli, Mauro (SRF)" userId="fe00c76e-d957-4d3d-b428-e372c880596a" providerId="ADAL" clId="{6EAF27D6-9F63-406C-BD66-73518A6944CB}" dt="2024-05-21T06:47:30.492" v="36" actId="1076"/>
            <ac:spMkLst>
              <pc:docMk/>
              <pc:sldMasterMk cId="2261252635" sldId="2147483648"/>
              <pc:sldLayoutMk cId="1038817986" sldId="2147483654"/>
              <ac:spMk id="2" creationId="{155DB9D7-2559-468D-A3AB-FDCFA00B7BA4}"/>
            </ac:spMkLst>
          </pc:spChg>
          <pc:spChg chg="mod">
            <ac:chgData name="Giovanoli, Mauro (SRF)" userId="fe00c76e-d957-4d3d-b428-e372c880596a" providerId="ADAL" clId="{6EAF27D6-9F63-406C-BD66-73518A6944CB}" dt="2024-05-21T06:47:23.877" v="34" actId="14100"/>
            <ac:spMkLst>
              <pc:docMk/>
              <pc:sldMasterMk cId="2261252635" sldId="2147483648"/>
              <pc:sldLayoutMk cId="1038817986" sldId="2147483654"/>
              <ac:spMk id="3" creationId="{1AFA4673-4BAE-412D-9340-40B4E7A85354}"/>
            </ac:spMkLst>
          </pc:spChg>
          <pc:spChg chg="add mod">
            <ac:chgData name="Giovanoli, Mauro (SRF)" userId="fe00c76e-d957-4d3d-b428-e372c880596a" providerId="ADAL" clId="{6EAF27D6-9F63-406C-BD66-73518A6944CB}" dt="2024-05-21T06:47:17.136" v="33"/>
            <ac:spMkLst>
              <pc:docMk/>
              <pc:sldMasterMk cId="2261252635" sldId="2147483648"/>
              <pc:sldLayoutMk cId="1038817986" sldId="2147483654"/>
              <ac:spMk id="4" creationId="{AA9BA705-D17A-428F-C8C2-6BD1FAF9EA6C}"/>
            </ac:spMkLst>
          </pc:spChg>
          <pc:spChg chg="add mod">
            <ac:chgData name="Giovanoli, Mauro (SRF)" userId="fe00c76e-d957-4d3d-b428-e372c880596a" providerId="ADAL" clId="{6EAF27D6-9F63-406C-BD66-73518A6944CB}" dt="2024-05-21T06:47:17.136" v="33"/>
            <ac:spMkLst>
              <pc:docMk/>
              <pc:sldMasterMk cId="2261252635" sldId="2147483648"/>
              <pc:sldLayoutMk cId="1038817986" sldId="2147483654"/>
              <ac:spMk id="5" creationId="{534A378E-B28C-7554-9410-12B74D69920B}"/>
            </ac:spMkLst>
          </pc:sp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3655714010" sldId="2147483656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3655714010" sldId="2147483656"/>
              <ac:spMk id="2" creationId="{21F5C175-5CDD-4119-8E88-D19A21B9E10B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3655714010" sldId="2147483656"/>
              <ac:spMk id="3" creationId="{BBD95983-37AF-4025-91FE-CAC128DFA31F}"/>
            </ac:spMkLst>
          </pc:spChg>
          <pc:picChg chg="mod">
            <ac:chgData name="Giovanoli, Mauro (SRF)" userId="fe00c76e-d957-4d3d-b428-e372c880596a" providerId="ADAL" clId="{6EAF27D6-9F63-406C-BD66-73518A6944CB}" dt="2024-05-21T06:43:44.454" v="2"/>
            <ac:picMkLst>
              <pc:docMk/>
              <pc:sldMasterMk cId="2261252635" sldId="2147483648"/>
              <pc:sldLayoutMk cId="3655714010" sldId="2147483656"/>
              <ac:picMk id="10" creationId="{B4A057A0-A69D-416C-AED8-71C3D21ACD6A}"/>
            </ac:picMkLst>
          </pc:pic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1469725345" sldId="2147483657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469725345" sldId="2147483657"/>
              <ac:spMk id="2" creationId="{21F5C175-5CDD-4119-8E88-D19A21B9E10B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469725345" sldId="2147483657"/>
              <ac:spMk id="3" creationId="{BBD95983-37AF-4025-91FE-CAC128DFA31F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469725345" sldId="2147483657"/>
              <ac:spMk id="9" creationId="{1C799255-293E-42AD-9905-E029F9FA8791}"/>
            </ac:spMkLst>
          </pc:spChg>
          <pc:picChg chg="mod">
            <ac:chgData name="Giovanoli, Mauro (SRF)" userId="fe00c76e-d957-4d3d-b428-e372c880596a" providerId="ADAL" clId="{6EAF27D6-9F63-406C-BD66-73518A6944CB}" dt="2024-05-21T06:43:44.454" v="2"/>
            <ac:picMkLst>
              <pc:docMk/>
              <pc:sldMasterMk cId="2261252635" sldId="2147483648"/>
              <pc:sldLayoutMk cId="1469725345" sldId="2147483657"/>
              <ac:picMk id="10" creationId="{B4A057A0-A69D-416C-AED8-71C3D21ACD6A}"/>
            </ac:picMkLst>
          </pc:pic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2166549367" sldId="2147483658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2166549367" sldId="2147483658"/>
              <ac:spMk id="5" creationId="{2E606F8A-E572-436D-81BD-28F99885E92E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2166549367" sldId="2147483658"/>
              <ac:spMk id="9" creationId="{C4A99C0B-AE2F-4107-B45A-9722A376694F}"/>
            </ac:spMkLst>
          </pc:sp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314137227" sldId="2147483659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314137227" sldId="2147483659"/>
              <ac:spMk id="2" creationId="{71992966-A211-4F6E-9170-972BCF45C9C9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314137227" sldId="2147483659"/>
              <ac:spMk id="5" creationId="{2E606F8A-E572-436D-81BD-28F99885E92E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314137227" sldId="2147483659"/>
              <ac:spMk id="6" creationId="{9C3F9FEE-F0C9-44EE-9923-758296797875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314137227" sldId="2147483659"/>
              <ac:spMk id="8" creationId="{B1F6AF1D-D928-4ABD-88CD-82EB2EE8BCEC}"/>
            </ac:spMkLst>
          </pc:sp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269243456" sldId="2147483660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269243456" sldId="2147483660"/>
              <ac:spMk id="2" creationId="{71992966-A211-4F6E-9170-972BCF45C9C9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269243456" sldId="2147483660"/>
              <ac:spMk id="5" creationId="{2E606F8A-E572-436D-81BD-28F99885E92E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269243456" sldId="2147483660"/>
              <ac:spMk id="6" creationId="{0936154E-7BF6-43DB-B81C-DE6A1BBF40D0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269243456" sldId="2147483660"/>
              <ac:spMk id="8" creationId="{B1F6AF1D-D928-4ABD-88CD-82EB2EE8BCEC}"/>
            </ac:spMkLst>
          </pc:sp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526486604" sldId="2147483661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526486604" sldId="2147483661"/>
              <ac:spMk id="3" creationId="{F81D1973-6A98-4527-9618-0A0FD69F326E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526486604" sldId="2147483661"/>
              <ac:spMk id="5" creationId="{2E606F8A-E572-436D-81BD-28F99885E92E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526486604" sldId="2147483661"/>
              <ac:spMk id="8" creationId="{B1F6AF1D-D928-4ABD-88CD-82EB2EE8BCEC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526486604" sldId="2147483661"/>
              <ac:spMk id="9" creationId="{2FF29405-8C43-472A-AF25-D14F06AE4BD8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526486604" sldId="2147483661"/>
              <ac:spMk id="11" creationId="{108107DF-F37E-4046-84DC-3F7865C88B65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526486604" sldId="2147483661"/>
              <ac:spMk id="18" creationId="{A9DFB925-9294-46BD-AC52-3D84113FAB66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526486604" sldId="2147483661"/>
              <ac:spMk id="19" creationId="{DBF93615-2009-48F3-830A-182CCBF30AFA}"/>
            </ac:spMkLst>
          </pc:spChg>
          <pc:grpChg chg="mod">
            <ac:chgData name="Giovanoli, Mauro (SRF)" userId="fe00c76e-d957-4d3d-b428-e372c880596a" providerId="ADAL" clId="{6EAF27D6-9F63-406C-BD66-73518A6944CB}" dt="2024-05-21T06:43:44.454" v="2"/>
            <ac:grpSpMkLst>
              <pc:docMk/>
              <pc:sldMasterMk cId="2261252635" sldId="2147483648"/>
              <pc:sldLayoutMk cId="526486604" sldId="2147483661"/>
              <ac:grpSpMk id="21" creationId="{F07F2A7B-6DA4-42E7-89AC-4DBF66E4CD2E}"/>
            </ac:grpSpMkLst>
          </pc:grpChg>
          <pc:picChg chg="mod">
            <ac:chgData name="Giovanoli, Mauro (SRF)" userId="fe00c76e-d957-4d3d-b428-e372c880596a" providerId="ADAL" clId="{6EAF27D6-9F63-406C-BD66-73518A6944CB}" dt="2024-05-21T06:43:44.454" v="2"/>
            <ac:picMkLst>
              <pc:docMk/>
              <pc:sldMasterMk cId="2261252635" sldId="2147483648"/>
              <pc:sldLayoutMk cId="526486604" sldId="2147483661"/>
              <ac:picMk id="20" creationId="{E3A0C45B-39A0-44F6-A15D-D1DFBD96662B}"/>
            </ac:picMkLst>
          </pc:pic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4293987123" sldId="2147483662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4293987123" sldId="2147483662"/>
              <ac:spMk id="2" creationId="{71992966-A211-4F6E-9170-972BCF45C9C9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4293987123" sldId="2147483662"/>
              <ac:spMk id="5" creationId="{2E606F8A-E572-436D-81BD-28F99885E92E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4293987123" sldId="2147483662"/>
              <ac:spMk id="6" creationId="{57EF2B8F-A46D-4F0F-B9B8-853CA1BEBC3B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4293987123" sldId="2147483662"/>
              <ac:spMk id="8" creationId="{B1F6AF1D-D928-4ABD-88CD-82EB2EE8BCEC}"/>
            </ac:spMkLst>
          </pc:sp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25117516" sldId="2147483663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25117516" sldId="2147483663"/>
              <ac:spMk id="5" creationId="{2E606F8A-E572-436D-81BD-28F99885E92E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25117516" sldId="2147483663"/>
              <ac:spMk id="7" creationId="{72DFC321-B03B-4E43-A7DC-227D8E33957A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25117516" sldId="2147483663"/>
              <ac:spMk id="8" creationId="{F1C6BD1E-C39F-487C-918E-2AC9E43095B3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25117516" sldId="2147483663"/>
              <ac:spMk id="10" creationId="{243D41A2-71E1-4F71-A556-79B3A7621C03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25117516" sldId="2147483663"/>
              <ac:spMk id="12" creationId="{830DD8A5-98BB-40DB-BF60-C948416DF2F0}"/>
            </ac:spMkLst>
          </pc:spChg>
          <pc:grpChg chg="mod">
            <ac:chgData name="Giovanoli, Mauro (SRF)" userId="fe00c76e-d957-4d3d-b428-e372c880596a" providerId="ADAL" clId="{6EAF27D6-9F63-406C-BD66-73518A6944CB}" dt="2024-05-21T06:43:44.454" v="2"/>
            <ac:grpSpMkLst>
              <pc:docMk/>
              <pc:sldMasterMk cId="2261252635" sldId="2147483648"/>
              <pc:sldLayoutMk cId="25117516" sldId="2147483663"/>
              <ac:grpSpMk id="9" creationId="{14D4BCA5-907C-4A13-8482-5A64B85B206F}"/>
            </ac:grpSpMkLst>
          </pc:grpChg>
          <pc:picChg chg="mod">
            <ac:chgData name="Giovanoli, Mauro (SRF)" userId="fe00c76e-d957-4d3d-b428-e372c880596a" providerId="ADAL" clId="{6EAF27D6-9F63-406C-BD66-73518A6944CB}" dt="2024-05-21T06:43:44.454" v="2"/>
            <ac:picMkLst>
              <pc:docMk/>
              <pc:sldMasterMk cId="2261252635" sldId="2147483648"/>
              <pc:sldLayoutMk cId="25117516" sldId="2147483663"/>
              <ac:picMk id="11" creationId="{C36CEEEA-7A06-4988-B973-C4DEA363191B}"/>
            </ac:picMkLst>
          </pc:pic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1209305466" sldId="2147483664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209305466" sldId="2147483664"/>
              <ac:spMk id="2" creationId="{71992966-A211-4F6E-9170-972BCF45C9C9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209305466" sldId="2147483664"/>
              <ac:spMk id="5" creationId="{2E606F8A-E572-436D-81BD-28F99885E92E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209305466" sldId="2147483664"/>
              <ac:spMk id="7" creationId="{72DFC321-B03B-4E43-A7DC-227D8E33957A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209305466" sldId="2147483664"/>
              <ac:spMk id="9" creationId="{340C7F72-1551-4727-8DF0-155E101F994D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209305466" sldId="2147483664"/>
              <ac:spMk id="10" creationId="{28A8D6EE-E696-459F-99AF-F8D52C07B735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209305466" sldId="2147483664"/>
              <ac:spMk id="11" creationId="{0B0058F0-8BC2-4160-A1AE-B1EDB315E41D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209305466" sldId="2147483664"/>
              <ac:spMk id="13" creationId="{C12E88DE-44B0-4C5F-A758-2371A53B6761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209305466" sldId="2147483664"/>
              <ac:spMk id="14" creationId="{3DCF5E60-A98F-4169-A610-0BA4C7FB7145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209305466" sldId="2147483664"/>
              <ac:spMk id="15" creationId="{6DF181B6-76FC-4B55-87B2-694757F19596}"/>
            </ac:spMkLst>
          </pc:sp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1820047081" sldId="2147483665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820047081" sldId="2147483665"/>
              <ac:spMk id="2" creationId="{71992966-A211-4F6E-9170-972BCF45C9C9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820047081" sldId="2147483665"/>
              <ac:spMk id="7" creationId="{72DFC321-B03B-4E43-A7DC-227D8E33957A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820047081" sldId="2147483665"/>
              <ac:spMk id="9" creationId="{340C7F72-1551-4727-8DF0-155E101F994D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820047081" sldId="2147483665"/>
              <ac:spMk id="10" creationId="{28A8D6EE-E696-459F-99AF-F8D52C07B735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820047081" sldId="2147483665"/>
              <ac:spMk id="13" creationId="{C12E88DE-44B0-4C5F-A758-2371A53B6761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820047081" sldId="2147483665"/>
              <ac:spMk id="14" creationId="{3DCF5E60-A98F-4169-A610-0BA4C7FB7145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820047081" sldId="2147483665"/>
              <ac:spMk id="15" creationId="{6DF181B6-76FC-4B55-87B2-694757F19596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820047081" sldId="2147483665"/>
              <ac:spMk id="16" creationId="{85EA066C-4466-44EC-AD6A-FF49E4E70E9D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820047081" sldId="2147483665"/>
              <ac:spMk id="17" creationId="{CA1B27A9-657C-4B27-9196-CA2979339F9D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820047081" sldId="2147483665"/>
              <ac:spMk id="18" creationId="{93A0C81C-7737-45CC-B5C5-E6F7129A9228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820047081" sldId="2147483665"/>
              <ac:spMk id="19" creationId="{BC89DD2D-DE32-453E-BEB8-635E55018B85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820047081" sldId="2147483665"/>
              <ac:spMk id="20" creationId="{2D46A9B1-EA25-46CC-BF35-2D82DFFD96F2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820047081" sldId="2147483665"/>
              <ac:spMk id="21" creationId="{E0169301-EFA6-4DA9-9CAB-AF77451612D2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820047081" sldId="2147483665"/>
              <ac:spMk id="22" creationId="{DC56CD30-C802-4AF9-909B-61E1041478E3}"/>
            </ac:spMkLst>
          </pc:sp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2332496462" sldId="2147483666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2332496462" sldId="2147483666"/>
              <ac:spMk id="2" creationId="{71992966-A211-4F6E-9170-972BCF45C9C9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2332496462" sldId="2147483666"/>
              <ac:spMk id="14" creationId="{A66E5944-5353-4E24-AAA2-31520D99417A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2332496462" sldId="2147483666"/>
              <ac:spMk id="25" creationId="{111E4DDC-60E1-439E-94DF-8E3B9A54C35A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2332496462" sldId="2147483666"/>
              <ac:spMk id="29" creationId="{49253A4C-A197-47E7-8E41-A9E813604C2C}"/>
            </ac:spMkLst>
          </pc:spChg>
          <pc:grpChg chg="mod">
            <ac:chgData name="Giovanoli, Mauro (SRF)" userId="fe00c76e-d957-4d3d-b428-e372c880596a" providerId="ADAL" clId="{6EAF27D6-9F63-406C-BD66-73518A6944CB}" dt="2024-05-21T06:43:44.454" v="2"/>
            <ac:grpSpMkLst>
              <pc:docMk/>
              <pc:sldMasterMk cId="2261252635" sldId="2147483648"/>
              <pc:sldLayoutMk cId="2332496462" sldId="2147483666"/>
              <ac:grpSpMk id="24" creationId="{FFDAB613-6CCE-4BCF-9A1C-E09A046771F7}"/>
            </ac:grpSpMkLst>
          </pc:grpChg>
          <pc:picChg chg="mod">
            <ac:chgData name="Giovanoli, Mauro (SRF)" userId="fe00c76e-d957-4d3d-b428-e372c880596a" providerId="ADAL" clId="{6EAF27D6-9F63-406C-BD66-73518A6944CB}" dt="2024-05-21T06:43:44.454" v="2"/>
            <ac:picMkLst>
              <pc:docMk/>
              <pc:sldMasterMk cId="2261252635" sldId="2147483648"/>
              <pc:sldLayoutMk cId="2332496462" sldId="2147483666"/>
              <ac:picMk id="26" creationId="{70FBF44A-439A-430A-8652-04590D69DA74}"/>
            </ac:picMkLst>
          </pc:pic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1754661576" sldId="2147483667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754661576" sldId="2147483667"/>
              <ac:spMk id="7" creationId="{0665A9F6-32AC-4B26-BC00-ED1DBF386003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754661576" sldId="2147483667"/>
              <ac:spMk id="11" creationId="{01BDD309-4381-4E37-B4CA-C34A987C5E06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754661576" sldId="2147483667"/>
              <ac:spMk id="12" creationId="{46A2510C-6E43-4F6F-B81A-C255632CE21B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754661576" sldId="2147483667"/>
              <ac:spMk id="13" creationId="{B83DD02D-1EC7-453A-9706-1593CCC4CE77}"/>
            </ac:spMkLst>
          </pc:spChg>
          <pc:grpChg chg="mod">
            <ac:chgData name="Giovanoli, Mauro (SRF)" userId="fe00c76e-d957-4d3d-b428-e372c880596a" providerId="ADAL" clId="{6EAF27D6-9F63-406C-BD66-73518A6944CB}" dt="2024-05-21T06:43:44.454" v="2"/>
            <ac:grpSpMkLst>
              <pc:docMk/>
              <pc:sldMasterMk cId="2261252635" sldId="2147483648"/>
              <pc:sldLayoutMk cId="1754661576" sldId="2147483667"/>
              <ac:grpSpMk id="6" creationId="{EC9FDE8F-EDEF-46E3-B18D-4317C24FB071}"/>
            </ac:grpSpMkLst>
          </pc:grpChg>
          <pc:picChg chg="mod">
            <ac:chgData name="Giovanoli, Mauro (SRF)" userId="fe00c76e-d957-4d3d-b428-e372c880596a" providerId="ADAL" clId="{6EAF27D6-9F63-406C-BD66-73518A6944CB}" dt="2024-05-21T06:43:44.454" v="2"/>
            <ac:picMkLst>
              <pc:docMk/>
              <pc:sldMasterMk cId="2261252635" sldId="2147483648"/>
              <pc:sldLayoutMk cId="1754661576" sldId="2147483667"/>
              <ac:picMk id="8" creationId="{3D40DB1C-F170-46A7-B045-6B7D53E4B937}"/>
            </ac:picMkLst>
          </pc:pic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3756964908" sldId="2147483668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3756964908" sldId="2147483668"/>
              <ac:spMk id="7" creationId="{0665A9F6-32AC-4B26-BC00-ED1DBF386003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3756964908" sldId="2147483668"/>
              <ac:spMk id="11" creationId="{01BDD309-4381-4E37-B4CA-C34A987C5E06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3756964908" sldId="2147483668"/>
              <ac:spMk id="12" creationId="{46A2510C-6E43-4F6F-B81A-C255632CE21B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3756964908" sldId="2147483668"/>
              <ac:spMk id="13" creationId="{B83DD02D-1EC7-453A-9706-1593CCC4CE77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3756964908" sldId="2147483668"/>
              <ac:spMk id="15" creationId="{A4E677CC-004D-4266-8F31-46927426B2F9}"/>
            </ac:spMkLst>
          </pc:spChg>
          <pc:grpChg chg="mod">
            <ac:chgData name="Giovanoli, Mauro (SRF)" userId="fe00c76e-d957-4d3d-b428-e372c880596a" providerId="ADAL" clId="{6EAF27D6-9F63-406C-BD66-73518A6944CB}" dt="2024-05-21T06:43:44.454" v="2"/>
            <ac:grpSpMkLst>
              <pc:docMk/>
              <pc:sldMasterMk cId="2261252635" sldId="2147483648"/>
              <pc:sldLayoutMk cId="3756964908" sldId="2147483668"/>
              <ac:grpSpMk id="6" creationId="{EC9FDE8F-EDEF-46E3-B18D-4317C24FB071}"/>
            </ac:grpSpMkLst>
          </pc:grpChg>
          <pc:picChg chg="mod">
            <ac:chgData name="Giovanoli, Mauro (SRF)" userId="fe00c76e-d957-4d3d-b428-e372c880596a" providerId="ADAL" clId="{6EAF27D6-9F63-406C-BD66-73518A6944CB}" dt="2024-05-21T06:43:44.454" v="2"/>
            <ac:picMkLst>
              <pc:docMk/>
              <pc:sldMasterMk cId="2261252635" sldId="2147483648"/>
              <pc:sldLayoutMk cId="3756964908" sldId="2147483668"/>
              <ac:picMk id="8" creationId="{3D40DB1C-F170-46A7-B045-6B7D53E4B937}"/>
            </ac:picMkLst>
          </pc:pic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1193141783" sldId="2147483669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193141783" sldId="2147483669"/>
              <ac:spMk id="9" creationId="{5810784E-D03C-4E37-893F-1FA4564D3C0A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193141783" sldId="2147483669"/>
              <ac:spMk id="12" creationId="{46A2510C-6E43-4F6F-B81A-C255632CE21B}"/>
            </ac:spMkLst>
          </pc:sp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1981277110" sldId="2147483670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981277110" sldId="2147483670"/>
              <ac:spMk id="2" creationId="{71992966-A211-4F6E-9170-972BCF45C9C9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981277110" sldId="2147483670"/>
              <ac:spMk id="14" creationId="{A66E5944-5353-4E24-AAA2-31520D99417A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981277110" sldId="2147483670"/>
              <ac:spMk id="25" creationId="{111E4DDC-60E1-439E-94DF-8E3B9A54C35A}"/>
            </ac:spMkLst>
          </pc:spChg>
          <pc:grpChg chg="mod">
            <ac:chgData name="Giovanoli, Mauro (SRF)" userId="fe00c76e-d957-4d3d-b428-e372c880596a" providerId="ADAL" clId="{6EAF27D6-9F63-406C-BD66-73518A6944CB}" dt="2024-05-21T06:43:44.454" v="2"/>
            <ac:grpSpMkLst>
              <pc:docMk/>
              <pc:sldMasterMk cId="2261252635" sldId="2147483648"/>
              <pc:sldLayoutMk cId="1981277110" sldId="2147483670"/>
              <ac:grpSpMk id="24" creationId="{FFDAB613-6CCE-4BCF-9A1C-E09A046771F7}"/>
            </ac:grpSpMkLst>
          </pc:grpChg>
          <pc:picChg chg="mod">
            <ac:chgData name="Giovanoli, Mauro (SRF)" userId="fe00c76e-d957-4d3d-b428-e372c880596a" providerId="ADAL" clId="{6EAF27D6-9F63-406C-BD66-73518A6944CB}" dt="2024-05-21T06:43:44.454" v="2"/>
            <ac:picMkLst>
              <pc:docMk/>
              <pc:sldMasterMk cId="2261252635" sldId="2147483648"/>
              <pc:sldLayoutMk cId="1981277110" sldId="2147483670"/>
              <ac:picMk id="26" creationId="{70FBF44A-439A-430A-8652-04590D69DA74}"/>
            </ac:picMkLst>
          </pc:pic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2098906738" sldId="2147483671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2098906738" sldId="2147483671"/>
              <ac:spMk id="9" creationId="{268EC123-9E13-4956-8F97-7AA356FD64D0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2098906738" sldId="2147483671"/>
              <ac:spMk id="11" creationId="{CCE7AF4D-098A-439C-A85A-FA81698F978F}"/>
            </ac:spMkLst>
          </pc:sp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1422841513" sldId="2147483672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422841513" sldId="2147483672"/>
              <ac:spMk id="9" creationId="{268EC123-9E13-4956-8F97-7AA356FD64D0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422841513" sldId="2147483672"/>
              <ac:spMk id="11" creationId="{0C0318AC-0BB9-4BBB-A3E8-AB20B1E7A0EE}"/>
            </ac:spMkLst>
          </pc:sp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3739829058" sldId="2147483673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3739829058" sldId="2147483673"/>
              <ac:spMk id="9" creationId="{268EC123-9E13-4956-8F97-7AA356FD64D0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3739829058" sldId="2147483673"/>
              <ac:spMk id="10" creationId="{3DFB5C2A-D8B5-49ED-8B9A-8468B554939A}"/>
            </ac:spMkLst>
          </pc:sp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1762796816" sldId="2147483674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762796816" sldId="2147483674"/>
              <ac:spMk id="2" creationId="{71992966-A211-4F6E-9170-972BCF45C9C9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762796816" sldId="2147483674"/>
              <ac:spMk id="14" creationId="{A66E5944-5353-4E24-AAA2-31520D99417A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762796816" sldId="2147483674"/>
              <ac:spMk id="25" creationId="{111E4DDC-60E1-439E-94DF-8E3B9A54C35A}"/>
            </ac:spMkLst>
          </pc:spChg>
          <pc:grpChg chg="mod">
            <ac:chgData name="Giovanoli, Mauro (SRF)" userId="fe00c76e-d957-4d3d-b428-e372c880596a" providerId="ADAL" clId="{6EAF27D6-9F63-406C-BD66-73518A6944CB}" dt="2024-05-21T06:43:44.454" v="2"/>
            <ac:grpSpMkLst>
              <pc:docMk/>
              <pc:sldMasterMk cId="2261252635" sldId="2147483648"/>
              <pc:sldLayoutMk cId="1762796816" sldId="2147483674"/>
              <ac:grpSpMk id="24" creationId="{FFDAB613-6CCE-4BCF-9A1C-E09A046771F7}"/>
            </ac:grpSpMkLst>
          </pc:grpChg>
          <pc:picChg chg="mod">
            <ac:chgData name="Giovanoli, Mauro (SRF)" userId="fe00c76e-d957-4d3d-b428-e372c880596a" providerId="ADAL" clId="{6EAF27D6-9F63-406C-BD66-73518A6944CB}" dt="2024-05-21T06:43:44.454" v="2"/>
            <ac:picMkLst>
              <pc:docMk/>
              <pc:sldMasterMk cId="2261252635" sldId="2147483648"/>
              <pc:sldLayoutMk cId="1762796816" sldId="2147483674"/>
              <ac:picMk id="26" creationId="{70FBF44A-439A-430A-8652-04590D69DA74}"/>
            </ac:picMkLst>
          </pc:pic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3733883341" sldId="2147483675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3733883341" sldId="2147483675"/>
              <ac:spMk id="2" creationId="{71992966-A211-4F6E-9170-972BCF45C9C9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3733883341" sldId="2147483675"/>
              <ac:spMk id="5" creationId="{2E606F8A-E572-436D-81BD-28F99885E92E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3733883341" sldId="2147483675"/>
              <ac:spMk id="7" creationId="{B65DC369-2F45-415D-83BA-DB81AD37C208}"/>
            </ac:spMkLst>
          </pc:sp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624390323" sldId="2147483676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624390323" sldId="2147483676"/>
              <ac:spMk id="4" creationId="{83B79E08-37EC-427F-9AAF-ED4E067C1183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624390323" sldId="2147483676"/>
              <ac:spMk id="9" creationId="{268EC123-9E13-4956-8F97-7AA356FD64D0}"/>
            </ac:spMkLst>
          </pc:sp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113322704" sldId="2147483677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13322704" sldId="2147483677"/>
              <ac:spMk id="4" creationId="{B0819446-3CF8-4EC5-B621-95F14AF31F1F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113322704" sldId="2147483677"/>
              <ac:spMk id="9" creationId="{268EC123-9E13-4956-8F97-7AA356FD64D0}"/>
            </ac:spMkLst>
          </pc:spChg>
        </pc:sldLayoutChg>
        <pc:sldLayoutChg chg="modSp">
          <pc:chgData name="Giovanoli, Mauro (SRF)" userId="fe00c76e-d957-4d3d-b428-e372c880596a" providerId="ADAL" clId="{6EAF27D6-9F63-406C-BD66-73518A6944CB}" dt="2024-05-21T06:43:44.454" v="2"/>
          <pc:sldLayoutMkLst>
            <pc:docMk/>
            <pc:sldMasterMk cId="2261252635" sldId="2147483648"/>
            <pc:sldLayoutMk cId="3145926240" sldId="2147483678"/>
          </pc:sldLayoutMkLst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3145926240" sldId="2147483678"/>
              <ac:spMk id="4" creationId="{8F2E42C5-67AF-409F-9680-E056BCB18070}"/>
            </ac:spMkLst>
          </pc:spChg>
          <pc:spChg chg="mod">
            <ac:chgData name="Giovanoli, Mauro (SRF)" userId="fe00c76e-d957-4d3d-b428-e372c880596a" providerId="ADAL" clId="{6EAF27D6-9F63-406C-BD66-73518A6944CB}" dt="2024-05-21T06:43:44.454" v="2"/>
            <ac:spMkLst>
              <pc:docMk/>
              <pc:sldMasterMk cId="2261252635" sldId="2147483648"/>
              <pc:sldLayoutMk cId="3145926240" sldId="2147483678"/>
              <ac:spMk id="9" creationId="{268EC123-9E13-4956-8F97-7AA356FD64D0}"/>
            </ac:spMkLst>
          </pc:spChg>
        </pc:sldLayoutChg>
        <pc:sldLayoutChg chg="new del mod">
          <pc:chgData name="Giovanoli, Mauro (SRF)" userId="fe00c76e-d957-4d3d-b428-e372c880596a" providerId="ADAL" clId="{6EAF27D6-9F63-406C-BD66-73518A6944CB}" dt="2024-05-21T06:46:07.269" v="26" actId="2696"/>
          <pc:sldLayoutMkLst>
            <pc:docMk/>
            <pc:sldMasterMk cId="2261252635" sldId="2147483648"/>
            <pc:sldLayoutMk cId="47441420" sldId="2147483679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A6984A4-A19F-4E1F-8359-0367F01088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A01194A-D52F-43A1-B35C-32E8D1B35A2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de-CH"/>
              <a:t>06.12.2019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A73059F-EB1E-4E13-8383-97BCAAB8BF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1BF16F-1B97-48C8-8E62-A158689BAD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130E1E-3BE7-4659-88A3-292E51EE3D12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82440708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806449" y="198930"/>
            <a:ext cx="3973296" cy="648795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lnSpc>
                <a:spcPct val="100000"/>
              </a:lnSpc>
              <a:defRPr sz="1500"/>
            </a:lvl1pPr>
            <a:lvl2pPr>
              <a:defRPr sz="1500"/>
            </a:lvl2pPr>
          </a:lstStyle>
          <a:p>
            <a:r>
              <a:rPr lang="de-CH" b="1" dirty="0">
                <a:latin typeface="+mj-lt"/>
              </a:rPr>
              <a:t>Erste Ebene</a:t>
            </a:r>
          </a:p>
          <a:p>
            <a:pPr marL="0" lvl="1"/>
            <a:r>
              <a:rPr lang="de-CH" dirty="0"/>
              <a:t>Zweite Ebene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051425" y="226411"/>
            <a:ext cx="1331913" cy="237140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000"/>
            </a:lvl1pPr>
          </a:lstStyle>
          <a:p>
            <a:r>
              <a:rPr lang="de-CH"/>
              <a:t>06.12.2019</a:t>
            </a:r>
            <a:endParaRPr lang="de-CH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195763" y="1052513"/>
            <a:ext cx="1133475" cy="15128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806448" y="3176588"/>
            <a:ext cx="5289551" cy="5289495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429000" y="2609285"/>
            <a:ext cx="2666999" cy="32197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500" b="1">
                <a:latin typeface="+mj-lt"/>
              </a:defRPr>
            </a:lvl1pPr>
          </a:lstStyle>
          <a:p>
            <a:fld id="{3DCA6B37-2757-4521-A957-AAF30BBBB6EB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15809209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306000" indent="-306000" algn="l" defTabSz="914400" rtl="0" eaLnBrk="1" latinLnBrk="0" hangingPunct="1">
      <a:buClr>
        <a:schemeClr val="accent1"/>
      </a:buClr>
      <a:buFont typeface="Wingdings 2" panose="05020102010507070707" pitchFamily="18" charset="2"/>
      <a:buChar char=""/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612000" indent="-306000" algn="l" defTabSz="914400" rtl="0" eaLnBrk="1" latinLnBrk="0" hangingPunct="1">
      <a:buClr>
        <a:schemeClr val="accent1"/>
      </a:buClr>
      <a:buFont typeface="SRG SSR Type" panose="020B0504030602030204" pitchFamily="34" charset="0"/>
      <a:buChar char="–"/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918000" indent="-306000" algn="l" defTabSz="914400" rtl="0" eaLnBrk="1" latinLnBrk="0" hangingPunct="1">
      <a:buClr>
        <a:schemeClr val="accent1"/>
      </a:buClr>
      <a:buFont typeface="SRG SSR Type" panose="020B0504030602030204" pitchFamily="34" charset="0"/>
      <a:buChar char="–"/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1224000" indent="-306000" algn="l" defTabSz="914400" rtl="0" eaLnBrk="1" latinLnBrk="0" hangingPunct="1">
      <a:buClr>
        <a:schemeClr val="accent1"/>
      </a:buClr>
      <a:buFont typeface="SRG SSR Type" panose="020B0504030602030204" pitchFamily="34" charset="0"/>
      <a:buChar char="–"/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3" orient="horz" pos="663" userDrawn="1">
          <p15:clr>
            <a:srgbClr val="5ACBF0"/>
          </p15:clr>
        </p15:guide>
        <p15:guide id="5" pos="3840" userDrawn="1">
          <p15:clr>
            <a:srgbClr val="5ACBF0"/>
          </p15:clr>
        </p15:guide>
        <p15:guide id="6" pos="4021" userDrawn="1">
          <p15:clr>
            <a:srgbClr val="5ACBF0"/>
          </p15:clr>
        </p15:guide>
        <p15:guide id="7" pos="2162" userDrawn="1">
          <p15:clr>
            <a:srgbClr val="5ACBF0"/>
          </p15:clr>
        </p15:guide>
        <p15:guide id="8" pos="506" userDrawn="1">
          <p15:clr>
            <a:srgbClr val="5ACBF0"/>
          </p15:clr>
        </p15:guide>
        <p15:guide id="11" orient="horz" pos="2001" userDrawn="1">
          <p15:clr>
            <a:srgbClr val="5ACBF0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412A35BE-4E65-4F0C-A1C3-DBA14F23A920}"/>
              </a:ext>
            </a:extLst>
          </p:cNvPr>
          <p:cNvGrpSpPr/>
          <p:nvPr userDrawn="1"/>
        </p:nvGrpSpPr>
        <p:grpSpPr>
          <a:xfrm>
            <a:off x="198572" y="10746993"/>
            <a:ext cx="963871" cy="1511300"/>
            <a:chOff x="252152" y="5757314"/>
            <a:chExt cx="1223963" cy="809625"/>
          </a:xfrm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38AEA578-DEF9-46CC-8EA9-0B73657B0028}"/>
                </a:ext>
              </a:extLst>
            </p:cNvPr>
            <p:cNvSpPr/>
            <p:nvPr userDrawn="1"/>
          </p:nvSpPr>
          <p:spPr>
            <a:xfrm>
              <a:off x="252152" y="5757314"/>
              <a:ext cx="1223963" cy="8096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18" dirty="0"/>
            </a:p>
          </p:txBody>
        </p:sp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B4A057A0-A69D-416C-AED8-71C3D21ACD6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517" y="5804940"/>
              <a:ext cx="1047234" cy="714375"/>
            </a:xfrm>
            <a:prstGeom prst="rect">
              <a:avLst/>
            </a:prstGeom>
          </p:spPr>
        </p:pic>
      </p:grp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BD743DFE-51F3-49DA-8708-A3CC1B36236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601200" cy="12801600"/>
          </a:xfrm>
          <a:custGeom>
            <a:avLst/>
            <a:gdLst>
              <a:gd name="connsiteX0" fmla="*/ 376237 w 12192000"/>
              <a:gd name="connsiteY0" fmla="*/ 5841206 h 6858000"/>
              <a:gd name="connsiteX1" fmla="*/ 376237 w 12192000"/>
              <a:gd name="connsiteY1" fmla="*/ 6481763 h 6858000"/>
              <a:gd name="connsiteX2" fmla="*/ 1352550 w 12192000"/>
              <a:gd name="connsiteY2" fmla="*/ 6481763 h 6858000"/>
              <a:gd name="connsiteX3" fmla="*/ 1352550 w 12192000"/>
              <a:gd name="connsiteY3" fmla="*/ 58412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76237" y="5841206"/>
                </a:moveTo>
                <a:lnTo>
                  <a:pt x="376237" y="6481763"/>
                </a:lnTo>
                <a:lnTo>
                  <a:pt x="1352550" y="6481763"/>
                </a:lnTo>
                <a:lnTo>
                  <a:pt x="1352550" y="58412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F5C175-5CDD-4119-8E88-D19A21B9E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783" y="1360176"/>
            <a:ext cx="8449806" cy="8297925"/>
          </a:xfrm>
        </p:spPr>
        <p:txBody>
          <a:bodyPr anchor="t"/>
          <a:lstStyle>
            <a:lvl1pPr algn="l">
              <a:lnSpc>
                <a:spcPts val="5198"/>
              </a:lnSpc>
              <a:defRPr sz="5198"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D95983-37AF-4025-91FE-CAC128DF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666" y="11574780"/>
            <a:ext cx="7400925" cy="683506"/>
          </a:xfrm>
        </p:spPr>
        <p:txBody>
          <a:bodyPr/>
          <a:lstStyle>
            <a:lvl1pPr marL="0" indent="0" algn="l">
              <a:buNone/>
              <a:defRPr sz="1772" b="0">
                <a:solidFill>
                  <a:schemeClr val="bg1"/>
                </a:solidFill>
                <a:latin typeface="+mj-lt"/>
              </a:defRPr>
            </a:lvl1pPr>
            <a:lvl2pPr marL="360051" indent="0" algn="ctr">
              <a:buNone/>
              <a:defRPr sz="1575"/>
            </a:lvl2pPr>
            <a:lvl3pPr marL="720102" indent="0" algn="ctr">
              <a:buNone/>
              <a:defRPr sz="1418"/>
            </a:lvl3pPr>
            <a:lvl4pPr marL="1080152" indent="0" algn="ctr">
              <a:buNone/>
              <a:defRPr sz="1260"/>
            </a:lvl4pPr>
            <a:lvl5pPr marL="1440204" indent="0" algn="ctr">
              <a:buNone/>
              <a:defRPr sz="1260"/>
            </a:lvl5pPr>
            <a:lvl6pPr marL="1800254" indent="0" algn="ctr">
              <a:buNone/>
              <a:defRPr sz="1260"/>
            </a:lvl6pPr>
            <a:lvl7pPr marL="2160305" indent="0" algn="ctr">
              <a:buNone/>
              <a:defRPr sz="1260"/>
            </a:lvl7pPr>
            <a:lvl8pPr marL="2520356" indent="0" algn="ctr">
              <a:buNone/>
              <a:defRPr sz="1260"/>
            </a:lvl8pPr>
            <a:lvl9pPr marL="2880406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624987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7" userDrawn="1">
          <p15:clr>
            <a:srgbClr val="FBAE40"/>
          </p15:clr>
        </p15:guide>
        <p15:guide id="2" pos="827" userDrawn="1">
          <p15:clr>
            <a:srgbClr val="FBAE40"/>
          </p15:clr>
        </p15:guide>
        <p15:guide id="3" orient="horz" pos="7291" userDrawn="1">
          <p15:clr>
            <a:srgbClr val="FBAE40"/>
          </p15:clr>
        </p15:guide>
        <p15:guide id="4" pos="165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 farbig (blau)">
    <p:bg bwMode="gray"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268EC123-9E13-4956-8F97-7AA356FD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13" y="1158665"/>
            <a:ext cx="7825979" cy="10552429"/>
          </a:xfrm>
        </p:spPr>
        <p:txBody>
          <a:bodyPr bIns="288000" anchor="ctr"/>
          <a:lstStyle>
            <a:lvl1pPr algn="ctr">
              <a:lnSpc>
                <a:spcPts val="4331"/>
              </a:lnSpc>
              <a:defRPr sz="3938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83B79E08-37EC-427F-9AAF-ED4E067C118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7539" y="11622194"/>
            <a:ext cx="310039" cy="483024"/>
          </a:xfrm>
          <a:custGeom>
            <a:avLst/>
            <a:gdLst>
              <a:gd name="connsiteX0" fmla="*/ 270295 w 393700"/>
              <a:gd name="connsiteY0" fmla="*/ 68263 h 258763"/>
              <a:gd name="connsiteX1" fmla="*/ 265112 w 393700"/>
              <a:gd name="connsiteY1" fmla="*/ 73112 h 258763"/>
              <a:gd name="connsiteX2" fmla="*/ 265112 w 393700"/>
              <a:gd name="connsiteY2" fmla="*/ 186867 h 258763"/>
              <a:gd name="connsiteX3" fmla="*/ 270295 w 393700"/>
              <a:gd name="connsiteY3" fmla="*/ 192088 h 258763"/>
              <a:gd name="connsiteX4" fmla="*/ 287693 w 393700"/>
              <a:gd name="connsiteY4" fmla="*/ 192088 h 258763"/>
              <a:gd name="connsiteX5" fmla="*/ 292875 w 393700"/>
              <a:gd name="connsiteY5" fmla="*/ 186867 h 258763"/>
              <a:gd name="connsiteX6" fmla="*/ 292875 w 393700"/>
              <a:gd name="connsiteY6" fmla="*/ 142111 h 258763"/>
              <a:gd name="connsiteX7" fmla="*/ 338408 w 393700"/>
              <a:gd name="connsiteY7" fmla="*/ 142111 h 258763"/>
              <a:gd name="connsiteX8" fmla="*/ 343220 w 393700"/>
              <a:gd name="connsiteY8" fmla="*/ 136889 h 258763"/>
              <a:gd name="connsiteX9" fmla="*/ 343220 w 393700"/>
              <a:gd name="connsiteY9" fmla="*/ 123462 h 258763"/>
              <a:gd name="connsiteX10" fmla="*/ 338408 w 393700"/>
              <a:gd name="connsiteY10" fmla="*/ 118241 h 258763"/>
              <a:gd name="connsiteX11" fmla="*/ 292875 w 393700"/>
              <a:gd name="connsiteY11" fmla="*/ 118241 h 258763"/>
              <a:gd name="connsiteX12" fmla="*/ 292875 w 393700"/>
              <a:gd name="connsiteY12" fmla="*/ 92133 h 258763"/>
              <a:gd name="connsiteX13" fmla="*/ 342850 w 393700"/>
              <a:gd name="connsiteY13" fmla="*/ 92133 h 258763"/>
              <a:gd name="connsiteX14" fmla="*/ 347662 w 393700"/>
              <a:gd name="connsiteY14" fmla="*/ 86912 h 258763"/>
              <a:gd name="connsiteX15" fmla="*/ 347662 w 393700"/>
              <a:gd name="connsiteY15" fmla="*/ 73112 h 258763"/>
              <a:gd name="connsiteX16" fmla="*/ 342850 w 393700"/>
              <a:gd name="connsiteY16" fmla="*/ 68263 h 258763"/>
              <a:gd name="connsiteX17" fmla="*/ 154416 w 393700"/>
              <a:gd name="connsiteY17" fmla="*/ 68263 h 258763"/>
              <a:gd name="connsiteX18" fmla="*/ 149225 w 393700"/>
              <a:gd name="connsiteY18" fmla="*/ 73112 h 258763"/>
              <a:gd name="connsiteX19" fmla="*/ 149225 w 393700"/>
              <a:gd name="connsiteY19" fmla="*/ 186867 h 258763"/>
              <a:gd name="connsiteX20" fmla="*/ 154416 w 393700"/>
              <a:gd name="connsiteY20" fmla="*/ 192088 h 258763"/>
              <a:gd name="connsiteX21" fmla="*/ 171844 w 393700"/>
              <a:gd name="connsiteY21" fmla="*/ 192088 h 258763"/>
              <a:gd name="connsiteX22" fmla="*/ 177035 w 393700"/>
              <a:gd name="connsiteY22" fmla="*/ 186867 h 258763"/>
              <a:gd name="connsiteX23" fmla="*/ 177035 w 393700"/>
              <a:gd name="connsiteY23" fmla="*/ 91014 h 258763"/>
              <a:gd name="connsiteX24" fmla="*/ 195205 w 393700"/>
              <a:gd name="connsiteY24" fmla="*/ 91014 h 258763"/>
              <a:gd name="connsiteX25" fmla="*/ 212262 w 393700"/>
              <a:gd name="connsiteY25" fmla="*/ 105933 h 258763"/>
              <a:gd name="connsiteX26" fmla="*/ 203362 w 393700"/>
              <a:gd name="connsiteY26" fmla="*/ 120852 h 258763"/>
              <a:gd name="connsiteX27" fmla="*/ 194092 w 393700"/>
              <a:gd name="connsiteY27" fmla="*/ 127938 h 258763"/>
              <a:gd name="connsiteX28" fmla="*/ 192238 w 393700"/>
              <a:gd name="connsiteY28" fmla="*/ 136143 h 258763"/>
              <a:gd name="connsiteX29" fmla="*/ 191497 w 393700"/>
              <a:gd name="connsiteY29" fmla="*/ 140246 h 258763"/>
              <a:gd name="connsiteX30" fmla="*/ 193351 w 393700"/>
              <a:gd name="connsiteY30" fmla="*/ 146213 h 258763"/>
              <a:gd name="connsiteX31" fmla="*/ 215970 w 393700"/>
              <a:gd name="connsiteY31" fmla="*/ 187240 h 258763"/>
              <a:gd name="connsiteX32" fmla="*/ 224127 w 393700"/>
              <a:gd name="connsiteY32" fmla="*/ 192088 h 258763"/>
              <a:gd name="connsiteX33" fmla="*/ 244892 w 393700"/>
              <a:gd name="connsiteY33" fmla="*/ 192088 h 258763"/>
              <a:gd name="connsiteX34" fmla="*/ 247859 w 393700"/>
              <a:gd name="connsiteY34" fmla="*/ 185375 h 258763"/>
              <a:gd name="connsiteX35" fmla="*/ 220048 w 393700"/>
              <a:gd name="connsiteY35" fmla="*/ 138754 h 258763"/>
              <a:gd name="connsiteX36" fmla="*/ 239701 w 393700"/>
              <a:gd name="connsiteY36" fmla="*/ 105560 h 258763"/>
              <a:gd name="connsiteX37" fmla="*/ 197059 w 393700"/>
              <a:gd name="connsiteY37" fmla="*/ 68263 h 258763"/>
              <a:gd name="connsiteX38" fmla="*/ 90986 w 393700"/>
              <a:gd name="connsiteY38" fmla="*/ 66675 h 258763"/>
              <a:gd name="connsiteX39" fmla="*/ 44331 w 393700"/>
              <a:gd name="connsiteY39" fmla="*/ 102190 h 258763"/>
              <a:gd name="connsiteX40" fmla="*/ 73353 w 393700"/>
              <a:gd name="connsiteY40" fmla="*/ 138446 h 258763"/>
              <a:gd name="connsiteX41" fmla="*/ 87312 w 393700"/>
              <a:gd name="connsiteY41" fmla="*/ 141775 h 258763"/>
              <a:gd name="connsiteX42" fmla="*/ 103843 w 393700"/>
              <a:gd name="connsiteY42" fmla="*/ 155833 h 258763"/>
              <a:gd name="connsiteX43" fmla="*/ 79230 w 393700"/>
              <a:gd name="connsiteY43" fmla="*/ 168411 h 258763"/>
              <a:gd name="connsiteX44" fmla="*/ 52781 w 393700"/>
              <a:gd name="connsiteY44" fmla="*/ 166562 h 258763"/>
              <a:gd name="connsiteX45" fmla="*/ 45801 w 393700"/>
              <a:gd name="connsiteY45" fmla="*/ 171001 h 258763"/>
              <a:gd name="connsiteX46" fmla="*/ 43229 w 393700"/>
              <a:gd name="connsiteY46" fmla="*/ 185799 h 258763"/>
              <a:gd name="connsiteX47" fmla="*/ 46903 w 393700"/>
              <a:gd name="connsiteY47" fmla="*/ 190238 h 258763"/>
              <a:gd name="connsiteX48" fmla="*/ 79598 w 393700"/>
              <a:gd name="connsiteY48" fmla="*/ 192088 h 258763"/>
              <a:gd name="connsiteX49" fmla="*/ 131762 w 393700"/>
              <a:gd name="connsiteY49" fmla="*/ 153613 h 258763"/>
              <a:gd name="connsiteX50" fmla="*/ 99435 w 393700"/>
              <a:gd name="connsiteY50" fmla="*/ 118098 h 258763"/>
              <a:gd name="connsiteX51" fmla="*/ 85475 w 393700"/>
              <a:gd name="connsiteY51" fmla="*/ 114769 h 258763"/>
              <a:gd name="connsiteX52" fmla="*/ 71516 w 393700"/>
              <a:gd name="connsiteY52" fmla="*/ 101820 h 258763"/>
              <a:gd name="connsiteX53" fmla="*/ 89516 w 393700"/>
              <a:gd name="connsiteY53" fmla="*/ 89982 h 258763"/>
              <a:gd name="connsiteX54" fmla="*/ 117803 w 393700"/>
              <a:gd name="connsiteY54" fmla="*/ 91462 h 258763"/>
              <a:gd name="connsiteX55" fmla="*/ 124782 w 393700"/>
              <a:gd name="connsiteY55" fmla="*/ 87022 h 258763"/>
              <a:gd name="connsiteX56" fmla="*/ 127354 w 393700"/>
              <a:gd name="connsiteY56" fmla="*/ 72594 h 258763"/>
              <a:gd name="connsiteX57" fmla="*/ 123680 w 393700"/>
              <a:gd name="connsiteY57" fmla="*/ 68525 h 258763"/>
              <a:gd name="connsiteX58" fmla="*/ 90986 w 393700"/>
              <a:gd name="connsiteY58" fmla="*/ 66675 h 258763"/>
              <a:gd name="connsiteX59" fmla="*/ 0 w 393700"/>
              <a:gd name="connsiteY59" fmla="*/ 0 h 258763"/>
              <a:gd name="connsiteX60" fmla="*/ 393700 w 393700"/>
              <a:gd name="connsiteY60" fmla="*/ 0 h 258763"/>
              <a:gd name="connsiteX61" fmla="*/ 393700 w 393700"/>
              <a:gd name="connsiteY61" fmla="*/ 258763 h 258763"/>
              <a:gd name="connsiteX62" fmla="*/ 0 w 393700"/>
              <a:gd name="connsiteY62" fmla="*/ 258763 h 25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93700" h="258763">
                <a:moveTo>
                  <a:pt x="270295" y="68263"/>
                </a:moveTo>
                <a:cubicBezTo>
                  <a:pt x="266223" y="68263"/>
                  <a:pt x="265112" y="69382"/>
                  <a:pt x="265112" y="73112"/>
                </a:cubicBezTo>
                <a:lnTo>
                  <a:pt x="265112" y="186867"/>
                </a:lnTo>
                <a:cubicBezTo>
                  <a:pt x="265112" y="190596"/>
                  <a:pt x="266223" y="192088"/>
                  <a:pt x="270295" y="192088"/>
                </a:cubicBezTo>
                <a:lnTo>
                  <a:pt x="287693" y="192088"/>
                </a:lnTo>
                <a:cubicBezTo>
                  <a:pt x="291765" y="192088"/>
                  <a:pt x="292875" y="190596"/>
                  <a:pt x="292875" y="186867"/>
                </a:cubicBezTo>
                <a:lnTo>
                  <a:pt x="292875" y="142111"/>
                </a:lnTo>
                <a:lnTo>
                  <a:pt x="338408" y="142111"/>
                </a:lnTo>
                <a:cubicBezTo>
                  <a:pt x="342109" y="142111"/>
                  <a:pt x="343220" y="140619"/>
                  <a:pt x="343220" y="136889"/>
                </a:cubicBezTo>
                <a:lnTo>
                  <a:pt x="343220" y="123462"/>
                </a:lnTo>
                <a:cubicBezTo>
                  <a:pt x="343220" y="119360"/>
                  <a:pt x="342109" y="118241"/>
                  <a:pt x="338408" y="118241"/>
                </a:cubicBezTo>
                <a:lnTo>
                  <a:pt x="292875" y="118241"/>
                </a:lnTo>
                <a:lnTo>
                  <a:pt x="292875" y="92133"/>
                </a:lnTo>
                <a:lnTo>
                  <a:pt x="342850" y="92133"/>
                </a:lnTo>
                <a:cubicBezTo>
                  <a:pt x="346551" y="92133"/>
                  <a:pt x="347662" y="90641"/>
                  <a:pt x="347662" y="86912"/>
                </a:cubicBezTo>
                <a:lnTo>
                  <a:pt x="347662" y="73112"/>
                </a:lnTo>
                <a:cubicBezTo>
                  <a:pt x="347662" y="69382"/>
                  <a:pt x="346551" y="68263"/>
                  <a:pt x="342850" y="68263"/>
                </a:cubicBezTo>
                <a:close/>
                <a:moveTo>
                  <a:pt x="154416" y="68263"/>
                </a:moveTo>
                <a:cubicBezTo>
                  <a:pt x="150337" y="68263"/>
                  <a:pt x="149225" y="69382"/>
                  <a:pt x="149225" y="73112"/>
                </a:cubicBezTo>
                <a:lnTo>
                  <a:pt x="149225" y="186867"/>
                </a:lnTo>
                <a:cubicBezTo>
                  <a:pt x="149225" y="190596"/>
                  <a:pt x="150337" y="192088"/>
                  <a:pt x="154416" y="192088"/>
                </a:cubicBezTo>
                <a:lnTo>
                  <a:pt x="171844" y="192088"/>
                </a:lnTo>
                <a:cubicBezTo>
                  <a:pt x="175552" y="192088"/>
                  <a:pt x="177035" y="190596"/>
                  <a:pt x="177035" y="186867"/>
                </a:cubicBezTo>
                <a:lnTo>
                  <a:pt x="177035" y="91014"/>
                </a:lnTo>
                <a:lnTo>
                  <a:pt x="195205" y="91014"/>
                </a:lnTo>
                <a:cubicBezTo>
                  <a:pt x="206699" y="91014"/>
                  <a:pt x="212262" y="95117"/>
                  <a:pt x="212262" y="105933"/>
                </a:cubicBezTo>
                <a:cubicBezTo>
                  <a:pt x="212262" y="116003"/>
                  <a:pt x="207812" y="118987"/>
                  <a:pt x="203362" y="120852"/>
                </a:cubicBezTo>
                <a:cubicBezTo>
                  <a:pt x="197800" y="123089"/>
                  <a:pt x="195946" y="120852"/>
                  <a:pt x="194092" y="127938"/>
                </a:cubicBezTo>
                <a:lnTo>
                  <a:pt x="192238" y="136143"/>
                </a:lnTo>
                <a:cubicBezTo>
                  <a:pt x="191497" y="138381"/>
                  <a:pt x="191497" y="139500"/>
                  <a:pt x="191497" y="140246"/>
                </a:cubicBezTo>
                <a:cubicBezTo>
                  <a:pt x="191497" y="142111"/>
                  <a:pt x="191867" y="143603"/>
                  <a:pt x="193351" y="146213"/>
                </a:cubicBezTo>
                <a:lnTo>
                  <a:pt x="215970" y="187240"/>
                </a:lnTo>
                <a:cubicBezTo>
                  <a:pt x="218194" y="190596"/>
                  <a:pt x="219678" y="192088"/>
                  <a:pt x="224127" y="192088"/>
                </a:cubicBezTo>
                <a:lnTo>
                  <a:pt x="244892" y="192088"/>
                </a:lnTo>
                <a:cubicBezTo>
                  <a:pt x="247859" y="192088"/>
                  <a:pt x="250825" y="190223"/>
                  <a:pt x="247859" y="185375"/>
                </a:cubicBezTo>
                <a:lnTo>
                  <a:pt x="220048" y="138754"/>
                </a:lnTo>
                <a:cubicBezTo>
                  <a:pt x="229318" y="132787"/>
                  <a:pt x="239701" y="124208"/>
                  <a:pt x="239701" y="105560"/>
                </a:cubicBezTo>
                <a:cubicBezTo>
                  <a:pt x="239701" y="81690"/>
                  <a:pt x="226352" y="68263"/>
                  <a:pt x="197059" y="68263"/>
                </a:cubicBezTo>
                <a:close/>
                <a:moveTo>
                  <a:pt x="90986" y="66675"/>
                </a:moveTo>
                <a:cubicBezTo>
                  <a:pt x="59393" y="66675"/>
                  <a:pt x="44331" y="80363"/>
                  <a:pt x="44331" y="102190"/>
                </a:cubicBezTo>
                <a:cubicBezTo>
                  <a:pt x="44331" y="121798"/>
                  <a:pt x="54985" y="133636"/>
                  <a:pt x="73353" y="138446"/>
                </a:cubicBezTo>
                <a:lnTo>
                  <a:pt x="87312" y="141775"/>
                </a:lnTo>
                <a:cubicBezTo>
                  <a:pt x="99067" y="145105"/>
                  <a:pt x="103843" y="148434"/>
                  <a:pt x="103843" y="155833"/>
                </a:cubicBezTo>
                <a:cubicBezTo>
                  <a:pt x="103843" y="166192"/>
                  <a:pt x="96863" y="168411"/>
                  <a:pt x="79230" y="168411"/>
                </a:cubicBezTo>
                <a:cubicBezTo>
                  <a:pt x="71148" y="168411"/>
                  <a:pt x="57556" y="167302"/>
                  <a:pt x="52781" y="166562"/>
                </a:cubicBezTo>
                <a:cubicBezTo>
                  <a:pt x="47638" y="166192"/>
                  <a:pt x="46536" y="166932"/>
                  <a:pt x="45801" y="171001"/>
                </a:cubicBezTo>
                <a:lnTo>
                  <a:pt x="43229" y="185799"/>
                </a:lnTo>
                <a:cubicBezTo>
                  <a:pt x="42862" y="188759"/>
                  <a:pt x="44331" y="189869"/>
                  <a:pt x="46903" y="190238"/>
                </a:cubicBezTo>
                <a:cubicBezTo>
                  <a:pt x="52413" y="190978"/>
                  <a:pt x="66005" y="192088"/>
                  <a:pt x="79598" y="192088"/>
                </a:cubicBezTo>
                <a:cubicBezTo>
                  <a:pt x="109721" y="192088"/>
                  <a:pt x="131762" y="182100"/>
                  <a:pt x="131762" y="153613"/>
                </a:cubicBezTo>
                <a:cubicBezTo>
                  <a:pt x="131762" y="136966"/>
                  <a:pt x="124415" y="124757"/>
                  <a:pt x="99435" y="118098"/>
                </a:cubicBezTo>
                <a:lnTo>
                  <a:pt x="85475" y="114769"/>
                </a:lnTo>
                <a:cubicBezTo>
                  <a:pt x="75924" y="112179"/>
                  <a:pt x="71516" y="109219"/>
                  <a:pt x="71516" y="101820"/>
                </a:cubicBezTo>
                <a:cubicBezTo>
                  <a:pt x="71516" y="92202"/>
                  <a:pt x="80700" y="89982"/>
                  <a:pt x="89516" y="89982"/>
                </a:cubicBezTo>
                <a:cubicBezTo>
                  <a:pt x="101272" y="89982"/>
                  <a:pt x="113027" y="91092"/>
                  <a:pt x="117803" y="91462"/>
                </a:cubicBezTo>
                <a:cubicBezTo>
                  <a:pt x="122945" y="91832"/>
                  <a:pt x="124048" y="91462"/>
                  <a:pt x="124782" y="87022"/>
                </a:cubicBezTo>
                <a:lnTo>
                  <a:pt x="127354" y="72594"/>
                </a:lnTo>
                <a:cubicBezTo>
                  <a:pt x="127721" y="70005"/>
                  <a:pt x="126252" y="68895"/>
                  <a:pt x="123680" y="68525"/>
                </a:cubicBezTo>
                <a:cubicBezTo>
                  <a:pt x="118170" y="67785"/>
                  <a:pt x="106047" y="66675"/>
                  <a:pt x="90986" y="66675"/>
                </a:cubicBezTo>
                <a:close/>
                <a:moveTo>
                  <a:pt x="0" y="0"/>
                </a:moveTo>
                <a:lnTo>
                  <a:pt x="393700" y="0"/>
                </a:lnTo>
                <a:lnTo>
                  <a:pt x="393700" y="258763"/>
                </a:lnTo>
                <a:lnTo>
                  <a:pt x="0" y="2587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  <a:noAutofit/>
          </a:bodyPr>
          <a:lstStyle/>
          <a:p>
            <a:endParaRPr lang="de-CH" sz="1418" dirty="0"/>
          </a:p>
        </p:txBody>
      </p:sp>
    </p:spTree>
    <p:extLst>
      <p:ext uri="{BB962C8B-B14F-4D97-AF65-F5344CB8AC3E}">
        <p14:creationId xmlns:p14="http://schemas.microsoft.com/office/powerpoint/2010/main" val="6243903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 farbig (grün)">
    <p:bg bwMode="gray"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268EC123-9E13-4956-8F97-7AA356FD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13" y="1158665"/>
            <a:ext cx="7825979" cy="10552429"/>
          </a:xfrm>
        </p:spPr>
        <p:txBody>
          <a:bodyPr bIns="288000" anchor="ctr"/>
          <a:lstStyle>
            <a:lvl1pPr algn="ctr">
              <a:lnSpc>
                <a:spcPts val="4331"/>
              </a:lnSpc>
              <a:defRPr sz="3938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B0819446-3CF8-4EC5-B621-95F14AF31F1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7539" y="11622194"/>
            <a:ext cx="310039" cy="483024"/>
          </a:xfrm>
          <a:custGeom>
            <a:avLst/>
            <a:gdLst>
              <a:gd name="connsiteX0" fmla="*/ 270295 w 393700"/>
              <a:gd name="connsiteY0" fmla="*/ 68263 h 258763"/>
              <a:gd name="connsiteX1" fmla="*/ 265112 w 393700"/>
              <a:gd name="connsiteY1" fmla="*/ 73112 h 258763"/>
              <a:gd name="connsiteX2" fmla="*/ 265112 w 393700"/>
              <a:gd name="connsiteY2" fmla="*/ 186867 h 258763"/>
              <a:gd name="connsiteX3" fmla="*/ 270295 w 393700"/>
              <a:gd name="connsiteY3" fmla="*/ 192088 h 258763"/>
              <a:gd name="connsiteX4" fmla="*/ 287693 w 393700"/>
              <a:gd name="connsiteY4" fmla="*/ 192088 h 258763"/>
              <a:gd name="connsiteX5" fmla="*/ 292875 w 393700"/>
              <a:gd name="connsiteY5" fmla="*/ 186867 h 258763"/>
              <a:gd name="connsiteX6" fmla="*/ 292875 w 393700"/>
              <a:gd name="connsiteY6" fmla="*/ 142111 h 258763"/>
              <a:gd name="connsiteX7" fmla="*/ 338408 w 393700"/>
              <a:gd name="connsiteY7" fmla="*/ 142111 h 258763"/>
              <a:gd name="connsiteX8" fmla="*/ 343220 w 393700"/>
              <a:gd name="connsiteY8" fmla="*/ 136889 h 258763"/>
              <a:gd name="connsiteX9" fmla="*/ 343220 w 393700"/>
              <a:gd name="connsiteY9" fmla="*/ 123462 h 258763"/>
              <a:gd name="connsiteX10" fmla="*/ 338408 w 393700"/>
              <a:gd name="connsiteY10" fmla="*/ 118241 h 258763"/>
              <a:gd name="connsiteX11" fmla="*/ 292875 w 393700"/>
              <a:gd name="connsiteY11" fmla="*/ 118241 h 258763"/>
              <a:gd name="connsiteX12" fmla="*/ 292875 w 393700"/>
              <a:gd name="connsiteY12" fmla="*/ 92133 h 258763"/>
              <a:gd name="connsiteX13" fmla="*/ 342850 w 393700"/>
              <a:gd name="connsiteY13" fmla="*/ 92133 h 258763"/>
              <a:gd name="connsiteX14" fmla="*/ 347662 w 393700"/>
              <a:gd name="connsiteY14" fmla="*/ 86912 h 258763"/>
              <a:gd name="connsiteX15" fmla="*/ 347662 w 393700"/>
              <a:gd name="connsiteY15" fmla="*/ 73112 h 258763"/>
              <a:gd name="connsiteX16" fmla="*/ 342850 w 393700"/>
              <a:gd name="connsiteY16" fmla="*/ 68263 h 258763"/>
              <a:gd name="connsiteX17" fmla="*/ 154416 w 393700"/>
              <a:gd name="connsiteY17" fmla="*/ 68263 h 258763"/>
              <a:gd name="connsiteX18" fmla="*/ 149225 w 393700"/>
              <a:gd name="connsiteY18" fmla="*/ 73112 h 258763"/>
              <a:gd name="connsiteX19" fmla="*/ 149225 w 393700"/>
              <a:gd name="connsiteY19" fmla="*/ 186867 h 258763"/>
              <a:gd name="connsiteX20" fmla="*/ 154416 w 393700"/>
              <a:gd name="connsiteY20" fmla="*/ 192088 h 258763"/>
              <a:gd name="connsiteX21" fmla="*/ 171844 w 393700"/>
              <a:gd name="connsiteY21" fmla="*/ 192088 h 258763"/>
              <a:gd name="connsiteX22" fmla="*/ 177035 w 393700"/>
              <a:gd name="connsiteY22" fmla="*/ 186867 h 258763"/>
              <a:gd name="connsiteX23" fmla="*/ 177035 w 393700"/>
              <a:gd name="connsiteY23" fmla="*/ 91014 h 258763"/>
              <a:gd name="connsiteX24" fmla="*/ 195205 w 393700"/>
              <a:gd name="connsiteY24" fmla="*/ 91014 h 258763"/>
              <a:gd name="connsiteX25" fmla="*/ 212262 w 393700"/>
              <a:gd name="connsiteY25" fmla="*/ 105933 h 258763"/>
              <a:gd name="connsiteX26" fmla="*/ 203362 w 393700"/>
              <a:gd name="connsiteY26" fmla="*/ 120852 h 258763"/>
              <a:gd name="connsiteX27" fmla="*/ 194092 w 393700"/>
              <a:gd name="connsiteY27" fmla="*/ 127938 h 258763"/>
              <a:gd name="connsiteX28" fmla="*/ 192238 w 393700"/>
              <a:gd name="connsiteY28" fmla="*/ 136143 h 258763"/>
              <a:gd name="connsiteX29" fmla="*/ 191497 w 393700"/>
              <a:gd name="connsiteY29" fmla="*/ 140246 h 258763"/>
              <a:gd name="connsiteX30" fmla="*/ 193351 w 393700"/>
              <a:gd name="connsiteY30" fmla="*/ 146213 h 258763"/>
              <a:gd name="connsiteX31" fmla="*/ 215970 w 393700"/>
              <a:gd name="connsiteY31" fmla="*/ 187240 h 258763"/>
              <a:gd name="connsiteX32" fmla="*/ 224127 w 393700"/>
              <a:gd name="connsiteY32" fmla="*/ 192088 h 258763"/>
              <a:gd name="connsiteX33" fmla="*/ 244892 w 393700"/>
              <a:gd name="connsiteY33" fmla="*/ 192088 h 258763"/>
              <a:gd name="connsiteX34" fmla="*/ 247859 w 393700"/>
              <a:gd name="connsiteY34" fmla="*/ 185375 h 258763"/>
              <a:gd name="connsiteX35" fmla="*/ 220048 w 393700"/>
              <a:gd name="connsiteY35" fmla="*/ 138754 h 258763"/>
              <a:gd name="connsiteX36" fmla="*/ 239701 w 393700"/>
              <a:gd name="connsiteY36" fmla="*/ 105560 h 258763"/>
              <a:gd name="connsiteX37" fmla="*/ 197059 w 393700"/>
              <a:gd name="connsiteY37" fmla="*/ 68263 h 258763"/>
              <a:gd name="connsiteX38" fmla="*/ 90986 w 393700"/>
              <a:gd name="connsiteY38" fmla="*/ 66675 h 258763"/>
              <a:gd name="connsiteX39" fmla="*/ 44331 w 393700"/>
              <a:gd name="connsiteY39" fmla="*/ 102190 h 258763"/>
              <a:gd name="connsiteX40" fmla="*/ 73353 w 393700"/>
              <a:gd name="connsiteY40" fmla="*/ 138446 h 258763"/>
              <a:gd name="connsiteX41" fmla="*/ 87312 w 393700"/>
              <a:gd name="connsiteY41" fmla="*/ 141775 h 258763"/>
              <a:gd name="connsiteX42" fmla="*/ 103843 w 393700"/>
              <a:gd name="connsiteY42" fmla="*/ 155833 h 258763"/>
              <a:gd name="connsiteX43" fmla="*/ 79230 w 393700"/>
              <a:gd name="connsiteY43" fmla="*/ 168411 h 258763"/>
              <a:gd name="connsiteX44" fmla="*/ 52781 w 393700"/>
              <a:gd name="connsiteY44" fmla="*/ 166562 h 258763"/>
              <a:gd name="connsiteX45" fmla="*/ 45801 w 393700"/>
              <a:gd name="connsiteY45" fmla="*/ 171001 h 258763"/>
              <a:gd name="connsiteX46" fmla="*/ 43229 w 393700"/>
              <a:gd name="connsiteY46" fmla="*/ 185799 h 258763"/>
              <a:gd name="connsiteX47" fmla="*/ 46903 w 393700"/>
              <a:gd name="connsiteY47" fmla="*/ 190238 h 258763"/>
              <a:gd name="connsiteX48" fmla="*/ 79598 w 393700"/>
              <a:gd name="connsiteY48" fmla="*/ 192088 h 258763"/>
              <a:gd name="connsiteX49" fmla="*/ 131762 w 393700"/>
              <a:gd name="connsiteY49" fmla="*/ 153613 h 258763"/>
              <a:gd name="connsiteX50" fmla="*/ 99435 w 393700"/>
              <a:gd name="connsiteY50" fmla="*/ 118098 h 258763"/>
              <a:gd name="connsiteX51" fmla="*/ 85475 w 393700"/>
              <a:gd name="connsiteY51" fmla="*/ 114769 h 258763"/>
              <a:gd name="connsiteX52" fmla="*/ 71516 w 393700"/>
              <a:gd name="connsiteY52" fmla="*/ 101820 h 258763"/>
              <a:gd name="connsiteX53" fmla="*/ 89516 w 393700"/>
              <a:gd name="connsiteY53" fmla="*/ 89982 h 258763"/>
              <a:gd name="connsiteX54" fmla="*/ 117803 w 393700"/>
              <a:gd name="connsiteY54" fmla="*/ 91462 h 258763"/>
              <a:gd name="connsiteX55" fmla="*/ 124782 w 393700"/>
              <a:gd name="connsiteY55" fmla="*/ 87022 h 258763"/>
              <a:gd name="connsiteX56" fmla="*/ 127354 w 393700"/>
              <a:gd name="connsiteY56" fmla="*/ 72594 h 258763"/>
              <a:gd name="connsiteX57" fmla="*/ 123680 w 393700"/>
              <a:gd name="connsiteY57" fmla="*/ 68525 h 258763"/>
              <a:gd name="connsiteX58" fmla="*/ 90986 w 393700"/>
              <a:gd name="connsiteY58" fmla="*/ 66675 h 258763"/>
              <a:gd name="connsiteX59" fmla="*/ 0 w 393700"/>
              <a:gd name="connsiteY59" fmla="*/ 0 h 258763"/>
              <a:gd name="connsiteX60" fmla="*/ 393700 w 393700"/>
              <a:gd name="connsiteY60" fmla="*/ 0 h 258763"/>
              <a:gd name="connsiteX61" fmla="*/ 393700 w 393700"/>
              <a:gd name="connsiteY61" fmla="*/ 258763 h 258763"/>
              <a:gd name="connsiteX62" fmla="*/ 0 w 393700"/>
              <a:gd name="connsiteY62" fmla="*/ 258763 h 25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93700" h="258763">
                <a:moveTo>
                  <a:pt x="270295" y="68263"/>
                </a:moveTo>
                <a:cubicBezTo>
                  <a:pt x="266223" y="68263"/>
                  <a:pt x="265112" y="69382"/>
                  <a:pt x="265112" y="73112"/>
                </a:cubicBezTo>
                <a:lnTo>
                  <a:pt x="265112" y="186867"/>
                </a:lnTo>
                <a:cubicBezTo>
                  <a:pt x="265112" y="190596"/>
                  <a:pt x="266223" y="192088"/>
                  <a:pt x="270295" y="192088"/>
                </a:cubicBezTo>
                <a:lnTo>
                  <a:pt x="287693" y="192088"/>
                </a:lnTo>
                <a:cubicBezTo>
                  <a:pt x="291765" y="192088"/>
                  <a:pt x="292875" y="190596"/>
                  <a:pt x="292875" y="186867"/>
                </a:cubicBezTo>
                <a:lnTo>
                  <a:pt x="292875" y="142111"/>
                </a:lnTo>
                <a:lnTo>
                  <a:pt x="338408" y="142111"/>
                </a:lnTo>
                <a:cubicBezTo>
                  <a:pt x="342109" y="142111"/>
                  <a:pt x="343220" y="140619"/>
                  <a:pt x="343220" y="136889"/>
                </a:cubicBezTo>
                <a:lnTo>
                  <a:pt x="343220" y="123462"/>
                </a:lnTo>
                <a:cubicBezTo>
                  <a:pt x="343220" y="119360"/>
                  <a:pt x="342109" y="118241"/>
                  <a:pt x="338408" y="118241"/>
                </a:cubicBezTo>
                <a:lnTo>
                  <a:pt x="292875" y="118241"/>
                </a:lnTo>
                <a:lnTo>
                  <a:pt x="292875" y="92133"/>
                </a:lnTo>
                <a:lnTo>
                  <a:pt x="342850" y="92133"/>
                </a:lnTo>
                <a:cubicBezTo>
                  <a:pt x="346551" y="92133"/>
                  <a:pt x="347662" y="90641"/>
                  <a:pt x="347662" y="86912"/>
                </a:cubicBezTo>
                <a:lnTo>
                  <a:pt x="347662" y="73112"/>
                </a:lnTo>
                <a:cubicBezTo>
                  <a:pt x="347662" y="69382"/>
                  <a:pt x="346551" y="68263"/>
                  <a:pt x="342850" y="68263"/>
                </a:cubicBezTo>
                <a:close/>
                <a:moveTo>
                  <a:pt x="154416" y="68263"/>
                </a:moveTo>
                <a:cubicBezTo>
                  <a:pt x="150337" y="68263"/>
                  <a:pt x="149225" y="69382"/>
                  <a:pt x="149225" y="73112"/>
                </a:cubicBezTo>
                <a:lnTo>
                  <a:pt x="149225" y="186867"/>
                </a:lnTo>
                <a:cubicBezTo>
                  <a:pt x="149225" y="190596"/>
                  <a:pt x="150337" y="192088"/>
                  <a:pt x="154416" y="192088"/>
                </a:cubicBezTo>
                <a:lnTo>
                  <a:pt x="171844" y="192088"/>
                </a:lnTo>
                <a:cubicBezTo>
                  <a:pt x="175552" y="192088"/>
                  <a:pt x="177035" y="190596"/>
                  <a:pt x="177035" y="186867"/>
                </a:cubicBezTo>
                <a:lnTo>
                  <a:pt x="177035" y="91014"/>
                </a:lnTo>
                <a:lnTo>
                  <a:pt x="195205" y="91014"/>
                </a:lnTo>
                <a:cubicBezTo>
                  <a:pt x="206699" y="91014"/>
                  <a:pt x="212262" y="95117"/>
                  <a:pt x="212262" y="105933"/>
                </a:cubicBezTo>
                <a:cubicBezTo>
                  <a:pt x="212262" y="116003"/>
                  <a:pt x="207812" y="118987"/>
                  <a:pt x="203362" y="120852"/>
                </a:cubicBezTo>
                <a:cubicBezTo>
                  <a:pt x="197800" y="123089"/>
                  <a:pt x="195946" y="120852"/>
                  <a:pt x="194092" y="127938"/>
                </a:cubicBezTo>
                <a:lnTo>
                  <a:pt x="192238" y="136143"/>
                </a:lnTo>
                <a:cubicBezTo>
                  <a:pt x="191497" y="138381"/>
                  <a:pt x="191497" y="139500"/>
                  <a:pt x="191497" y="140246"/>
                </a:cubicBezTo>
                <a:cubicBezTo>
                  <a:pt x="191497" y="142111"/>
                  <a:pt x="191867" y="143603"/>
                  <a:pt x="193351" y="146213"/>
                </a:cubicBezTo>
                <a:lnTo>
                  <a:pt x="215970" y="187240"/>
                </a:lnTo>
                <a:cubicBezTo>
                  <a:pt x="218194" y="190596"/>
                  <a:pt x="219678" y="192088"/>
                  <a:pt x="224127" y="192088"/>
                </a:cubicBezTo>
                <a:lnTo>
                  <a:pt x="244892" y="192088"/>
                </a:lnTo>
                <a:cubicBezTo>
                  <a:pt x="247859" y="192088"/>
                  <a:pt x="250825" y="190223"/>
                  <a:pt x="247859" y="185375"/>
                </a:cubicBezTo>
                <a:lnTo>
                  <a:pt x="220048" y="138754"/>
                </a:lnTo>
                <a:cubicBezTo>
                  <a:pt x="229318" y="132787"/>
                  <a:pt x="239701" y="124208"/>
                  <a:pt x="239701" y="105560"/>
                </a:cubicBezTo>
                <a:cubicBezTo>
                  <a:pt x="239701" y="81690"/>
                  <a:pt x="226352" y="68263"/>
                  <a:pt x="197059" y="68263"/>
                </a:cubicBezTo>
                <a:close/>
                <a:moveTo>
                  <a:pt x="90986" y="66675"/>
                </a:moveTo>
                <a:cubicBezTo>
                  <a:pt x="59393" y="66675"/>
                  <a:pt x="44331" y="80363"/>
                  <a:pt x="44331" y="102190"/>
                </a:cubicBezTo>
                <a:cubicBezTo>
                  <a:pt x="44331" y="121798"/>
                  <a:pt x="54985" y="133636"/>
                  <a:pt x="73353" y="138446"/>
                </a:cubicBezTo>
                <a:lnTo>
                  <a:pt x="87312" y="141775"/>
                </a:lnTo>
                <a:cubicBezTo>
                  <a:pt x="99067" y="145105"/>
                  <a:pt x="103843" y="148434"/>
                  <a:pt x="103843" y="155833"/>
                </a:cubicBezTo>
                <a:cubicBezTo>
                  <a:pt x="103843" y="166192"/>
                  <a:pt x="96863" y="168411"/>
                  <a:pt x="79230" y="168411"/>
                </a:cubicBezTo>
                <a:cubicBezTo>
                  <a:pt x="71148" y="168411"/>
                  <a:pt x="57556" y="167302"/>
                  <a:pt x="52781" y="166562"/>
                </a:cubicBezTo>
                <a:cubicBezTo>
                  <a:pt x="47638" y="166192"/>
                  <a:pt x="46536" y="166932"/>
                  <a:pt x="45801" y="171001"/>
                </a:cubicBezTo>
                <a:lnTo>
                  <a:pt x="43229" y="185799"/>
                </a:lnTo>
                <a:cubicBezTo>
                  <a:pt x="42862" y="188759"/>
                  <a:pt x="44331" y="189869"/>
                  <a:pt x="46903" y="190238"/>
                </a:cubicBezTo>
                <a:cubicBezTo>
                  <a:pt x="52413" y="190978"/>
                  <a:pt x="66005" y="192088"/>
                  <a:pt x="79598" y="192088"/>
                </a:cubicBezTo>
                <a:cubicBezTo>
                  <a:pt x="109721" y="192088"/>
                  <a:pt x="131762" y="182100"/>
                  <a:pt x="131762" y="153613"/>
                </a:cubicBezTo>
                <a:cubicBezTo>
                  <a:pt x="131762" y="136966"/>
                  <a:pt x="124415" y="124757"/>
                  <a:pt x="99435" y="118098"/>
                </a:cubicBezTo>
                <a:lnTo>
                  <a:pt x="85475" y="114769"/>
                </a:lnTo>
                <a:cubicBezTo>
                  <a:pt x="75924" y="112179"/>
                  <a:pt x="71516" y="109219"/>
                  <a:pt x="71516" y="101820"/>
                </a:cubicBezTo>
                <a:cubicBezTo>
                  <a:pt x="71516" y="92202"/>
                  <a:pt x="80700" y="89982"/>
                  <a:pt x="89516" y="89982"/>
                </a:cubicBezTo>
                <a:cubicBezTo>
                  <a:pt x="101272" y="89982"/>
                  <a:pt x="113027" y="91092"/>
                  <a:pt x="117803" y="91462"/>
                </a:cubicBezTo>
                <a:cubicBezTo>
                  <a:pt x="122945" y="91832"/>
                  <a:pt x="124048" y="91462"/>
                  <a:pt x="124782" y="87022"/>
                </a:cubicBezTo>
                <a:lnTo>
                  <a:pt x="127354" y="72594"/>
                </a:lnTo>
                <a:cubicBezTo>
                  <a:pt x="127721" y="70005"/>
                  <a:pt x="126252" y="68895"/>
                  <a:pt x="123680" y="68525"/>
                </a:cubicBezTo>
                <a:cubicBezTo>
                  <a:pt x="118170" y="67785"/>
                  <a:pt x="106047" y="66675"/>
                  <a:pt x="90986" y="66675"/>
                </a:cubicBezTo>
                <a:close/>
                <a:moveTo>
                  <a:pt x="0" y="0"/>
                </a:moveTo>
                <a:lnTo>
                  <a:pt x="393700" y="0"/>
                </a:lnTo>
                <a:lnTo>
                  <a:pt x="393700" y="258763"/>
                </a:lnTo>
                <a:lnTo>
                  <a:pt x="0" y="2587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  <a:noAutofit/>
          </a:bodyPr>
          <a:lstStyle/>
          <a:p>
            <a:endParaRPr lang="de-CH" sz="1418" dirty="0"/>
          </a:p>
        </p:txBody>
      </p:sp>
    </p:spTree>
    <p:extLst>
      <p:ext uri="{BB962C8B-B14F-4D97-AF65-F5344CB8AC3E}">
        <p14:creationId xmlns:p14="http://schemas.microsoft.com/office/powerpoint/2010/main" val="113322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 farbig (rot)">
    <p:bg bwMode="gray"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268EC123-9E13-4956-8F97-7AA356FD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13" y="1158665"/>
            <a:ext cx="7825979" cy="10552429"/>
          </a:xfrm>
        </p:spPr>
        <p:txBody>
          <a:bodyPr bIns="288000" anchor="ctr"/>
          <a:lstStyle>
            <a:lvl1pPr algn="ctr">
              <a:lnSpc>
                <a:spcPts val="4331"/>
              </a:lnSpc>
              <a:defRPr sz="3938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8F2E42C5-67AF-409F-9680-E056BCB1807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7539" y="11622194"/>
            <a:ext cx="310039" cy="483024"/>
          </a:xfrm>
          <a:custGeom>
            <a:avLst/>
            <a:gdLst>
              <a:gd name="connsiteX0" fmla="*/ 270295 w 393700"/>
              <a:gd name="connsiteY0" fmla="*/ 68263 h 258763"/>
              <a:gd name="connsiteX1" fmla="*/ 265112 w 393700"/>
              <a:gd name="connsiteY1" fmla="*/ 73112 h 258763"/>
              <a:gd name="connsiteX2" fmla="*/ 265112 w 393700"/>
              <a:gd name="connsiteY2" fmla="*/ 186867 h 258763"/>
              <a:gd name="connsiteX3" fmla="*/ 270295 w 393700"/>
              <a:gd name="connsiteY3" fmla="*/ 192088 h 258763"/>
              <a:gd name="connsiteX4" fmla="*/ 287693 w 393700"/>
              <a:gd name="connsiteY4" fmla="*/ 192088 h 258763"/>
              <a:gd name="connsiteX5" fmla="*/ 292875 w 393700"/>
              <a:gd name="connsiteY5" fmla="*/ 186867 h 258763"/>
              <a:gd name="connsiteX6" fmla="*/ 292875 w 393700"/>
              <a:gd name="connsiteY6" fmla="*/ 142111 h 258763"/>
              <a:gd name="connsiteX7" fmla="*/ 338408 w 393700"/>
              <a:gd name="connsiteY7" fmla="*/ 142111 h 258763"/>
              <a:gd name="connsiteX8" fmla="*/ 343220 w 393700"/>
              <a:gd name="connsiteY8" fmla="*/ 136889 h 258763"/>
              <a:gd name="connsiteX9" fmla="*/ 343220 w 393700"/>
              <a:gd name="connsiteY9" fmla="*/ 123462 h 258763"/>
              <a:gd name="connsiteX10" fmla="*/ 338408 w 393700"/>
              <a:gd name="connsiteY10" fmla="*/ 118241 h 258763"/>
              <a:gd name="connsiteX11" fmla="*/ 292875 w 393700"/>
              <a:gd name="connsiteY11" fmla="*/ 118241 h 258763"/>
              <a:gd name="connsiteX12" fmla="*/ 292875 w 393700"/>
              <a:gd name="connsiteY12" fmla="*/ 92133 h 258763"/>
              <a:gd name="connsiteX13" fmla="*/ 342850 w 393700"/>
              <a:gd name="connsiteY13" fmla="*/ 92133 h 258763"/>
              <a:gd name="connsiteX14" fmla="*/ 347662 w 393700"/>
              <a:gd name="connsiteY14" fmla="*/ 86912 h 258763"/>
              <a:gd name="connsiteX15" fmla="*/ 347662 w 393700"/>
              <a:gd name="connsiteY15" fmla="*/ 73112 h 258763"/>
              <a:gd name="connsiteX16" fmla="*/ 342850 w 393700"/>
              <a:gd name="connsiteY16" fmla="*/ 68263 h 258763"/>
              <a:gd name="connsiteX17" fmla="*/ 154416 w 393700"/>
              <a:gd name="connsiteY17" fmla="*/ 68263 h 258763"/>
              <a:gd name="connsiteX18" fmla="*/ 149225 w 393700"/>
              <a:gd name="connsiteY18" fmla="*/ 73112 h 258763"/>
              <a:gd name="connsiteX19" fmla="*/ 149225 w 393700"/>
              <a:gd name="connsiteY19" fmla="*/ 186867 h 258763"/>
              <a:gd name="connsiteX20" fmla="*/ 154416 w 393700"/>
              <a:gd name="connsiteY20" fmla="*/ 192088 h 258763"/>
              <a:gd name="connsiteX21" fmla="*/ 171844 w 393700"/>
              <a:gd name="connsiteY21" fmla="*/ 192088 h 258763"/>
              <a:gd name="connsiteX22" fmla="*/ 177035 w 393700"/>
              <a:gd name="connsiteY22" fmla="*/ 186867 h 258763"/>
              <a:gd name="connsiteX23" fmla="*/ 177035 w 393700"/>
              <a:gd name="connsiteY23" fmla="*/ 91014 h 258763"/>
              <a:gd name="connsiteX24" fmla="*/ 195205 w 393700"/>
              <a:gd name="connsiteY24" fmla="*/ 91014 h 258763"/>
              <a:gd name="connsiteX25" fmla="*/ 212262 w 393700"/>
              <a:gd name="connsiteY25" fmla="*/ 105933 h 258763"/>
              <a:gd name="connsiteX26" fmla="*/ 203362 w 393700"/>
              <a:gd name="connsiteY26" fmla="*/ 120852 h 258763"/>
              <a:gd name="connsiteX27" fmla="*/ 194092 w 393700"/>
              <a:gd name="connsiteY27" fmla="*/ 127938 h 258763"/>
              <a:gd name="connsiteX28" fmla="*/ 192238 w 393700"/>
              <a:gd name="connsiteY28" fmla="*/ 136143 h 258763"/>
              <a:gd name="connsiteX29" fmla="*/ 191497 w 393700"/>
              <a:gd name="connsiteY29" fmla="*/ 140246 h 258763"/>
              <a:gd name="connsiteX30" fmla="*/ 193351 w 393700"/>
              <a:gd name="connsiteY30" fmla="*/ 146213 h 258763"/>
              <a:gd name="connsiteX31" fmla="*/ 215970 w 393700"/>
              <a:gd name="connsiteY31" fmla="*/ 187240 h 258763"/>
              <a:gd name="connsiteX32" fmla="*/ 224127 w 393700"/>
              <a:gd name="connsiteY32" fmla="*/ 192088 h 258763"/>
              <a:gd name="connsiteX33" fmla="*/ 244892 w 393700"/>
              <a:gd name="connsiteY33" fmla="*/ 192088 h 258763"/>
              <a:gd name="connsiteX34" fmla="*/ 247859 w 393700"/>
              <a:gd name="connsiteY34" fmla="*/ 185375 h 258763"/>
              <a:gd name="connsiteX35" fmla="*/ 220048 w 393700"/>
              <a:gd name="connsiteY35" fmla="*/ 138754 h 258763"/>
              <a:gd name="connsiteX36" fmla="*/ 239701 w 393700"/>
              <a:gd name="connsiteY36" fmla="*/ 105560 h 258763"/>
              <a:gd name="connsiteX37" fmla="*/ 197059 w 393700"/>
              <a:gd name="connsiteY37" fmla="*/ 68263 h 258763"/>
              <a:gd name="connsiteX38" fmla="*/ 90986 w 393700"/>
              <a:gd name="connsiteY38" fmla="*/ 66675 h 258763"/>
              <a:gd name="connsiteX39" fmla="*/ 44331 w 393700"/>
              <a:gd name="connsiteY39" fmla="*/ 102190 h 258763"/>
              <a:gd name="connsiteX40" fmla="*/ 73353 w 393700"/>
              <a:gd name="connsiteY40" fmla="*/ 138446 h 258763"/>
              <a:gd name="connsiteX41" fmla="*/ 87312 w 393700"/>
              <a:gd name="connsiteY41" fmla="*/ 141775 h 258763"/>
              <a:gd name="connsiteX42" fmla="*/ 103843 w 393700"/>
              <a:gd name="connsiteY42" fmla="*/ 155833 h 258763"/>
              <a:gd name="connsiteX43" fmla="*/ 79230 w 393700"/>
              <a:gd name="connsiteY43" fmla="*/ 168411 h 258763"/>
              <a:gd name="connsiteX44" fmla="*/ 52781 w 393700"/>
              <a:gd name="connsiteY44" fmla="*/ 166562 h 258763"/>
              <a:gd name="connsiteX45" fmla="*/ 45801 w 393700"/>
              <a:gd name="connsiteY45" fmla="*/ 171001 h 258763"/>
              <a:gd name="connsiteX46" fmla="*/ 43229 w 393700"/>
              <a:gd name="connsiteY46" fmla="*/ 185799 h 258763"/>
              <a:gd name="connsiteX47" fmla="*/ 46903 w 393700"/>
              <a:gd name="connsiteY47" fmla="*/ 190238 h 258763"/>
              <a:gd name="connsiteX48" fmla="*/ 79598 w 393700"/>
              <a:gd name="connsiteY48" fmla="*/ 192088 h 258763"/>
              <a:gd name="connsiteX49" fmla="*/ 131762 w 393700"/>
              <a:gd name="connsiteY49" fmla="*/ 153613 h 258763"/>
              <a:gd name="connsiteX50" fmla="*/ 99435 w 393700"/>
              <a:gd name="connsiteY50" fmla="*/ 118098 h 258763"/>
              <a:gd name="connsiteX51" fmla="*/ 85475 w 393700"/>
              <a:gd name="connsiteY51" fmla="*/ 114769 h 258763"/>
              <a:gd name="connsiteX52" fmla="*/ 71516 w 393700"/>
              <a:gd name="connsiteY52" fmla="*/ 101820 h 258763"/>
              <a:gd name="connsiteX53" fmla="*/ 89516 w 393700"/>
              <a:gd name="connsiteY53" fmla="*/ 89982 h 258763"/>
              <a:gd name="connsiteX54" fmla="*/ 117803 w 393700"/>
              <a:gd name="connsiteY54" fmla="*/ 91462 h 258763"/>
              <a:gd name="connsiteX55" fmla="*/ 124782 w 393700"/>
              <a:gd name="connsiteY55" fmla="*/ 87022 h 258763"/>
              <a:gd name="connsiteX56" fmla="*/ 127354 w 393700"/>
              <a:gd name="connsiteY56" fmla="*/ 72594 h 258763"/>
              <a:gd name="connsiteX57" fmla="*/ 123680 w 393700"/>
              <a:gd name="connsiteY57" fmla="*/ 68525 h 258763"/>
              <a:gd name="connsiteX58" fmla="*/ 90986 w 393700"/>
              <a:gd name="connsiteY58" fmla="*/ 66675 h 258763"/>
              <a:gd name="connsiteX59" fmla="*/ 0 w 393700"/>
              <a:gd name="connsiteY59" fmla="*/ 0 h 258763"/>
              <a:gd name="connsiteX60" fmla="*/ 393700 w 393700"/>
              <a:gd name="connsiteY60" fmla="*/ 0 h 258763"/>
              <a:gd name="connsiteX61" fmla="*/ 393700 w 393700"/>
              <a:gd name="connsiteY61" fmla="*/ 258763 h 258763"/>
              <a:gd name="connsiteX62" fmla="*/ 0 w 393700"/>
              <a:gd name="connsiteY62" fmla="*/ 258763 h 25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93700" h="258763">
                <a:moveTo>
                  <a:pt x="270295" y="68263"/>
                </a:moveTo>
                <a:cubicBezTo>
                  <a:pt x="266223" y="68263"/>
                  <a:pt x="265112" y="69382"/>
                  <a:pt x="265112" y="73112"/>
                </a:cubicBezTo>
                <a:lnTo>
                  <a:pt x="265112" y="186867"/>
                </a:lnTo>
                <a:cubicBezTo>
                  <a:pt x="265112" y="190596"/>
                  <a:pt x="266223" y="192088"/>
                  <a:pt x="270295" y="192088"/>
                </a:cubicBezTo>
                <a:lnTo>
                  <a:pt x="287693" y="192088"/>
                </a:lnTo>
                <a:cubicBezTo>
                  <a:pt x="291765" y="192088"/>
                  <a:pt x="292875" y="190596"/>
                  <a:pt x="292875" y="186867"/>
                </a:cubicBezTo>
                <a:lnTo>
                  <a:pt x="292875" y="142111"/>
                </a:lnTo>
                <a:lnTo>
                  <a:pt x="338408" y="142111"/>
                </a:lnTo>
                <a:cubicBezTo>
                  <a:pt x="342109" y="142111"/>
                  <a:pt x="343220" y="140619"/>
                  <a:pt x="343220" y="136889"/>
                </a:cubicBezTo>
                <a:lnTo>
                  <a:pt x="343220" y="123462"/>
                </a:lnTo>
                <a:cubicBezTo>
                  <a:pt x="343220" y="119360"/>
                  <a:pt x="342109" y="118241"/>
                  <a:pt x="338408" y="118241"/>
                </a:cubicBezTo>
                <a:lnTo>
                  <a:pt x="292875" y="118241"/>
                </a:lnTo>
                <a:lnTo>
                  <a:pt x="292875" y="92133"/>
                </a:lnTo>
                <a:lnTo>
                  <a:pt x="342850" y="92133"/>
                </a:lnTo>
                <a:cubicBezTo>
                  <a:pt x="346551" y="92133"/>
                  <a:pt x="347662" y="90641"/>
                  <a:pt x="347662" y="86912"/>
                </a:cubicBezTo>
                <a:lnTo>
                  <a:pt x="347662" y="73112"/>
                </a:lnTo>
                <a:cubicBezTo>
                  <a:pt x="347662" y="69382"/>
                  <a:pt x="346551" y="68263"/>
                  <a:pt x="342850" y="68263"/>
                </a:cubicBezTo>
                <a:close/>
                <a:moveTo>
                  <a:pt x="154416" y="68263"/>
                </a:moveTo>
                <a:cubicBezTo>
                  <a:pt x="150337" y="68263"/>
                  <a:pt x="149225" y="69382"/>
                  <a:pt x="149225" y="73112"/>
                </a:cubicBezTo>
                <a:lnTo>
                  <a:pt x="149225" y="186867"/>
                </a:lnTo>
                <a:cubicBezTo>
                  <a:pt x="149225" y="190596"/>
                  <a:pt x="150337" y="192088"/>
                  <a:pt x="154416" y="192088"/>
                </a:cubicBezTo>
                <a:lnTo>
                  <a:pt x="171844" y="192088"/>
                </a:lnTo>
                <a:cubicBezTo>
                  <a:pt x="175552" y="192088"/>
                  <a:pt x="177035" y="190596"/>
                  <a:pt x="177035" y="186867"/>
                </a:cubicBezTo>
                <a:lnTo>
                  <a:pt x="177035" y="91014"/>
                </a:lnTo>
                <a:lnTo>
                  <a:pt x="195205" y="91014"/>
                </a:lnTo>
                <a:cubicBezTo>
                  <a:pt x="206699" y="91014"/>
                  <a:pt x="212262" y="95117"/>
                  <a:pt x="212262" y="105933"/>
                </a:cubicBezTo>
                <a:cubicBezTo>
                  <a:pt x="212262" y="116003"/>
                  <a:pt x="207812" y="118987"/>
                  <a:pt x="203362" y="120852"/>
                </a:cubicBezTo>
                <a:cubicBezTo>
                  <a:pt x="197800" y="123089"/>
                  <a:pt x="195946" y="120852"/>
                  <a:pt x="194092" y="127938"/>
                </a:cubicBezTo>
                <a:lnTo>
                  <a:pt x="192238" y="136143"/>
                </a:lnTo>
                <a:cubicBezTo>
                  <a:pt x="191497" y="138381"/>
                  <a:pt x="191497" y="139500"/>
                  <a:pt x="191497" y="140246"/>
                </a:cubicBezTo>
                <a:cubicBezTo>
                  <a:pt x="191497" y="142111"/>
                  <a:pt x="191867" y="143603"/>
                  <a:pt x="193351" y="146213"/>
                </a:cubicBezTo>
                <a:lnTo>
                  <a:pt x="215970" y="187240"/>
                </a:lnTo>
                <a:cubicBezTo>
                  <a:pt x="218194" y="190596"/>
                  <a:pt x="219678" y="192088"/>
                  <a:pt x="224127" y="192088"/>
                </a:cubicBezTo>
                <a:lnTo>
                  <a:pt x="244892" y="192088"/>
                </a:lnTo>
                <a:cubicBezTo>
                  <a:pt x="247859" y="192088"/>
                  <a:pt x="250825" y="190223"/>
                  <a:pt x="247859" y="185375"/>
                </a:cubicBezTo>
                <a:lnTo>
                  <a:pt x="220048" y="138754"/>
                </a:lnTo>
                <a:cubicBezTo>
                  <a:pt x="229318" y="132787"/>
                  <a:pt x="239701" y="124208"/>
                  <a:pt x="239701" y="105560"/>
                </a:cubicBezTo>
                <a:cubicBezTo>
                  <a:pt x="239701" y="81690"/>
                  <a:pt x="226352" y="68263"/>
                  <a:pt x="197059" y="68263"/>
                </a:cubicBezTo>
                <a:close/>
                <a:moveTo>
                  <a:pt x="90986" y="66675"/>
                </a:moveTo>
                <a:cubicBezTo>
                  <a:pt x="59393" y="66675"/>
                  <a:pt x="44331" y="80363"/>
                  <a:pt x="44331" y="102190"/>
                </a:cubicBezTo>
                <a:cubicBezTo>
                  <a:pt x="44331" y="121798"/>
                  <a:pt x="54985" y="133636"/>
                  <a:pt x="73353" y="138446"/>
                </a:cubicBezTo>
                <a:lnTo>
                  <a:pt x="87312" y="141775"/>
                </a:lnTo>
                <a:cubicBezTo>
                  <a:pt x="99067" y="145105"/>
                  <a:pt x="103843" y="148434"/>
                  <a:pt x="103843" y="155833"/>
                </a:cubicBezTo>
                <a:cubicBezTo>
                  <a:pt x="103843" y="166192"/>
                  <a:pt x="96863" y="168411"/>
                  <a:pt x="79230" y="168411"/>
                </a:cubicBezTo>
                <a:cubicBezTo>
                  <a:pt x="71148" y="168411"/>
                  <a:pt x="57556" y="167302"/>
                  <a:pt x="52781" y="166562"/>
                </a:cubicBezTo>
                <a:cubicBezTo>
                  <a:pt x="47638" y="166192"/>
                  <a:pt x="46536" y="166932"/>
                  <a:pt x="45801" y="171001"/>
                </a:cubicBezTo>
                <a:lnTo>
                  <a:pt x="43229" y="185799"/>
                </a:lnTo>
                <a:cubicBezTo>
                  <a:pt x="42862" y="188759"/>
                  <a:pt x="44331" y="189869"/>
                  <a:pt x="46903" y="190238"/>
                </a:cubicBezTo>
                <a:cubicBezTo>
                  <a:pt x="52413" y="190978"/>
                  <a:pt x="66005" y="192088"/>
                  <a:pt x="79598" y="192088"/>
                </a:cubicBezTo>
                <a:cubicBezTo>
                  <a:pt x="109721" y="192088"/>
                  <a:pt x="131762" y="182100"/>
                  <a:pt x="131762" y="153613"/>
                </a:cubicBezTo>
                <a:cubicBezTo>
                  <a:pt x="131762" y="136966"/>
                  <a:pt x="124415" y="124757"/>
                  <a:pt x="99435" y="118098"/>
                </a:cubicBezTo>
                <a:lnTo>
                  <a:pt x="85475" y="114769"/>
                </a:lnTo>
                <a:cubicBezTo>
                  <a:pt x="75924" y="112179"/>
                  <a:pt x="71516" y="109219"/>
                  <a:pt x="71516" y="101820"/>
                </a:cubicBezTo>
                <a:cubicBezTo>
                  <a:pt x="71516" y="92202"/>
                  <a:pt x="80700" y="89982"/>
                  <a:pt x="89516" y="89982"/>
                </a:cubicBezTo>
                <a:cubicBezTo>
                  <a:pt x="101272" y="89982"/>
                  <a:pt x="113027" y="91092"/>
                  <a:pt x="117803" y="91462"/>
                </a:cubicBezTo>
                <a:cubicBezTo>
                  <a:pt x="122945" y="91832"/>
                  <a:pt x="124048" y="91462"/>
                  <a:pt x="124782" y="87022"/>
                </a:cubicBezTo>
                <a:lnTo>
                  <a:pt x="127354" y="72594"/>
                </a:lnTo>
                <a:cubicBezTo>
                  <a:pt x="127721" y="70005"/>
                  <a:pt x="126252" y="68895"/>
                  <a:pt x="123680" y="68525"/>
                </a:cubicBezTo>
                <a:cubicBezTo>
                  <a:pt x="118170" y="67785"/>
                  <a:pt x="106047" y="66675"/>
                  <a:pt x="90986" y="66675"/>
                </a:cubicBezTo>
                <a:close/>
                <a:moveTo>
                  <a:pt x="0" y="0"/>
                </a:moveTo>
                <a:lnTo>
                  <a:pt x="393700" y="0"/>
                </a:lnTo>
                <a:lnTo>
                  <a:pt x="393700" y="258763"/>
                </a:lnTo>
                <a:lnTo>
                  <a:pt x="0" y="2587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  <a:noAutofit/>
          </a:bodyPr>
          <a:lstStyle/>
          <a:p>
            <a:endParaRPr lang="de-CH" sz="1418" dirty="0"/>
          </a:p>
        </p:txBody>
      </p:sp>
    </p:spTree>
    <p:extLst>
      <p:ext uri="{BB962C8B-B14F-4D97-AF65-F5344CB8AC3E}">
        <p14:creationId xmlns:p14="http://schemas.microsoft.com/office/powerpoint/2010/main" val="314592624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606F8A-E572-436D-81BD-28F99885E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7611" y="2705524"/>
            <a:ext cx="7825978" cy="9005569"/>
          </a:xfrm>
        </p:spPr>
        <p:txBody>
          <a:bodyPr/>
          <a:lstStyle>
            <a:lvl1pPr marL="297673" indent="-297679">
              <a:spcAft>
                <a:spcPts val="1024"/>
              </a:spcAft>
              <a:buFont typeface="+mj-lt"/>
              <a:buAutoNum type="arabicPeriod"/>
              <a:defRPr b="0">
                <a:latin typeface="+mn-lt"/>
              </a:defRPr>
            </a:lvl1pPr>
          </a:lstStyle>
          <a:p>
            <a:pPr lvl="0"/>
            <a:r>
              <a:rPr lang="de-CH" dirty="0"/>
              <a:t>Mastertextformat bearbeiten
Zweite Ebene
Dritte Ebene
Vierte Ebene
Fünfte Ebene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4A99C0B-AE2F-4107-B45A-9722A37669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7611" y="244203"/>
            <a:ext cx="7825978" cy="91446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181" b="0">
                <a:solidFill>
                  <a:schemeClr val="accent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181"/>
            </a:lvl2pPr>
            <a:lvl3pPr marL="0" indent="0">
              <a:spcAft>
                <a:spcPts val="0"/>
              </a:spcAft>
              <a:buNone/>
              <a:defRPr sz="1181"/>
            </a:lvl3pPr>
            <a:lvl4pPr marL="0" indent="0">
              <a:spcAft>
                <a:spcPts val="0"/>
              </a:spcAft>
              <a:buNone/>
              <a:defRPr sz="1181"/>
            </a:lvl4pPr>
            <a:lvl5pPr marL="0" indent="0">
              <a:spcAft>
                <a:spcPts val="0"/>
              </a:spcAft>
              <a:buNone/>
              <a:defRPr sz="1181"/>
            </a:lvl5pPr>
          </a:lstStyle>
          <a:p>
            <a:pPr lvl="0"/>
            <a:r>
              <a:rPr lang="de-CH" dirty="0"/>
              <a:t>Kapiteltitel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A84210-625D-8951-3169-0D51D0CA157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A6ABA92-B65E-42F5-BB28-73DA50746AED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66549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606F8A-E572-436D-81BD-28F99885E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7611" y="2705524"/>
            <a:ext cx="7825978" cy="9005569"/>
          </a:xfrm>
        </p:spPr>
        <p:txBody>
          <a:bodyPr/>
          <a:lstStyle/>
          <a:p>
            <a:pPr lvl="0"/>
            <a:r>
              <a:rPr lang="de-CH" dirty="0"/>
              <a:t>Mastertextformat bearbeiten
Zweite Ebene
Dritte Ebene
Vierte Ebene
Fünfte Ebene</a:t>
            </a:r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3AF5F0EC-8AB2-4870-AF84-41C46D99527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7611" y="244203"/>
            <a:ext cx="7825978" cy="91446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181" b="0">
                <a:solidFill>
                  <a:schemeClr val="accent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181"/>
            </a:lvl2pPr>
            <a:lvl3pPr marL="0" indent="0">
              <a:spcAft>
                <a:spcPts val="0"/>
              </a:spcAft>
              <a:buNone/>
              <a:defRPr sz="1181"/>
            </a:lvl3pPr>
            <a:lvl4pPr marL="0" indent="0">
              <a:spcAft>
                <a:spcPts val="0"/>
              </a:spcAft>
              <a:buNone/>
              <a:defRPr sz="1181"/>
            </a:lvl4pPr>
            <a:lvl5pPr marL="0" indent="0">
              <a:spcAft>
                <a:spcPts val="0"/>
              </a:spcAft>
              <a:buNone/>
              <a:defRPr sz="1181"/>
            </a:lvl5pPr>
          </a:lstStyle>
          <a:p>
            <a:pPr lvl="0"/>
            <a:r>
              <a:rPr lang="de-CH" dirty="0"/>
              <a:t>Kapiteltitel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6A87D6-BA1C-A586-7547-E23DFF5B910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A6ABA92-B65E-42F5-BB28-73DA50746AED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64232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 Gro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13" y="2511421"/>
            <a:ext cx="7825979" cy="3015197"/>
          </a:xfrm>
        </p:spPr>
        <p:txBody>
          <a:bodyPr/>
          <a:lstStyle>
            <a:lvl1pPr>
              <a:lnSpc>
                <a:spcPts val="3938"/>
              </a:lnSpc>
              <a:defRPr sz="3623"/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606F8A-E572-436D-81BD-28F99885E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7611" y="5526617"/>
            <a:ext cx="7825978" cy="6184476"/>
          </a:xfrm>
        </p:spPr>
        <p:txBody>
          <a:bodyPr/>
          <a:lstStyle>
            <a:lvl1pPr marL="297673" indent="-297673">
              <a:spcAft>
                <a:spcPts val="1024"/>
              </a:spcAft>
              <a:buFont typeface="+mj-lt"/>
              <a:buAutoNum type="arabicPeriod"/>
              <a:defRPr b="0">
                <a:latin typeface="+mn-lt"/>
              </a:defRPr>
            </a:lvl1pPr>
          </a:lstStyle>
          <a:p>
            <a:pPr lvl="0"/>
            <a:r>
              <a:rPr lang="de-CH" dirty="0"/>
              <a:t>Mastertextformat bearbeiten
Zweite Ebene
Dritte Ebene
Vierte Ebene
Fünfte Ebene</a:t>
            </a:r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B65DC369-2F45-415D-83BA-DB81AD37C20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7611" y="244203"/>
            <a:ext cx="7825978" cy="91446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181" b="0">
                <a:solidFill>
                  <a:schemeClr val="accent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181"/>
            </a:lvl2pPr>
            <a:lvl3pPr marL="0" indent="0">
              <a:spcAft>
                <a:spcPts val="0"/>
              </a:spcAft>
              <a:buNone/>
              <a:defRPr sz="1181"/>
            </a:lvl3pPr>
            <a:lvl4pPr marL="0" indent="0">
              <a:spcAft>
                <a:spcPts val="0"/>
              </a:spcAft>
              <a:buNone/>
              <a:defRPr sz="1181"/>
            </a:lvl4pPr>
            <a:lvl5pPr marL="0" indent="0">
              <a:spcAft>
                <a:spcPts val="0"/>
              </a:spcAft>
              <a:buNone/>
              <a:defRPr sz="1181"/>
            </a:lvl5pPr>
          </a:lstStyle>
          <a:p>
            <a:pPr lvl="0"/>
            <a:r>
              <a:rPr lang="de-CH" dirty="0"/>
              <a:t>Kapiteltitel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2A3C11C-0A00-0364-FF85-115A862FF2F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A6ABA92-B65E-42F5-BB28-73DA50746AED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38833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77" userDrawn="1">
          <p15:clr>
            <a:srgbClr val="FBAE40"/>
          </p15:clr>
        </p15:guide>
        <p15:guide id="2" orient="horz" pos="348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galer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F07F2A7B-6DA4-42E7-89AC-4DBF66E4CD2E}"/>
              </a:ext>
            </a:extLst>
          </p:cNvPr>
          <p:cNvGrpSpPr/>
          <p:nvPr userDrawn="1"/>
        </p:nvGrpSpPr>
        <p:grpSpPr>
          <a:xfrm>
            <a:off x="266659" y="11537740"/>
            <a:ext cx="368671" cy="634151"/>
            <a:chOff x="338614" y="6180932"/>
            <a:chExt cx="468154" cy="339724"/>
          </a:xfrm>
        </p:grpSpPr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DBF93615-2009-48F3-830A-182CCBF30AFA}"/>
                </a:ext>
              </a:extLst>
            </p:cNvPr>
            <p:cNvSpPr/>
            <p:nvPr userDrawn="1"/>
          </p:nvSpPr>
          <p:spPr>
            <a:xfrm>
              <a:off x="338614" y="6180932"/>
              <a:ext cx="468154" cy="3397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18" dirty="0"/>
            </a:p>
          </p:txBody>
        </p:sp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E3A0C45B-39A0-44F6-A15D-D1DFBD96662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72" y="6187281"/>
              <a:ext cx="466495" cy="333375"/>
            </a:xfrm>
            <a:prstGeom prst="rect">
              <a:avLst/>
            </a:prstGeom>
          </p:spPr>
        </p:pic>
      </p:grp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606F8A-E572-436D-81BD-28F99885E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7611" y="2705524"/>
            <a:ext cx="3827980" cy="3695276"/>
          </a:xfrm>
        </p:spPr>
        <p:txBody>
          <a:bodyPr/>
          <a:lstStyle/>
          <a:p>
            <a:pPr lvl="0"/>
            <a:r>
              <a:rPr lang="de-CH" dirty="0"/>
              <a:t>Mastertextformat bearbeiten
Zweite Ebene
Dritte Ebene
Vierte Ebene
Fünfte Ebene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1F6AF1D-D928-4ABD-88CD-82EB2EE8BC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00600" y="6400807"/>
            <a:ext cx="4800600" cy="640043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F81D1973-6A98-4527-9618-0A0FD69F3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12" y="1158667"/>
            <a:ext cx="3827979" cy="15468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9" name="Bildplatzhalter 7">
            <a:extLst>
              <a:ext uri="{FF2B5EF4-FFF2-40B4-BE49-F238E27FC236}">
                <a16:creationId xmlns:a16="http://schemas.microsoft.com/office/drawing/2014/main" id="{2FF29405-8C43-472A-AF25-D14F06AE4B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00600" y="371"/>
            <a:ext cx="4800600" cy="640043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8" name="Bildplatzhalter 17">
            <a:extLst>
              <a:ext uri="{FF2B5EF4-FFF2-40B4-BE49-F238E27FC236}">
                <a16:creationId xmlns:a16="http://schemas.microsoft.com/office/drawing/2014/main" id="{A9DFB925-9294-46BD-AC52-3D84113FAB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6400807"/>
            <a:ext cx="4800600" cy="6400436"/>
          </a:xfrm>
          <a:custGeom>
            <a:avLst/>
            <a:gdLst>
              <a:gd name="connsiteX0" fmla="*/ 376238 w 6096000"/>
              <a:gd name="connsiteY0" fmla="*/ 2795588 h 3428805"/>
              <a:gd name="connsiteX1" fmla="*/ 376238 w 6096000"/>
              <a:gd name="connsiteY1" fmla="*/ 3054351 h 3428805"/>
              <a:gd name="connsiteX2" fmla="*/ 769938 w 6096000"/>
              <a:gd name="connsiteY2" fmla="*/ 3054351 h 3428805"/>
              <a:gd name="connsiteX3" fmla="*/ 769938 w 6096000"/>
              <a:gd name="connsiteY3" fmla="*/ 2795588 h 3428805"/>
              <a:gd name="connsiteX4" fmla="*/ 0 w 6096000"/>
              <a:gd name="connsiteY4" fmla="*/ 0 h 3428805"/>
              <a:gd name="connsiteX5" fmla="*/ 6096000 w 6096000"/>
              <a:gd name="connsiteY5" fmla="*/ 0 h 3428805"/>
              <a:gd name="connsiteX6" fmla="*/ 6096000 w 6096000"/>
              <a:gd name="connsiteY6" fmla="*/ 3428805 h 3428805"/>
              <a:gd name="connsiteX7" fmla="*/ 0 w 6096000"/>
              <a:gd name="connsiteY7" fmla="*/ 3428805 h 342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3428805">
                <a:moveTo>
                  <a:pt x="376238" y="2795588"/>
                </a:moveTo>
                <a:lnTo>
                  <a:pt x="376238" y="3054351"/>
                </a:lnTo>
                <a:lnTo>
                  <a:pt x="769938" y="3054351"/>
                </a:lnTo>
                <a:lnTo>
                  <a:pt x="769938" y="2795588"/>
                </a:ln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3428805"/>
                </a:lnTo>
                <a:lnTo>
                  <a:pt x="0" y="34288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108107DF-F37E-4046-84DC-3F7865C88B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7612" y="244203"/>
            <a:ext cx="3827979" cy="91446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181" b="0">
                <a:solidFill>
                  <a:schemeClr val="accent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181"/>
            </a:lvl2pPr>
            <a:lvl3pPr marL="0" indent="0">
              <a:spcAft>
                <a:spcPts val="0"/>
              </a:spcAft>
              <a:buNone/>
              <a:defRPr sz="1181"/>
            </a:lvl3pPr>
            <a:lvl4pPr marL="0" indent="0">
              <a:spcAft>
                <a:spcPts val="0"/>
              </a:spcAft>
              <a:buNone/>
              <a:defRPr sz="1181"/>
            </a:lvl4pPr>
            <a:lvl5pPr marL="0" indent="0">
              <a:spcAft>
                <a:spcPts val="0"/>
              </a:spcAft>
              <a:buNone/>
              <a:defRPr sz="1181"/>
            </a:lvl5pPr>
          </a:lstStyle>
          <a:p>
            <a:pPr lvl="0"/>
            <a:r>
              <a:rPr lang="de-CH" dirty="0"/>
              <a:t>Kapiteltitel</a:t>
            </a:r>
          </a:p>
        </p:txBody>
      </p:sp>
    </p:spTree>
    <p:extLst>
      <p:ext uri="{BB962C8B-B14F-4D97-AF65-F5344CB8AC3E}">
        <p14:creationId xmlns:p14="http://schemas.microsoft.com/office/powerpoint/2010/main" val="526486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-Bild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85" y="2705527"/>
            <a:ext cx="4451807" cy="152019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606F8A-E572-436D-81BD-28F99885E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782" y="4225718"/>
            <a:ext cx="4451807" cy="4930985"/>
          </a:xfrm>
        </p:spPr>
        <p:txBody>
          <a:bodyPr/>
          <a:lstStyle/>
          <a:p>
            <a:pPr lvl="0"/>
            <a:r>
              <a:rPr lang="de-CH" dirty="0"/>
              <a:t>Mastertextformat bearbeiten
Zweite Ebene
Dritte Ebene
Vierte Ebene
Fünfte Ebene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1F6AF1D-D928-4ABD-88CD-82EB2EE8BC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85612" y="2841837"/>
            <a:ext cx="4715589" cy="629115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9C3F9FEE-F0C9-44EE-9923-7582967978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7611" y="244203"/>
            <a:ext cx="7825978" cy="91446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181" b="0">
                <a:solidFill>
                  <a:schemeClr val="accent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181"/>
            </a:lvl2pPr>
            <a:lvl3pPr marL="0" indent="0">
              <a:spcAft>
                <a:spcPts val="0"/>
              </a:spcAft>
              <a:buNone/>
              <a:defRPr sz="1181"/>
            </a:lvl3pPr>
            <a:lvl4pPr marL="0" indent="0">
              <a:spcAft>
                <a:spcPts val="0"/>
              </a:spcAft>
              <a:buNone/>
              <a:defRPr sz="1181"/>
            </a:lvl4pPr>
            <a:lvl5pPr marL="0" indent="0">
              <a:spcAft>
                <a:spcPts val="0"/>
              </a:spcAft>
              <a:buNone/>
              <a:defRPr sz="1181"/>
            </a:lvl5pPr>
          </a:lstStyle>
          <a:p>
            <a:pPr lvl="0"/>
            <a:r>
              <a:rPr lang="de-CH" dirty="0"/>
              <a:t>Kapiteltitel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9F66EA-BEBD-FB04-89C5-EAAD611636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6ABA92-B65E-42F5-BB28-73DA50746AED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4137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88" userDrawn="1">
          <p15:clr>
            <a:srgbClr val="FBAE40"/>
          </p15:clr>
        </p15:guide>
        <p15:guide id="2" orient="horz" pos="5768" userDrawn="1">
          <p15:clr>
            <a:srgbClr val="FBAE40"/>
          </p15:clr>
        </p15:guide>
        <p15:guide id="3" pos="16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-Text-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613" y="2705527"/>
            <a:ext cx="4451807" cy="152019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606F8A-E572-436D-81BD-28F99885E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85611" y="4225718"/>
            <a:ext cx="4451807" cy="4930985"/>
          </a:xfrm>
        </p:spPr>
        <p:txBody>
          <a:bodyPr/>
          <a:lstStyle/>
          <a:p>
            <a:pPr lvl="0"/>
            <a:r>
              <a:rPr lang="de-CH" dirty="0"/>
              <a:t>Mastertextformat bearbeiten
Zweite Ebene
Dritte Ebene
Vierte Ebene
Fünfte Ebene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1F6AF1D-D928-4ABD-88CD-82EB2EE8BC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" y="2841837"/>
            <a:ext cx="4715589" cy="629115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0936154E-7BF6-43DB-B81C-DE6A1BBF40D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7611" y="244203"/>
            <a:ext cx="7825978" cy="91446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181" b="0">
                <a:solidFill>
                  <a:schemeClr val="accent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181"/>
            </a:lvl2pPr>
            <a:lvl3pPr marL="0" indent="0">
              <a:spcAft>
                <a:spcPts val="0"/>
              </a:spcAft>
              <a:buNone/>
              <a:defRPr sz="1181"/>
            </a:lvl3pPr>
            <a:lvl4pPr marL="0" indent="0">
              <a:spcAft>
                <a:spcPts val="0"/>
              </a:spcAft>
              <a:buNone/>
              <a:defRPr sz="1181"/>
            </a:lvl4pPr>
            <a:lvl5pPr marL="0" indent="0">
              <a:spcAft>
                <a:spcPts val="0"/>
              </a:spcAft>
              <a:buNone/>
              <a:defRPr sz="1181"/>
            </a:lvl5pPr>
          </a:lstStyle>
          <a:p>
            <a:pPr lvl="0"/>
            <a:r>
              <a:rPr lang="de-CH" dirty="0"/>
              <a:t>Kapiteltitel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2CF446-9F6D-E6AC-FF86-C2F114705F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A6ABA92-B65E-42F5-BB28-73DA50746AED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92434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88" userDrawn="1">
          <p15:clr>
            <a:srgbClr val="FBAE40"/>
          </p15:clr>
        </p15:guide>
        <p15:guide id="2" orient="horz" pos="5768" userDrawn="1">
          <p15:clr>
            <a:srgbClr val="FBAE40"/>
          </p15:clr>
        </p15:guide>
        <p15:guide id="3" pos="5883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grossen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785" y="1232751"/>
            <a:ext cx="4451807" cy="234399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606F8A-E572-436D-81BD-28F99885E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3782" y="3576746"/>
            <a:ext cx="4451807" cy="7663178"/>
          </a:xfrm>
        </p:spPr>
        <p:txBody>
          <a:bodyPr/>
          <a:lstStyle/>
          <a:p>
            <a:pPr lvl="0"/>
            <a:r>
              <a:rPr lang="de-CH" dirty="0"/>
              <a:t>Mastertextformat bearbeiten
Zweite Ebene
Dritte Ebene
Vierte Ebene
Fünfte Ebene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B1F6AF1D-D928-4ABD-88CD-82EB2EE8BCE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85612" y="0"/>
            <a:ext cx="4715589" cy="128016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57EF2B8F-A46D-4F0F-B9B8-853CA1BEBC3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7612" y="244203"/>
            <a:ext cx="3827978" cy="91446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181" b="0">
                <a:solidFill>
                  <a:schemeClr val="accent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181"/>
            </a:lvl2pPr>
            <a:lvl3pPr marL="0" indent="0">
              <a:spcAft>
                <a:spcPts val="0"/>
              </a:spcAft>
              <a:buNone/>
              <a:defRPr sz="1181"/>
            </a:lvl3pPr>
            <a:lvl4pPr marL="0" indent="0">
              <a:spcAft>
                <a:spcPts val="0"/>
              </a:spcAft>
              <a:buNone/>
              <a:defRPr sz="1181"/>
            </a:lvl4pPr>
            <a:lvl5pPr marL="0" indent="0">
              <a:spcAft>
                <a:spcPts val="0"/>
              </a:spcAft>
              <a:buNone/>
              <a:defRPr sz="1181"/>
            </a:lvl5pPr>
          </a:lstStyle>
          <a:p>
            <a:pPr lvl="0"/>
            <a:r>
              <a:rPr lang="de-CH" dirty="0"/>
              <a:t>Kapiteltitel</a:t>
            </a:r>
          </a:p>
        </p:txBody>
      </p:sp>
    </p:spTree>
    <p:extLst>
      <p:ext uri="{BB962C8B-B14F-4D97-AF65-F5344CB8AC3E}">
        <p14:creationId xmlns:p14="http://schemas.microsoft.com/office/powerpoint/2010/main" val="4293987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73" userDrawn="1">
          <p15:clr>
            <a:srgbClr val="FBAE40"/>
          </p15:clr>
        </p15:guide>
        <p15:guide id="3" pos="166" userDrawn="1">
          <p15:clr>
            <a:srgbClr val="FBAE40"/>
          </p15:clr>
        </p15:guide>
        <p15:guide id="4" orient="horz" pos="2253" userDrawn="1">
          <p15:clr>
            <a:srgbClr val="FBAE40"/>
          </p15:clr>
        </p15:guide>
        <p15:guide id="5" orient="horz" pos="70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4A057A0-A69D-416C-AED8-71C3D21ACD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8" y="10835895"/>
            <a:ext cx="824697" cy="133350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1F5C175-5CDD-4119-8E88-D19A21B9E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783" y="1360176"/>
            <a:ext cx="8449806" cy="8297925"/>
          </a:xfrm>
        </p:spPr>
        <p:txBody>
          <a:bodyPr anchor="t"/>
          <a:lstStyle>
            <a:lvl1pPr algn="l">
              <a:lnSpc>
                <a:spcPts val="5198"/>
              </a:lnSpc>
              <a:defRPr sz="5198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D95983-37AF-4025-91FE-CAC128DF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666" y="11574780"/>
            <a:ext cx="7400925" cy="683506"/>
          </a:xfrm>
        </p:spPr>
        <p:txBody>
          <a:bodyPr/>
          <a:lstStyle>
            <a:lvl1pPr marL="0" indent="0" algn="l">
              <a:buNone/>
              <a:defRPr sz="1772" b="0">
                <a:solidFill>
                  <a:schemeClr val="tx1"/>
                </a:solidFill>
                <a:latin typeface="+mj-lt"/>
              </a:defRPr>
            </a:lvl1pPr>
            <a:lvl2pPr marL="360051" indent="0" algn="ctr">
              <a:buNone/>
              <a:defRPr sz="1575"/>
            </a:lvl2pPr>
            <a:lvl3pPr marL="720102" indent="0" algn="ctr">
              <a:buNone/>
              <a:defRPr sz="1418"/>
            </a:lvl3pPr>
            <a:lvl4pPr marL="1080152" indent="0" algn="ctr">
              <a:buNone/>
              <a:defRPr sz="1260"/>
            </a:lvl4pPr>
            <a:lvl5pPr marL="1440204" indent="0" algn="ctr">
              <a:buNone/>
              <a:defRPr sz="1260"/>
            </a:lvl5pPr>
            <a:lvl6pPr marL="1800254" indent="0" algn="ctr">
              <a:buNone/>
              <a:defRPr sz="1260"/>
            </a:lvl6pPr>
            <a:lvl7pPr marL="2160305" indent="0" algn="ctr">
              <a:buNone/>
              <a:defRPr sz="1260"/>
            </a:lvl7pPr>
            <a:lvl8pPr marL="2520356" indent="0" algn="ctr">
              <a:buNone/>
              <a:defRPr sz="1260"/>
            </a:lvl8pPr>
            <a:lvl9pPr marL="2880406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655714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57" userDrawn="1">
          <p15:clr>
            <a:srgbClr val="FBAE40"/>
          </p15:clr>
        </p15:guide>
        <p15:guide id="2" pos="827" userDrawn="1">
          <p15:clr>
            <a:srgbClr val="FBAE40"/>
          </p15:clr>
        </p15:guide>
        <p15:guide id="3" orient="horz" pos="7291" userDrawn="1">
          <p15:clr>
            <a:srgbClr val="FBAE40"/>
          </p15:clr>
        </p15:guide>
        <p15:guide id="4" pos="165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14D4BCA5-907C-4A13-8482-5A64B85B206F}"/>
              </a:ext>
            </a:extLst>
          </p:cNvPr>
          <p:cNvGrpSpPr/>
          <p:nvPr userDrawn="1"/>
        </p:nvGrpSpPr>
        <p:grpSpPr>
          <a:xfrm>
            <a:off x="266659" y="11537740"/>
            <a:ext cx="368671" cy="634151"/>
            <a:chOff x="338614" y="6180932"/>
            <a:chExt cx="468154" cy="339724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243D41A2-71E1-4F71-A556-79B3A7621C03}"/>
                </a:ext>
              </a:extLst>
            </p:cNvPr>
            <p:cNvSpPr/>
            <p:nvPr userDrawn="1"/>
          </p:nvSpPr>
          <p:spPr>
            <a:xfrm>
              <a:off x="338614" y="6180932"/>
              <a:ext cx="468154" cy="3397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18" dirty="0"/>
            </a:p>
          </p:txBody>
        </p:sp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C36CEEEA-7A06-4988-B973-C4DEA363191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72" y="6187281"/>
              <a:ext cx="466495" cy="333375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606F8A-E572-436D-81BD-28F99885E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7611" y="2705524"/>
            <a:ext cx="7825978" cy="2770716"/>
          </a:xfrm>
        </p:spPr>
        <p:txBody>
          <a:bodyPr/>
          <a:lstStyle/>
          <a:p>
            <a:pPr lvl="0"/>
            <a:r>
              <a:rPr lang="de-CH" dirty="0"/>
              <a:t>Mastertextformat bearbeiten
Zweite Ebene
Dritte Ebene
Vierte Ebene
Fünfte Ebene</a:t>
            </a:r>
          </a:p>
        </p:txBody>
      </p:sp>
      <p:sp>
        <p:nvSpPr>
          <p:cNvPr id="7" name="Bildplatzhalter 7">
            <a:extLst>
              <a:ext uri="{FF2B5EF4-FFF2-40B4-BE49-F238E27FC236}">
                <a16:creationId xmlns:a16="http://schemas.microsoft.com/office/drawing/2014/main" id="{72DFC321-B03B-4E43-A7DC-227D8E3395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800600" y="6400807"/>
            <a:ext cx="4800600" cy="6400436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F1C6BD1E-C39F-487C-918E-2AC9E43095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6400807"/>
            <a:ext cx="4800600" cy="6400436"/>
          </a:xfrm>
          <a:custGeom>
            <a:avLst/>
            <a:gdLst>
              <a:gd name="connsiteX0" fmla="*/ 376238 w 6096000"/>
              <a:gd name="connsiteY0" fmla="*/ 2795588 h 3428805"/>
              <a:gd name="connsiteX1" fmla="*/ 376238 w 6096000"/>
              <a:gd name="connsiteY1" fmla="*/ 3054351 h 3428805"/>
              <a:gd name="connsiteX2" fmla="*/ 769938 w 6096000"/>
              <a:gd name="connsiteY2" fmla="*/ 3054351 h 3428805"/>
              <a:gd name="connsiteX3" fmla="*/ 769938 w 6096000"/>
              <a:gd name="connsiteY3" fmla="*/ 2795588 h 3428805"/>
              <a:gd name="connsiteX4" fmla="*/ 0 w 6096000"/>
              <a:gd name="connsiteY4" fmla="*/ 0 h 3428805"/>
              <a:gd name="connsiteX5" fmla="*/ 6096000 w 6096000"/>
              <a:gd name="connsiteY5" fmla="*/ 0 h 3428805"/>
              <a:gd name="connsiteX6" fmla="*/ 6096000 w 6096000"/>
              <a:gd name="connsiteY6" fmla="*/ 3428805 h 3428805"/>
              <a:gd name="connsiteX7" fmla="*/ 0 w 6096000"/>
              <a:gd name="connsiteY7" fmla="*/ 3428805 h 3428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3428805">
                <a:moveTo>
                  <a:pt x="376238" y="2795588"/>
                </a:moveTo>
                <a:lnTo>
                  <a:pt x="376238" y="3054351"/>
                </a:lnTo>
                <a:lnTo>
                  <a:pt x="769938" y="3054351"/>
                </a:lnTo>
                <a:lnTo>
                  <a:pt x="769938" y="2795588"/>
                </a:ln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3428805"/>
                </a:lnTo>
                <a:lnTo>
                  <a:pt x="0" y="342880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830DD8A5-98BB-40DB-BF60-C948416DF2F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7611" y="244203"/>
            <a:ext cx="7825978" cy="91446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181" b="0">
                <a:solidFill>
                  <a:schemeClr val="accent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181"/>
            </a:lvl2pPr>
            <a:lvl3pPr marL="0" indent="0">
              <a:spcAft>
                <a:spcPts val="0"/>
              </a:spcAft>
              <a:buNone/>
              <a:defRPr sz="1181"/>
            </a:lvl3pPr>
            <a:lvl4pPr marL="0" indent="0">
              <a:spcAft>
                <a:spcPts val="0"/>
              </a:spcAft>
              <a:buNone/>
              <a:defRPr sz="1181"/>
            </a:lvl4pPr>
            <a:lvl5pPr marL="0" indent="0">
              <a:spcAft>
                <a:spcPts val="0"/>
              </a:spcAft>
              <a:buNone/>
              <a:defRPr sz="1181"/>
            </a:lvl5pPr>
          </a:lstStyle>
          <a:p>
            <a:pPr lvl="0"/>
            <a:r>
              <a:rPr lang="de-CH" dirty="0"/>
              <a:t>Kapiteltitel</a:t>
            </a:r>
          </a:p>
        </p:txBody>
      </p:sp>
    </p:spTree>
    <p:extLst>
      <p:ext uri="{BB962C8B-B14F-4D97-AF65-F5344CB8AC3E}">
        <p14:creationId xmlns:p14="http://schemas.microsoft.com/office/powerpoint/2010/main" val="25117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it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13" y="1158667"/>
            <a:ext cx="7825979" cy="15468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E606F8A-E572-436D-81BD-28F99885E92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87611" y="2705529"/>
            <a:ext cx="7825978" cy="3072976"/>
          </a:xfrm>
        </p:spPr>
        <p:txBody>
          <a:bodyPr/>
          <a:lstStyle/>
          <a:p>
            <a:pPr lvl="0"/>
            <a:r>
              <a:rPr lang="de-CH" dirty="0"/>
              <a:t>Mastertextformat bearbeiten
Zweite Ebene
Dritte Ebene
Vierte Ebene
Fünfte Ebene</a:t>
            </a:r>
          </a:p>
        </p:txBody>
      </p:sp>
      <p:sp>
        <p:nvSpPr>
          <p:cNvPr id="7" name="Bildplatzhalter 7">
            <a:extLst>
              <a:ext uri="{FF2B5EF4-FFF2-40B4-BE49-F238E27FC236}">
                <a16:creationId xmlns:a16="http://schemas.microsoft.com/office/drawing/2014/main" id="{72DFC321-B03B-4E43-A7DC-227D8E3395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92537" y="7023106"/>
            <a:ext cx="2891612" cy="3881967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Bildplatzhalter 7">
            <a:extLst>
              <a:ext uri="{FF2B5EF4-FFF2-40B4-BE49-F238E27FC236}">
                <a16:creationId xmlns:a16="http://schemas.microsoft.com/office/drawing/2014/main" id="{340C7F72-1551-4727-8DF0-155E101F99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8544" y="7023106"/>
            <a:ext cx="2888488" cy="3881967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28A8D6EE-E696-459F-99AF-F8D52C07B7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7055" y="7023106"/>
            <a:ext cx="2891611" cy="3881967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C12E88DE-44B0-4C5F-A758-2371A53B67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2536" y="6311483"/>
            <a:ext cx="2891612" cy="711624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181" b="0">
                <a:solidFill>
                  <a:schemeClr val="tx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181"/>
            </a:lvl2pPr>
            <a:lvl3pPr marL="0" indent="0">
              <a:spcAft>
                <a:spcPts val="0"/>
              </a:spcAft>
              <a:buNone/>
              <a:defRPr sz="1181"/>
            </a:lvl3pPr>
            <a:lvl4pPr marL="0" indent="0">
              <a:spcAft>
                <a:spcPts val="0"/>
              </a:spcAft>
              <a:buNone/>
              <a:defRPr sz="1181"/>
            </a:lvl4pPr>
            <a:lvl5pPr marL="0" indent="0">
              <a:spcAft>
                <a:spcPts val="0"/>
              </a:spcAft>
              <a:buNone/>
              <a:defRPr sz="1181"/>
            </a:lvl5pPr>
          </a:lstStyle>
          <a:p>
            <a:pPr lvl="0"/>
            <a:r>
              <a:rPr lang="de-CH" dirty="0"/>
              <a:t>Bildlegende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3DCF5E60-A98F-4169-A610-0BA4C7FB71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54170" y="6311483"/>
            <a:ext cx="2891612" cy="711624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181" b="0">
                <a:solidFill>
                  <a:schemeClr val="tx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181"/>
            </a:lvl2pPr>
            <a:lvl3pPr marL="0" indent="0">
              <a:spcAft>
                <a:spcPts val="0"/>
              </a:spcAft>
              <a:buNone/>
              <a:defRPr sz="1181"/>
            </a:lvl3pPr>
            <a:lvl4pPr marL="0" indent="0">
              <a:spcAft>
                <a:spcPts val="0"/>
              </a:spcAft>
              <a:buNone/>
              <a:defRPr sz="1181"/>
            </a:lvl4pPr>
            <a:lvl5pPr marL="0" indent="0">
              <a:spcAft>
                <a:spcPts val="0"/>
              </a:spcAft>
              <a:buNone/>
              <a:defRPr sz="1181"/>
            </a:lvl5pPr>
          </a:lstStyle>
          <a:p>
            <a:pPr lvl="0"/>
            <a:r>
              <a:rPr lang="de-CH" dirty="0"/>
              <a:t>Bildlegende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6DF181B6-76FC-4B55-87B2-694757F195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7052" y="6311483"/>
            <a:ext cx="2891612" cy="711624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181" b="0">
                <a:solidFill>
                  <a:schemeClr val="tx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181"/>
            </a:lvl2pPr>
            <a:lvl3pPr marL="0" indent="0">
              <a:spcAft>
                <a:spcPts val="0"/>
              </a:spcAft>
              <a:buNone/>
              <a:defRPr sz="1181"/>
            </a:lvl3pPr>
            <a:lvl4pPr marL="0" indent="0">
              <a:spcAft>
                <a:spcPts val="0"/>
              </a:spcAft>
              <a:buNone/>
              <a:defRPr sz="1181"/>
            </a:lvl4pPr>
            <a:lvl5pPr marL="0" indent="0">
              <a:spcAft>
                <a:spcPts val="0"/>
              </a:spcAft>
              <a:buNone/>
              <a:defRPr sz="1181"/>
            </a:lvl5pPr>
          </a:lstStyle>
          <a:p>
            <a:pPr lvl="0"/>
            <a:r>
              <a:rPr lang="de-CH" dirty="0"/>
              <a:t>Bildlegende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0B0058F0-8BC2-4160-A1AE-B1EDB315E41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7611" y="244203"/>
            <a:ext cx="7825978" cy="91446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181" b="0">
                <a:solidFill>
                  <a:schemeClr val="accent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181"/>
            </a:lvl2pPr>
            <a:lvl3pPr marL="0" indent="0">
              <a:spcAft>
                <a:spcPts val="0"/>
              </a:spcAft>
              <a:buNone/>
              <a:defRPr sz="1181"/>
            </a:lvl3pPr>
            <a:lvl4pPr marL="0" indent="0">
              <a:spcAft>
                <a:spcPts val="0"/>
              </a:spcAft>
              <a:buNone/>
              <a:defRPr sz="1181"/>
            </a:lvl4pPr>
            <a:lvl5pPr marL="0" indent="0">
              <a:spcAft>
                <a:spcPts val="0"/>
              </a:spcAft>
              <a:buNone/>
              <a:defRPr sz="1181"/>
            </a:lvl5pPr>
          </a:lstStyle>
          <a:p>
            <a:pPr lvl="0"/>
            <a:r>
              <a:rPr lang="de-CH" dirty="0"/>
              <a:t>Kapiteltitel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B0D615-5D18-6253-F42B-933365DD93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0A6ABA92-B65E-42F5-BB28-73DA50746AED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209305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" userDrawn="1">
          <p15:clr>
            <a:srgbClr val="FBAE40"/>
          </p15:clr>
        </p15:guide>
        <p15:guide id="2" pos="5864" userDrawn="1">
          <p15:clr>
            <a:srgbClr val="FBAE40"/>
          </p15:clr>
        </p15:guide>
        <p15:guide id="3" orient="horz" pos="4413" userDrawn="1">
          <p15:clr>
            <a:srgbClr val="FBAE40"/>
          </p15:clr>
        </p15:guide>
        <p15:guide id="4" orient="horz" pos="6869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mit 6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13" y="1158667"/>
            <a:ext cx="7825979" cy="15468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7" name="Bildplatzhalter 7">
            <a:extLst>
              <a:ext uri="{FF2B5EF4-FFF2-40B4-BE49-F238E27FC236}">
                <a16:creationId xmlns:a16="http://schemas.microsoft.com/office/drawing/2014/main" id="{72DFC321-B03B-4E43-A7DC-227D8E33957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92537" y="7023106"/>
            <a:ext cx="2891612" cy="3881967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9" name="Bildplatzhalter 7">
            <a:extLst>
              <a:ext uri="{FF2B5EF4-FFF2-40B4-BE49-F238E27FC236}">
                <a16:creationId xmlns:a16="http://schemas.microsoft.com/office/drawing/2014/main" id="{340C7F72-1551-4727-8DF0-155E101F99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8544" y="7023106"/>
            <a:ext cx="2888488" cy="3881967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28A8D6EE-E696-459F-99AF-F8D52C07B7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17055" y="7023106"/>
            <a:ext cx="2891611" cy="3881967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C12E88DE-44B0-4C5F-A758-2371A53B67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2536" y="10993543"/>
            <a:ext cx="2891612" cy="717550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181" b="0">
                <a:solidFill>
                  <a:schemeClr val="tx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181"/>
            </a:lvl2pPr>
            <a:lvl3pPr marL="0" indent="0">
              <a:spcAft>
                <a:spcPts val="0"/>
              </a:spcAft>
              <a:buNone/>
              <a:defRPr sz="1181"/>
            </a:lvl3pPr>
            <a:lvl4pPr marL="0" indent="0">
              <a:spcAft>
                <a:spcPts val="0"/>
              </a:spcAft>
              <a:buNone/>
              <a:defRPr sz="1181"/>
            </a:lvl4pPr>
            <a:lvl5pPr marL="0" indent="0">
              <a:spcAft>
                <a:spcPts val="0"/>
              </a:spcAft>
              <a:buNone/>
              <a:defRPr sz="1181"/>
            </a:lvl5pPr>
          </a:lstStyle>
          <a:p>
            <a:pPr lvl="0"/>
            <a:r>
              <a:rPr lang="de-CH" dirty="0"/>
              <a:t>Bildlegende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3DCF5E60-A98F-4169-A610-0BA4C7FB714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54170" y="10993543"/>
            <a:ext cx="2891612" cy="717550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181" b="0">
                <a:solidFill>
                  <a:schemeClr val="tx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181"/>
            </a:lvl2pPr>
            <a:lvl3pPr marL="0" indent="0">
              <a:spcAft>
                <a:spcPts val="0"/>
              </a:spcAft>
              <a:buNone/>
              <a:defRPr sz="1181"/>
            </a:lvl3pPr>
            <a:lvl4pPr marL="0" indent="0">
              <a:spcAft>
                <a:spcPts val="0"/>
              </a:spcAft>
              <a:buNone/>
              <a:defRPr sz="1181"/>
            </a:lvl4pPr>
            <a:lvl5pPr marL="0" indent="0">
              <a:spcAft>
                <a:spcPts val="0"/>
              </a:spcAft>
              <a:buNone/>
              <a:defRPr sz="1181"/>
            </a:lvl5pPr>
          </a:lstStyle>
          <a:p>
            <a:pPr lvl="0"/>
            <a:r>
              <a:rPr lang="de-CH" dirty="0"/>
              <a:t>Bildlegende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6DF181B6-76FC-4B55-87B2-694757F195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17052" y="10993543"/>
            <a:ext cx="2891612" cy="717550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181" b="0">
                <a:solidFill>
                  <a:schemeClr val="tx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181"/>
            </a:lvl2pPr>
            <a:lvl3pPr marL="0" indent="0">
              <a:spcAft>
                <a:spcPts val="0"/>
              </a:spcAft>
              <a:buNone/>
              <a:defRPr sz="1181"/>
            </a:lvl3pPr>
            <a:lvl4pPr marL="0" indent="0">
              <a:spcAft>
                <a:spcPts val="0"/>
              </a:spcAft>
              <a:buNone/>
              <a:defRPr sz="1181"/>
            </a:lvl4pPr>
            <a:lvl5pPr marL="0" indent="0">
              <a:spcAft>
                <a:spcPts val="0"/>
              </a:spcAft>
              <a:buNone/>
              <a:defRPr sz="1181"/>
            </a:lvl5pPr>
          </a:lstStyle>
          <a:p>
            <a:pPr lvl="0"/>
            <a:r>
              <a:rPr lang="de-CH" dirty="0"/>
              <a:t>Bildlegende</a:t>
            </a:r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85EA066C-4466-44EC-AD6A-FF49E4E70E9D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92537" y="2832515"/>
            <a:ext cx="2891612" cy="39116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CA1B27A9-657C-4B27-9196-CA2979339F9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358544" y="2832515"/>
            <a:ext cx="2888488" cy="39116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8" name="Bildplatzhalter 7">
            <a:extLst>
              <a:ext uri="{FF2B5EF4-FFF2-40B4-BE49-F238E27FC236}">
                <a16:creationId xmlns:a16="http://schemas.microsoft.com/office/drawing/2014/main" id="{93A0C81C-7737-45CC-B5C5-E6F7129A922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417055" y="2832515"/>
            <a:ext cx="2891611" cy="39116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BC89DD2D-DE32-453E-BEB8-635E55018B8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92536" y="2216576"/>
            <a:ext cx="2891612" cy="554144"/>
          </a:xfrm>
        </p:spPr>
        <p:txBody>
          <a:bodyPr anchor="b"/>
          <a:lstStyle>
            <a:lvl1pPr marL="0" indent="0">
              <a:spcAft>
                <a:spcPts val="0"/>
              </a:spcAft>
              <a:buNone/>
              <a:defRPr sz="1181" b="0">
                <a:solidFill>
                  <a:schemeClr val="tx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181"/>
            </a:lvl2pPr>
            <a:lvl3pPr marL="0" indent="0">
              <a:spcAft>
                <a:spcPts val="0"/>
              </a:spcAft>
              <a:buNone/>
              <a:defRPr sz="1181"/>
            </a:lvl3pPr>
            <a:lvl4pPr marL="0" indent="0">
              <a:spcAft>
                <a:spcPts val="0"/>
              </a:spcAft>
              <a:buNone/>
              <a:defRPr sz="1181"/>
            </a:lvl4pPr>
            <a:lvl5pPr marL="0" indent="0">
              <a:spcAft>
                <a:spcPts val="0"/>
              </a:spcAft>
              <a:buNone/>
              <a:defRPr sz="1181"/>
            </a:lvl5pPr>
          </a:lstStyle>
          <a:p>
            <a:pPr lvl="0"/>
            <a:r>
              <a:rPr lang="de-CH" dirty="0"/>
              <a:t>Bildlegende</a:t>
            </a:r>
          </a:p>
        </p:txBody>
      </p:sp>
      <p:sp>
        <p:nvSpPr>
          <p:cNvPr id="20" name="Textplatzhalter 8">
            <a:extLst>
              <a:ext uri="{FF2B5EF4-FFF2-40B4-BE49-F238E27FC236}">
                <a16:creationId xmlns:a16="http://schemas.microsoft.com/office/drawing/2014/main" id="{2D46A9B1-EA25-46CC-BF35-2D82DFFD96F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354170" y="2216576"/>
            <a:ext cx="2891612" cy="554144"/>
          </a:xfrm>
        </p:spPr>
        <p:txBody>
          <a:bodyPr anchor="b"/>
          <a:lstStyle>
            <a:lvl1pPr marL="0" indent="0">
              <a:spcAft>
                <a:spcPts val="0"/>
              </a:spcAft>
              <a:buNone/>
              <a:defRPr sz="1181" b="0">
                <a:solidFill>
                  <a:schemeClr val="tx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181"/>
            </a:lvl2pPr>
            <a:lvl3pPr marL="0" indent="0">
              <a:spcAft>
                <a:spcPts val="0"/>
              </a:spcAft>
              <a:buNone/>
              <a:defRPr sz="1181"/>
            </a:lvl3pPr>
            <a:lvl4pPr marL="0" indent="0">
              <a:spcAft>
                <a:spcPts val="0"/>
              </a:spcAft>
              <a:buNone/>
              <a:defRPr sz="1181"/>
            </a:lvl4pPr>
            <a:lvl5pPr marL="0" indent="0">
              <a:spcAft>
                <a:spcPts val="0"/>
              </a:spcAft>
              <a:buNone/>
              <a:defRPr sz="1181"/>
            </a:lvl5pPr>
          </a:lstStyle>
          <a:p>
            <a:pPr lvl="0"/>
            <a:r>
              <a:rPr lang="de-CH" dirty="0"/>
              <a:t>Bildlegende</a:t>
            </a:r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E0169301-EFA6-4DA9-9CAB-AF77451612D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17052" y="2216576"/>
            <a:ext cx="2891612" cy="554144"/>
          </a:xfrm>
        </p:spPr>
        <p:txBody>
          <a:bodyPr anchor="b"/>
          <a:lstStyle>
            <a:lvl1pPr marL="0" indent="0">
              <a:spcAft>
                <a:spcPts val="0"/>
              </a:spcAft>
              <a:buNone/>
              <a:defRPr sz="1181" b="0">
                <a:solidFill>
                  <a:schemeClr val="tx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181"/>
            </a:lvl2pPr>
            <a:lvl3pPr marL="0" indent="0">
              <a:spcAft>
                <a:spcPts val="0"/>
              </a:spcAft>
              <a:buNone/>
              <a:defRPr sz="1181"/>
            </a:lvl3pPr>
            <a:lvl4pPr marL="0" indent="0">
              <a:spcAft>
                <a:spcPts val="0"/>
              </a:spcAft>
              <a:buNone/>
              <a:defRPr sz="1181"/>
            </a:lvl4pPr>
            <a:lvl5pPr marL="0" indent="0">
              <a:spcAft>
                <a:spcPts val="0"/>
              </a:spcAft>
              <a:buNone/>
              <a:defRPr sz="1181"/>
            </a:lvl5pPr>
          </a:lstStyle>
          <a:p>
            <a:pPr lvl="0"/>
            <a:r>
              <a:rPr lang="de-CH" dirty="0"/>
              <a:t>Bildlegende</a:t>
            </a:r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DC56CD30-C802-4AF9-909B-61E1041478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7611" y="244203"/>
            <a:ext cx="7825978" cy="914461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181" b="0">
                <a:solidFill>
                  <a:schemeClr val="accent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181"/>
            </a:lvl2pPr>
            <a:lvl3pPr marL="0" indent="0">
              <a:spcAft>
                <a:spcPts val="0"/>
              </a:spcAft>
              <a:buNone/>
              <a:defRPr sz="1181"/>
            </a:lvl3pPr>
            <a:lvl4pPr marL="0" indent="0">
              <a:spcAft>
                <a:spcPts val="0"/>
              </a:spcAft>
              <a:buNone/>
              <a:defRPr sz="1181"/>
            </a:lvl4pPr>
            <a:lvl5pPr marL="0" indent="0">
              <a:spcAft>
                <a:spcPts val="0"/>
              </a:spcAft>
              <a:buNone/>
              <a:defRPr sz="1181"/>
            </a:lvl5pPr>
          </a:lstStyle>
          <a:p>
            <a:pPr lvl="0"/>
            <a:r>
              <a:rPr lang="de-CH" dirty="0"/>
              <a:t>Kapiteltitel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C787972-31C0-856D-E9F7-E480F42BE17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0A6ABA92-B65E-42F5-BB28-73DA50746AED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820047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" userDrawn="1">
          <p15:clr>
            <a:srgbClr val="FBAE40"/>
          </p15:clr>
        </p15:guide>
        <p15:guide id="2" pos="5864" userDrawn="1">
          <p15:clr>
            <a:srgbClr val="FBAE40"/>
          </p15:clr>
        </p15:guide>
        <p15:guide id="3" orient="horz" pos="4243" userDrawn="1">
          <p15:clr>
            <a:srgbClr val="FBAE40"/>
          </p15:clr>
        </p15:guide>
        <p15:guide id="4" orient="horz" pos="4413" userDrawn="1">
          <p15:clr>
            <a:srgbClr val="FBAE40"/>
          </p15:clr>
        </p15:guide>
        <p15:guide id="5" orient="horz" pos="1745" userDrawn="1">
          <p15:clr>
            <a:srgbClr val="FBAE40"/>
          </p15:clr>
        </p15:guide>
        <p15:guide id="6" orient="horz" pos="6869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FDAB613-6CCE-4BCF-9A1C-E09A046771F7}"/>
              </a:ext>
            </a:extLst>
          </p:cNvPr>
          <p:cNvGrpSpPr/>
          <p:nvPr userDrawn="1"/>
        </p:nvGrpSpPr>
        <p:grpSpPr>
          <a:xfrm>
            <a:off x="266659" y="11537740"/>
            <a:ext cx="368671" cy="634151"/>
            <a:chOff x="338614" y="6180932"/>
            <a:chExt cx="468154" cy="339724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11E4DDC-60E1-439E-94DF-8E3B9A54C35A}"/>
                </a:ext>
              </a:extLst>
            </p:cNvPr>
            <p:cNvSpPr/>
            <p:nvPr userDrawn="1"/>
          </p:nvSpPr>
          <p:spPr>
            <a:xfrm>
              <a:off x="338614" y="6180932"/>
              <a:ext cx="468154" cy="3397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18" dirty="0"/>
            </a:p>
          </p:txBody>
        </p: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70FBF44A-439A-430A-8652-04590D69DA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72" y="6187281"/>
              <a:ext cx="466495" cy="333375"/>
            </a:xfrm>
            <a:prstGeom prst="rect">
              <a:avLst/>
            </a:prstGeom>
          </p:spPr>
        </p:pic>
      </p:grp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A66E5944-5353-4E24-AAA2-31520D9941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7"/>
            <a:ext cx="9601200" cy="12801236"/>
          </a:xfrm>
          <a:custGeom>
            <a:avLst/>
            <a:gdLst>
              <a:gd name="connsiteX0" fmla="*/ 376238 w 12192000"/>
              <a:gd name="connsiteY0" fmla="*/ 6224588 h 6857805"/>
              <a:gd name="connsiteX1" fmla="*/ 376238 w 12192000"/>
              <a:gd name="connsiteY1" fmla="*/ 6483351 h 6857805"/>
              <a:gd name="connsiteX2" fmla="*/ 769938 w 12192000"/>
              <a:gd name="connsiteY2" fmla="*/ 6483351 h 6857805"/>
              <a:gd name="connsiteX3" fmla="*/ 769938 w 12192000"/>
              <a:gd name="connsiteY3" fmla="*/ 6224588 h 6857805"/>
              <a:gd name="connsiteX4" fmla="*/ 0 w 12192000"/>
              <a:gd name="connsiteY4" fmla="*/ 0 h 6857805"/>
              <a:gd name="connsiteX5" fmla="*/ 12192000 w 12192000"/>
              <a:gd name="connsiteY5" fmla="*/ 0 h 6857805"/>
              <a:gd name="connsiteX6" fmla="*/ 12192000 w 12192000"/>
              <a:gd name="connsiteY6" fmla="*/ 3667125 h 6857805"/>
              <a:gd name="connsiteX7" fmla="*/ 12192000 w 12192000"/>
              <a:gd name="connsiteY7" fmla="*/ 6143625 h 6857805"/>
              <a:gd name="connsiteX8" fmla="*/ 12192000 w 12192000"/>
              <a:gd name="connsiteY8" fmla="*/ 6857805 h 6857805"/>
              <a:gd name="connsiteX9" fmla="*/ 6096000 w 12192000"/>
              <a:gd name="connsiteY9" fmla="*/ 6857805 h 6857805"/>
              <a:gd name="connsiteX10" fmla="*/ 4638676 w 12192000"/>
              <a:gd name="connsiteY10" fmla="*/ 6857805 h 6857805"/>
              <a:gd name="connsiteX11" fmla="*/ 0 w 12192000"/>
              <a:gd name="connsiteY11" fmla="*/ 6857805 h 6857805"/>
              <a:gd name="connsiteX12" fmla="*/ 0 w 12192000"/>
              <a:gd name="connsiteY12" fmla="*/ 6143625 h 6857805"/>
              <a:gd name="connsiteX13" fmla="*/ 0 w 12192000"/>
              <a:gd name="connsiteY13" fmla="*/ 3429000 h 685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7805">
                <a:moveTo>
                  <a:pt x="376238" y="6224588"/>
                </a:moveTo>
                <a:lnTo>
                  <a:pt x="376238" y="6483351"/>
                </a:lnTo>
                <a:lnTo>
                  <a:pt x="769938" y="6483351"/>
                </a:lnTo>
                <a:lnTo>
                  <a:pt x="769938" y="622458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67125"/>
                </a:lnTo>
                <a:lnTo>
                  <a:pt x="12192000" y="6143625"/>
                </a:lnTo>
                <a:lnTo>
                  <a:pt x="12192000" y="6857805"/>
                </a:lnTo>
                <a:lnTo>
                  <a:pt x="6096000" y="6857805"/>
                </a:lnTo>
                <a:lnTo>
                  <a:pt x="4638676" y="6857805"/>
                </a:lnTo>
                <a:lnTo>
                  <a:pt x="0" y="6857805"/>
                </a:lnTo>
                <a:lnTo>
                  <a:pt x="0" y="6143625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13" y="2569213"/>
            <a:ext cx="7825979" cy="6123731"/>
          </a:xfrm>
        </p:spPr>
        <p:txBody>
          <a:bodyPr/>
          <a:lstStyle>
            <a:lvl1pPr algn="ctr">
              <a:lnSpc>
                <a:spcPts val="6300"/>
              </a:lnSpc>
              <a:defRPr sz="5513" b="0">
                <a:solidFill>
                  <a:schemeClr val="bg1"/>
                </a:solidFill>
                <a:latin typeface="SRG SSR Type Serif" panose="020E0504040602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49253A4C-A197-47E7-8E41-A9E813604C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613" y="8692941"/>
            <a:ext cx="7825979" cy="1568788"/>
          </a:xfrm>
        </p:spPr>
        <p:txBody>
          <a:bodyPr/>
          <a:lstStyle>
            <a:lvl1pPr marL="0" indent="0" algn="ctr">
              <a:buNone/>
              <a:defRPr sz="1733" b="0">
                <a:solidFill>
                  <a:schemeClr val="bg1"/>
                </a:solidFill>
                <a:latin typeface="+mn-lt"/>
              </a:defRPr>
            </a:lvl1pPr>
            <a:lvl2pPr marL="360051" indent="0" algn="ctr">
              <a:buNone/>
              <a:defRPr sz="1575"/>
            </a:lvl2pPr>
            <a:lvl3pPr marL="720102" indent="0" algn="ctr">
              <a:buNone/>
              <a:defRPr sz="1418"/>
            </a:lvl3pPr>
            <a:lvl4pPr marL="1080152" indent="0" algn="ctr">
              <a:buNone/>
              <a:defRPr sz="1260"/>
            </a:lvl4pPr>
            <a:lvl5pPr marL="1440204" indent="0" algn="ctr">
              <a:buNone/>
              <a:defRPr sz="1260"/>
            </a:lvl5pPr>
            <a:lvl6pPr marL="1800254" indent="0" algn="ctr">
              <a:buNone/>
              <a:defRPr sz="1260"/>
            </a:lvl6pPr>
            <a:lvl7pPr marL="2160305" indent="0" algn="ctr">
              <a:buNone/>
              <a:defRPr sz="1260"/>
            </a:lvl7pPr>
            <a:lvl8pPr marL="2520356" indent="0" algn="ctr">
              <a:buNone/>
              <a:defRPr sz="1260"/>
            </a:lvl8pPr>
            <a:lvl9pPr marL="2880406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332496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8" userDrawn="1">
          <p15:clr>
            <a:srgbClr val="FBAE40"/>
          </p15:clr>
        </p15:guide>
        <p15:guide id="2" orient="horz" pos="5471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mit Hintergr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C9FDE8F-EDEF-46E3-B18D-4317C24FB071}"/>
              </a:ext>
            </a:extLst>
          </p:cNvPr>
          <p:cNvGrpSpPr/>
          <p:nvPr userDrawn="1"/>
        </p:nvGrpSpPr>
        <p:grpSpPr>
          <a:xfrm>
            <a:off x="266492" y="11538247"/>
            <a:ext cx="370031" cy="636240"/>
            <a:chOff x="338614" y="6180932"/>
            <a:chExt cx="469881" cy="340843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665A9F6-32AC-4B26-BC00-ED1DBF386003}"/>
                </a:ext>
              </a:extLst>
            </p:cNvPr>
            <p:cNvSpPr/>
            <p:nvPr userDrawn="1"/>
          </p:nvSpPr>
          <p:spPr>
            <a:xfrm>
              <a:off x="338614" y="6180932"/>
              <a:ext cx="468154" cy="3397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18" dirty="0"/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3D40DB1C-F170-46A7-B045-6B7D53E4B93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00" y="6188400"/>
              <a:ext cx="466495" cy="333375"/>
            </a:xfrm>
            <a:prstGeom prst="rect">
              <a:avLst/>
            </a:prstGeom>
          </p:spPr>
        </p:pic>
      </p:grp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01BDD309-4381-4E37-B4CA-C34A987C5E06}"/>
              </a:ext>
            </a:extLst>
          </p:cNvPr>
          <p:cNvSpPr/>
          <p:nvPr userDrawn="1"/>
        </p:nvSpPr>
        <p:spPr>
          <a:xfrm>
            <a:off x="-1" y="7"/>
            <a:ext cx="9601200" cy="12801236"/>
          </a:xfrm>
          <a:custGeom>
            <a:avLst/>
            <a:gdLst>
              <a:gd name="connsiteX0" fmla="*/ 376238 w 12192000"/>
              <a:gd name="connsiteY0" fmla="*/ 6224588 h 6857805"/>
              <a:gd name="connsiteX1" fmla="*/ 376238 w 12192000"/>
              <a:gd name="connsiteY1" fmla="*/ 6483351 h 6857805"/>
              <a:gd name="connsiteX2" fmla="*/ 769938 w 12192000"/>
              <a:gd name="connsiteY2" fmla="*/ 6483351 h 6857805"/>
              <a:gd name="connsiteX3" fmla="*/ 769938 w 12192000"/>
              <a:gd name="connsiteY3" fmla="*/ 6224588 h 6857805"/>
              <a:gd name="connsiteX4" fmla="*/ 0 w 12192000"/>
              <a:gd name="connsiteY4" fmla="*/ 0 h 6857805"/>
              <a:gd name="connsiteX5" fmla="*/ 12192000 w 12192000"/>
              <a:gd name="connsiteY5" fmla="*/ 0 h 6857805"/>
              <a:gd name="connsiteX6" fmla="*/ 12192000 w 12192000"/>
              <a:gd name="connsiteY6" fmla="*/ 3667125 h 6857805"/>
              <a:gd name="connsiteX7" fmla="*/ 12192000 w 12192000"/>
              <a:gd name="connsiteY7" fmla="*/ 6143625 h 6857805"/>
              <a:gd name="connsiteX8" fmla="*/ 12192000 w 12192000"/>
              <a:gd name="connsiteY8" fmla="*/ 6857805 h 6857805"/>
              <a:gd name="connsiteX9" fmla="*/ 6096000 w 12192000"/>
              <a:gd name="connsiteY9" fmla="*/ 6857805 h 6857805"/>
              <a:gd name="connsiteX10" fmla="*/ 4638676 w 12192000"/>
              <a:gd name="connsiteY10" fmla="*/ 6857805 h 6857805"/>
              <a:gd name="connsiteX11" fmla="*/ 0 w 12192000"/>
              <a:gd name="connsiteY11" fmla="*/ 6857805 h 6857805"/>
              <a:gd name="connsiteX12" fmla="*/ 0 w 12192000"/>
              <a:gd name="connsiteY12" fmla="*/ 6143625 h 6857805"/>
              <a:gd name="connsiteX13" fmla="*/ 0 w 12192000"/>
              <a:gd name="connsiteY13" fmla="*/ 3429000 h 685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7805">
                <a:moveTo>
                  <a:pt x="376238" y="6224588"/>
                </a:moveTo>
                <a:lnTo>
                  <a:pt x="376238" y="6483351"/>
                </a:lnTo>
                <a:lnTo>
                  <a:pt x="769938" y="6483351"/>
                </a:lnTo>
                <a:lnTo>
                  <a:pt x="769938" y="622458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67125"/>
                </a:lnTo>
                <a:lnTo>
                  <a:pt x="12192000" y="6143625"/>
                </a:lnTo>
                <a:lnTo>
                  <a:pt x="12192000" y="6857805"/>
                </a:lnTo>
                <a:lnTo>
                  <a:pt x="6096000" y="6857805"/>
                </a:lnTo>
                <a:lnTo>
                  <a:pt x="4638676" y="6857805"/>
                </a:lnTo>
                <a:lnTo>
                  <a:pt x="0" y="6857805"/>
                </a:lnTo>
                <a:lnTo>
                  <a:pt x="0" y="6143625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18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6A2510C-6E43-4F6F-B81A-C255632C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13" y="2569213"/>
            <a:ext cx="7825979" cy="6123731"/>
          </a:xfrm>
        </p:spPr>
        <p:txBody>
          <a:bodyPr/>
          <a:lstStyle>
            <a:lvl1pPr algn="ctr">
              <a:lnSpc>
                <a:spcPts val="6300"/>
              </a:lnSpc>
              <a:defRPr sz="5513" b="0">
                <a:solidFill>
                  <a:schemeClr val="bg1"/>
                </a:solidFill>
                <a:latin typeface="SRG SSR Type Serif" panose="020E0504040602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B83DD02D-1EC7-453A-9706-1593CCC4C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613" y="8692941"/>
            <a:ext cx="7825979" cy="1568788"/>
          </a:xfrm>
        </p:spPr>
        <p:txBody>
          <a:bodyPr/>
          <a:lstStyle>
            <a:lvl1pPr marL="0" indent="0" algn="ctr">
              <a:buNone/>
              <a:defRPr sz="1733" b="0">
                <a:solidFill>
                  <a:schemeClr val="bg1"/>
                </a:solidFill>
                <a:latin typeface="+mn-lt"/>
              </a:defRPr>
            </a:lvl1pPr>
            <a:lvl2pPr marL="360051" indent="0" algn="ctr">
              <a:buNone/>
              <a:defRPr sz="1575"/>
            </a:lvl2pPr>
            <a:lvl3pPr marL="720102" indent="0" algn="ctr">
              <a:buNone/>
              <a:defRPr sz="1418"/>
            </a:lvl3pPr>
            <a:lvl4pPr marL="1080152" indent="0" algn="ctr">
              <a:buNone/>
              <a:defRPr sz="1260"/>
            </a:lvl4pPr>
            <a:lvl5pPr marL="1440204" indent="0" algn="ctr">
              <a:buNone/>
              <a:defRPr sz="1260"/>
            </a:lvl5pPr>
            <a:lvl6pPr marL="1800254" indent="0" algn="ctr">
              <a:buNone/>
              <a:defRPr sz="1260"/>
            </a:lvl6pPr>
            <a:lvl7pPr marL="2160305" indent="0" algn="ctr">
              <a:buNone/>
              <a:defRPr sz="1260"/>
            </a:lvl7pPr>
            <a:lvl8pPr marL="2520356" indent="0" algn="ctr">
              <a:buNone/>
              <a:defRPr sz="1260"/>
            </a:lvl8pPr>
            <a:lvl9pPr marL="2880406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54661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8" userDrawn="1">
          <p15:clr>
            <a:srgbClr val="FBAE40"/>
          </p15:clr>
        </p15:guide>
        <p15:guide id="2" orient="horz" pos="5471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-Portra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EC9FDE8F-EDEF-46E3-B18D-4317C24FB071}"/>
              </a:ext>
            </a:extLst>
          </p:cNvPr>
          <p:cNvGrpSpPr/>
          <p:nvPr userDrawn="1"/>
        </p:nvGrpSpPr>
        <p:grpSpPr>
          <a:xfrm>
            <a:off x="266492" y="11538247"/>
            <a:ext cx="370031" cy="636240"/>
            <a:chOff x="338614" y="6180932"/>
            <a:chExt cx="469881" cy="340843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0665A9F6-32AC-4B26-BC00-ED1DBF386003}"/>
                </a:ext>
              </a:extLst>
            </p:cNvPr>
            <p:cNvSpPr/>
            <p:nvPr userDrawn="1"/>
          </p:nvSpPr>
          <p:spPr>
            <a:xfrm>
              <a:off x="338614" y="6180932"/>
              <a:ext cx="468154" cy="3397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18" dirty="0"/>
            </a:p>
          </p:txBody>
        </p: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3D40DB1C-F170-46A7-B045-6B7D53E4B93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000" y="6188400"/>
              <a:ext cx="466495" cy="333375"/>
            </a:xfrm>
            <a:prstGeom prst="rect">
              <a:avLst/>
            </a:prstGeom>
          </p:spPr>
        </p:pic>
      </p:grp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01BDD309-4381-4E37-B4CA-C34A987C5E06}"/>
              </a:ext>
            </a:extLst>
          </p:cNvPr>
          <p:cNvSpPr/>
          <p:nvPr userDrawn="1"/>
        </p:nvSpPr>
        <p:spPr>
          <a:xfrm>
            <a:off x="-1" y="7"/>
            <a:ext cx="9601200" cy="12801236"/>
          </a:xfrm>
          <a:custGeom>
            <a:avLst/>
            <a:gdLst>
              <a:gd name="connsiteX0" fmla="*/ 376238 w 12192000"/>
              <a:gd name="connsiteY0" fmla="*/ 6224588 h 6857805"/>
              <a:gd name="connsiteX1" fmla="*/ 376238 w 12192000"/>
              <a:gd name="connsiteY1" fmla="*/ 6483351 h 6857805"/>
              <a:gd name="connsiteX2" fmla="*/ 769938 w 12192000"/>
              <a:gd name="connsiteY2" fmla="*/ 6483351 h 6857805"/>
              <a:gd name="connsiteX3" fmla="*/ 769938 w 12192000"/>
              <a:gd name="connsiteY3" fmla="*/ 6224588 h 6857805"/>
              <a:gd name="connsiteX4" fmla="*/ 0 w 12192000"/>
              <a:gd name="connsiteY4" fmla="*/ 0 h 6857805"/>
              <a:gd name="connsiteX5" fmla="*/ 12192000 w 12192000"/>
              <a:gd name="connsiteY5" fmla="*/ 0 h 6857805"/>
              <a:gd name="connsiteX6" fmla="*/ 12192000 w 12192000"/>
              <a:gd name="connsiteY6" fmla="*/ 3667125 h 6857805"/>
              <a:gd name="connsiteX7" fmla="*/ 12192000 w 12192000"/>
              <a:gd name="connsiteY7" fmla="*/ 6143625 h 6857805"/>
              <a:gd name="connsiteX8" fmla="*/ 12192000 w 12192000"/>
              <a:gd name="connsiteY8" fmla="*/ 6857805 h 6857805"/>
              <a:gd name="connsiteX9" fmla="*/ 6096000 w 12192000"/>
              <a:gd name="connsiteY9" fmla="*/ 6857805 h 6857805"/>
              <a:gd name="connsiteX10" fmla="*/ 4638676 w 12192000"/>
              <a:gd name="connsiteY10" fmla="*/ 6857805 h 6857805"/>
              <a:gd name="connsiteX11" fmla="*/ 0 w 12192000"/>
              <a:gd name="connsiteY11" fmla="*/ 6857805 h 6857805"/>
              <a:gd name="connsiteX12" fmla="*/ 0 w 12192000"/>
              <a:gd name="connsiteY12" fmla="*/ 6143625 h 6857805"/>
              <a:gd name="connsiteX13" fmla="*/ 0 w 12192000"/>
              <a:gd name="connsiteY13" fmla="*/ 3429000 h 685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7805">
                <a:moveTo>
                  <a:pt x="376238" y="6224588"/>
                </a:moveTo>
                <a:lnTo>
                  <a:pt x="376238" y="6483351"/>
                </a:lnTo>
                <a:lnTo>
                  <a:pt x="769938" y="6483351"/>
                </a:lnTo>
                <a:lnTo>
                  <a:pt x="769938" y="622458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67125"/>
                </a:lnTo>
                <a:lnTo>
                  <a:pt x="12192000" y="6143625"/>
                </a:lnTo>
                <a:lnTo>
                  <a:pt x="12192000" y="6857805"/>
                </a:lnTo>
                <a:lnTo>
                  <a:pt x="6096000" y="6857805"/>
                </a:lnTo>
                <a:lnTo>
                  <a:pt x="4638676" y="6857805"/>
                </a:lnTo>
                <a:lnTo>
                  <a:pt x="0" y="6857805"/>
                </a:lnTo>
                <a:lnTo>
                  <a:pt x="0" y="6143625"/>
                </a:lnTo>
                <a:lnTo>
                  <a:pt x="0" y="3429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18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46A2510C-6E43-4F6F-B81A-C255632C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13" y="4317577"/>
            <a:ext cx="7825979" cy="5980009"/>
          </a:xfrm>
        </p:spPr>
        <p:txBody>
          <a:bodyPr/>
          <a:lstStyle>
            <a:lvl1pPr algn="ctr">
              <a:lnSpc>
                <a:spcPts val="6300"/>
              </a:lnSpc>
              <a:defRPr sz="5513" b="0">
                <a:solidFill>
                  <a:schemeClr val="bg1"/>
                </a:solidFill>
                <a:latin typeface="SRG SSR Type Serif" panose="020E0504040602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3" name="Untertitel 2">
            <a:extLst>
              <a:ext uri="{FF2B5EF4-FFF2-40B4-BE49-F238E27FC236}">
                <a16:creationId xmlns:a16="http://schemas.microsoft.com/office/drawing/2014/main" id="{B83DD02D-1EC7-453A-9706-1593CCC4C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7613" y="10297586"/>
            <a:ext cx="7825979" cy="1611071"/>
          </a:xfrm>
        </p:spPr>
        <p:txBody>
          <a:bodyPr/>
          <a:lstStyle>
            <a:lvl1pPr marL="0" indent="0" algn="ctr">
              <a:buNone/>
              <a:defRPr sz="1733" b="0">
                <a:solidFill>
                  <a:schemeClr val="bg1"/>
                </a:solidFill>
                <a:latin typeface="+mn-lt"/>
              </a:defRPr>
            </a:lvl1pPr>
            <a:lvl2pPr marL="360051" indent="0" algn="ctr">
              <a:buNone/>
              <a:defRPr sz="1575"/>
            </a:lvl2pPr>
            <a:lvl3pPr marL="720102" indent="0" algn="ctr">
              <a:buNone/>
              <a:defRPr sz="1418"/>
            </a:lvl3pPr>
            <a:lvl4pPr marL="1080152" indent="0" algn="ctr">
              <a:buNone/>
              <a:defRPr sz="1260"/>
            </a:lvl4pPr>
            <a:lvl5pPr marL="1440204" indent="0" algn="ctr">
              <a:buNone/>
              <a:defRPr sz="1260"/>
            </a:lvl5pPr>
            <a:lvl6pPr marL="1800254" indent="0" algn="ctr">
              <a:buNone/>
              <a:defRPr sz="1260"/>
            </a:lvl6pPr>
            <a:lvl7pPr marL="2160305" indent="0" algn="ctr">
              <a:buNone/>
              <a:defRPr sz="1260"/>
            </a:lvl7pPr>
            <a:lvl8pPr marL="2520356" indent="0" algn="ctr">
              <a:buNone/>
              <a:defRPr sz="1260"/>
            </a:lvl8pPr>
            <a:lvl9pPr marL="2880406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  <p:sp>
        <p:nvSpPr>
          <p:cNvPr id="15" name="Bildplatzhalter 14">
            <a:extLst>
              <a:ext uri="{FF2B5EF4-FFF2-40B4-BE49-F238E27FC236}">
                <a16:creationId xmlns:a16="http://schemas.microsoft.com/office/drawing/2014/main" id="{A4E677CC-004D-4266-8F31-46927426B2F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20974" y="670238"/>
            <a:ext cx="1559250" cy="3696000"/>
          </a:xfrm>
          <a:custGeom>
            <a:avLst/>
            <a:gdLst>
              <a:gd name="connsiteX0" fmla="*/ 990000 w 1980000"/>
              <a:gd name="connsiteY0" fmla="*/ 0 h 1980000"/>
              <a:gd name="connsiteX1" fmla="*/ 1980000 w 1980000"/>
              <a:gd name="connsiteY1" fmla="*/ 990000 h 1980000"/>
              <a:gd name="connsiteX2" fmla="*/ 990000 w 1980000"/>
              <a:gd name="connsiteY2" fmla="*/ 1980000 h 1980000"/>
              <a:gd name="connsiteX3" fmla="*/ 0 w 1980000"/>
              <a:gd name="connsiteY3" fmla="*/ 990000 h 1980000"/>
              <a:gd name="connsiteX4" fmla="*/ 990000 w 1980000"/>
              <a:gd name="connsiteY4" fmla="*/ 0 h 19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80000" h="1980000">
                <a:moveTo>
                  <a:pt x="990000" y="0"/>
                </a:moveTo>
                <a:cubicBezTo>
                  <a:pt x="1536762" y="0"/>
                  <a:pt x="1980000" y="443238"/>
                  <a:pt x="1980000" y="990000"/>
                </a:cubicBezTo>
                <a:cubicBezTo>
                  <a:pt x="1980000" y="1536762"/>
                  <a:pt x="1536762" y="1980000"/>
                  <a:pt x="990000" y="1980000"/>
                </a:cubicBezTo>
                <a:cubicBezTo>
                  <a:pt x="443238" y="1980000"/>
                  <a:pt x="0" y="1536762"/>
                  <a:pt x="0" y="990000"/>
                </a:cubicBezTo>
                <a:cubicBezTo>
                  <a:pt x="0" y="443238"/>
                  <a:pt x="443238" y="0"/>
                  <a:pt x="990000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de-DE"/>
              <a:t>Bild durch Klicken auf Symbol 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6964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20" userDrawn="1">
          <p15:clr>
            <a:srgbClr val="FBAE40"/>
          </p15:clr>
        </p15:guide>
        <p15:guide id="2" orient="horz" pos="6487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5DB9D7-2559-468D-A3AB-FDCFA00B7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10" y="514350"/>
            <a:ext cx="7825979" cy="34044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Textplatzhalter 8">
            <a:extLst>
              <a:ext uri="{FF2B5EF4-FFF2-40B4-BE49-F238E27FC236}">
                <a16:creationId xmlns:a16="http://schemas.microsoft.com/office/drawing/2014/main" id="{1AFA4673-4BAE-412D-9340-40B4E7A853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87611" y="244203"/>
            <a:ext cx="7825978" cy="270147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181" b="0">
                <a:solidFill>
                  <a:schemeClr val="accent1"/>
                </a:solidFill>
                <a:latin typeface="+mn-lt"/>
              </a:defRPr>
            </a:lvl1pPr>
            <a:lvl2pPr marL="0" indent="0">
              <a:spcAft>
                <a:spcPts val="0"/>
              </a:spcAft>
              <a:buNone/>
              <a:defRPr sz="1181"/>
            </a:lvl2pPr>
            <a:lvl3pPr marL="0" indent="0">
              <a:spcAft>
                <a:spcPts val="0"/>
              </a:spcAft>
              <a:buNone/>
              <a:defRPr sz="1181"/>
            </a:lvl3pPr>
            <a:lvl4pPr marL="0" indent="0">
              <a:spcAft>
                <a:spcPts val="0"/>
              </a:spcAft>
              <a:buNone/>
              <a:defRPr sz="1181"/>
            </a:lvl4pPr>
            <a:lvl5pPr marL="0" indent="0">
              <a:spcAft>
                <a:spcPts val="0"/>
              </a:spcAft>
              <a:buNone/>
              <a:defRPr sz="1181"/>
            </a:lvl5pPr>
          </a:lstStyle>
          <a:p>
            <a:pPr lvl="0"/>
            <a:r>
              <a:rPr lang="de-CH" dirty="0"/>
              <a:t>Kapiteltitel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D74087-B71F-2C9A-47D5-CDFA95DB7B05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A6ABA92-B65E-42F5-BB28-73DA50746AED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9BA705-D17A-428F-C8C2-6BD1FAF9EA6C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6417053" y="12268199"/>
            <a:ext cx="1871287" cy="340443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34A378E-B28C-7554-9410-12B74D6992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87610" y="12268199"/>
            <a:ext cx="5359421" cy="340443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388179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534B15A-CF5D-7ADB-82ED-E4E605B1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ABA92-B65E-42F5-BB28-73DA50746AED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267077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 1/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B4A057A0-A69D-416C-AED8-71C3D21ACD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158" y="10835895"/>
            <a:ext cx="824697" cy="1333500"/>
          </a:xfrm>
          <a:prstGeom prst="rect">
            <a:avLst/>
          </a:prstGeom>
        </p:spPr>
      </p:pic>
      <p:sp>
        <p:nvSpPr>
          <p:cNvPr id="9" name="Bildplatzhalter 8">
            <a:extLst>
              <a:ext uri="{FF2B5EF4-FFF2-40B4-BE49-F238E27FC236}">
                <a16:creationId xmlns:a16="http://schemas.microsoft.com/office/drawing/2014/main" id="{1C799255-293E-42AD-9905-E029F9FA87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7"/>
            <a:ext cx="9601200" cy="6400798"/>
          </a:xfrm>
          <a:custGeom>
            <a:avLst/>
            <a:gdLst>
              <a:gd name="connsiteX0" fmla="*/ 0 w 12192000"/>
              <a:gd name="connsiteY0" fmla="*/ 0 h 4657725"/>
              <a:gd name="connsiteX1" fmla="*/ 12192000 w 12192000"/>
              <a:gd name="connsiteY1" fmla="*/ 0 h 4657725"/>
              <a:gd name="connsiteX2" fmla="*/ 12192000 w 12192000"/>
              <a:gd name="connsiteY2" fmla="*/ 4657725 h 4657725"/>
              <a:gd name="connsiteX3" fmla="*/ 0 w 12192000"/>
              <a:gd name="connsiteY3" fmla="*/ 4657725 h 465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4657725">
                <a:moveTo>
                  <a:pt x="0" y="0"/>
                </a:moveTo>
                <a:lnTo>
                  <a:pt x="12192000" y="0"/>
                </a:lnTo>
                <a:lnTo>
                  <a:pt x="12192000" y="4657725"/>
                </a:lnTo>
                <a:lnTo>
                  <a:pt x="0" y="4657725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1F5C175-5CDD-4119-8E88-D19A21B9E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783" y="6937166"/>
            <a:ext cx="8449806" cy="3617044"/>
          </a:xfrm>
        </p:spPr>
        <p:txBody>
          <a:bodyPr anchor="t"/>
          <a:lstStyle>
            <a:lvl1pPr algn="l">
              <a:lnSpc>
                <a:spcPts val="5198"/>
              </a:lnSpc>
              <a:defRPr sz="5198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BD95983-37AF-4025-91FE-CAC128DFA3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2666" y="11574780"/>
            <a:ext cx="7400925" cy="683506"/>
          </a:xfrm>
        </p:spPr>
        <p:txBody>
          <a:bodyPr/>
          <a:lstStyle>
            <a:lvl1pPr marL="0" indent="0" algn="l">
              <a:buNone/>
              <a:defRPr sz="1772" b="0">
                <a:solidFill>
                  <a:schemeClr val="tx1"/>
                </a:solidFill>
                <a:latin typeface="+mj-lt"/>
              </a:defRPr>
            </a:lvl1pPr>
            <a:lvl2pPr marL="360051" indent="0" algn="ctr">
              <a:buNone/>
              <a:defRPr sz="1575"/>
            </a:lvl2pPr>
            <a:lvl3pPr marL="720102" indent="0" algn="ctr">
              <a:buNone/>
              <a:defRPr sz="1418"/>
            </a:lvl3pPr>
            <a:lvl4pPr marL="1080152" indent="0" algn="ctr">
              <a:buNone/>
              <a:defRPr sz="1260"/>
            </a:lvl4pPr>
            <a:lvl5pPr marL="1440204" indent="0" algn="ctr">
              <a:buNone/>
              <a:defRPr sz="1260"/>
            </a:lvl5pPr>
            <a:lvl6pPr marL="1800254" indent="0" algn="ctr">
              <a:buNone/>
              <a:defRPr sz="1260"/>
            </a:lvl6pPr>
            <a:lvl7pPr marL="2160305" indent="0" algn="ctr">
              <a:buNone/>
              <a:defRPr sz="1260"/>
            </a:lvl7pPr>
            <a:lvl8pPr marL="2520356" indent="0" algn="ctr">
              <a:buNone/>
              <a:defRPr sz="1260"/>
            </a:lvl8pPr>
            <a:lvl9pPr marL="2880406" indent="0" algn="ctr">
              <a:buNone/>
              <a:defRPr sz="1260"/>
            </a:lvl9pPr>
          </a:lstStyle>
          <a:p>
            <a:r>
              <a:rPr lang="de-DE"/>
              <a:t>Master-Untertitelformat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469725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70" userDrawn="1">
          <p15:clr>
            <a:srgbClr val="FBAE40"/>
          </p15:clr>
        </p15:guide>
        <p15:guide id="2" pos="827" userDrawn="1">
          <p15:clr>
            <a:srgbClr val="FBAE40"/>
          </p15:clr>
        </p15:guide>
        <p15:guide id="3" orient="horz" pos="7291" userDrawn="1">
          <p15:clr>
            <a:srgbClr val="FBAE40"/>
          </p15:clr>
        </p15:guide>
        <p15:guide id="4" pos="16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rennfolie mit Tex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46A2510C-6E43-4F6F-B81A-C255632CE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13" y="1158664"/>
            <a:ext cx="7825979" cy="10483909"/>
          </a:xfrm>
        </p:spPr>
        <p:txBody>
          <a:bodyPr bIns="252000" anchor="ctr"/>
          <a:lstStyle>
            <a:lvl1pPr algn="ctr">
              <a:lnSpc>
                <a:spcPts val="2835"/>
              </a:lnSpc>
              <a:defRPr sz="2599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9" name="Freihandform: Form 8">
            <a:extLst>
              <a:ext uri="{FF2B5EF4-FFF2-40B4-BE49-F238E27FC236}">
                <a16:creationId xmlns:a16="http://schemas.microsoft.com/office/drawing/2014/main" id="{5810784E-D03C-4E37-893F-1FA4564D3C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7539" y="11622194"/>
            <a:ext cx="310039" cy="483024"/>
          </a:xfrm>
          <a:custGeom>
            <a:avLst/>
            <a:gdLst>
              <a:gd name="connsiteX0" fmla="*/ 270295 w 393700"/>
              <a:gd name="connsiteY0" fmla="*/ 68263 h 258763"/>
              <a:gd name="connsiteX1" fmla="*/ 265112 w 393700"/>
              <a:gd name="connsiteY1" fmla="*/ 73112 h 258763"/>
              <a:gd name="connsiteX2" fmla="*/ 265112 w 393700"/>
              <a:gd name="connsiteY2" fmla="*/ 186867 h 258763"/>
              <a:gd name="connsiteX3" fmla="*/ 270295 w 393700"/>
              <a:gd name="connsiteY3" fmla="*/ 192088 h 258763"/>
              <a:gd name="connsiteX4" fmla="*/ 287693 w 393700"/>
              <a:gd name="connsiteY4" fmla="*/ 192088 h 258763"/>
              <a:gd name="connsiteX5" fmla="*/ 292875 w 393700"/>
              <a:gd name="connsiteY5" fmla="*/ 186867 h 258763"/>
              <a:gd name="connsiteX6" fmla="*/ 292875 w 393700"/>
              <a:gd name="connsiteY6" fmla="*/ 142111 h 258763"/>
              <a:gd name="connsiteX7" fmla="*/ 338408 w 393700"/>
              <a:gd name="connsiteY7" fmla="*/ 142111 h 258763"/>
              <a:gd name="connsiteX8" fmla="*/ 343220 w 393700"/>
              <a:gd name="connsiteY8" fmla="*/ 136889 h 258763"/>
              <a:gd name="connsiteX9" fmla="*/ 343220 w 393700"/>
              <a:gd name="connsiteY9" fmla="*/ 123462 h 258763"/>
              <a:gd name="connsiteX10" fmla="*/ 338408 w 393700"/>
              <a:gd name="connsiteY10" fmla="*/ 118241 h 258763"/>
              <a:gd name="connsiteX11" fmla="*/ 292875 w 393700"/>
              <a:gd name="connsiteY11" fmla="*/ 118241 h 258763"/>
              <a:gd name="connsiteX12" fmla="*/ 292875 w 393700"/>
              <a:gd name="connsiteY12" fmla="*/ 92133 h 258763"/>
              <a:gd name="connsiteX13" fmla="*/ 342850 w 393700"/>
              <a:gd name="connsiteY13" fmla="*/ 92133 h 258763"/>
              <a:gd name="connsiteX14" fmla="*/ 347662 w 393700"/>
              <a:gd name="connsiteY14" fmla="*/ 86912 h 258763"/>
              <a:gd name="connsiteX15" fmla="*/ 347662 w 393700"/>
              <a:gd name="connsiteY15" fmla="*/ 73112 h 258763"/>
              <a:gd name="connsiteX16" fmla="*/ 342850 w 393700"/>
              <a:gd name="connsiteY16" fmla="*/ 68263 h 258763"/>
              <a:gd name="connsiteX17" fmla="*/ 154416 w 393700"/>
              <a:gd name="connsiteY17" fmla="*/ 68263 h 258763"/>
              <a:gd name="connsiteX18" fmla="*/ 149225 w 393700"/>
              <a:gd name="connsiteY18" fmla="*/ 73112 h 258763"/>
              <a:gd name="connsiteX19" fmla="*/ 149225 w 393700"/>
              <a:gd name="connsiteY19" fmla="*/ 186867 h 258763"/>
              <a:gd name="connsiteX20" fmla="*/ 154416 w 393700"/>
              <a:gd name="connsiteY20" fmla="*/ 192088 h 258763"/>
              <a:gd name="connsiteX21" fmla="*/ 171844 w 393700"/>
              <a:gd name="connsiteY21" fmla="*/ 192088 h 258763"/>
              <a:gd name="connsiteX22" fmla="*/ 177035 w 393700"/>
              <a:gd name="connsiteY22" fmla="*/ 186867 h 258763"/>
              <a:gd name="connsiteX23" fmla="*/ 177035 w 393700"/>
              <a:gd name="connsiteY23" fmla="*/ 91014 h 258763"/>
              <a:gd name="connsiteX24" fmla="*/ 195205 w 393700"/>
              <a:gd name="connsiteY24" fmla="*/ 91014 h 258763"/>
              <a:gd name="connsiteX25" fmla="*/ 212262 w 393700"/>
              <a:gd name="connsiteY25" fmla="*/ 105933 h 258763"/>
              <a:gd name="connsiteX26" fmla="*/ 203362 w 393700"/>
              <a:gd name="connsiteY26" fmla="*/ 120852 h 258763"/>
              <a:gd name="connsiteX27" fmla="*/ 194092 w 393700"/>
              <a:gd name="connsiteY27" fmla="*/ 127938 h 258763"/>
              <a:gd name="connsiteX28" fmla="*/ 192238 w 393700"/>
              <a:gd name="connsiteY28" fmla="*/ 136143 h 258763"/>
              <a:gd name="connsiteX29" fmla="*/ 191497 w 393700"/>
              <a:gd name="connsiteY29" fmla="*/ 140246 h 258763"/>
              <a:gd name="connsiteX30" fmla="*/ 193351 w 393700"/>
              <a:gd name="connsiteY30" fmla="*/ 146213 h 258763"/>
              <a:gd name="connsiteX31" fmla="*/ 215970 w 393700"/>
              <a:gd name="connsiteY31" fmla="*/ 187240 h 258763"/>
              <a:gd name="connsiteX32" fmla="*/ 224127 w 393700"/>
              <a:gd name="connsiteY32" fmla="*/ 192088 h 258763"/>
              <a:gd name="connsiteX33" fmla="*/ 244892 w 393700"/>
              <a:gd name="connsiteY33" fmla="*/ 192088 h 258763"/>
              <a:gd name="connsiteX34" fmla="*/ 247859 w 393700"/>
              <a:gd name="connsiteY34" fmla="*/ 185375 h 258763"/>
              <a:gd name="connsiteX35" fmla="*/ 220048 w 393700"/>
              <a:gd name="connsiteY35" fmla="*/ 138754 h 258763"/>
              <a:gd name="connsiteX36" fmla="*/ 239701 w 393700"/>
              <a:gd name="connsiteY36" fmla="*/ 105560 h 258763"/>
              <a:gd name="connsiteX37" fmla="*/ 197059 w 393700"/>
              <a:gd name="connsiteY37" fmla="*/ 68263 h 258763"/>
              <a:gd name="connsiteX38" fmla="*/ 90986 w 393700"/>
              <a:gd name="connsiteY38" fmla="*/ 66675 h 258763"/>
              <a:gd name="connsiteX39" fmla="*/ 44331 w 393700"/>
              <a:gd name="connsiteY39" fmla="*/ 102190 h 258763"/>
              <a:gd name="connsiteX40" fmla="*/ 73353 w 393700"/>
              <a:gd name="connsiteY40" fmla="*/ 138446 h 258763"/>
              <a:gd name="connsiteX41" fmla="*/ 87312 w 393700"/>
              <a:gd name="connsiteY41" fmla="*/ 141775 h 258763"/>
              <a:gd name="connsiteX42" fmla="*/ 103843 w 393700"/>
              <a:gd name="connsiteY42" fmla="*/ 155833 h 258763"/>
              <a:gd name="connsiteX43" fmla="*/ 79230 w 393700"/>
              <a:gd name="connsiteY43" fmla="*/ 168411 h 258763"/>
              <a:gd name="connsiteX44" fmla="*/ 52781 w 393700"/>
              <a:gd name="connsiteY44" fmla="*/ 166562 h 258763"/>
              <a:gd name="connsiteX45" fmla="*/ 45801 w 393700"/>
              <a:gd name="connsiteY45" fmla="*/ 171001 h 258763"/>
              <a:gd name="connsiteX46" fmla="*/ 43229 w 393700"/>
              <a:gd name="connsiteY46" fmla="*/ 185799 h 258763"/>
              <a:gd name="connsiteX47" fmla="*/ 46903 w 393700"/>
              <a:gd name="connsiteY47" fmla="*/ 190238 h 258763"/>
              <a:gd name="connsiteX48" fmla="*/ 79598 w 393700"/>
              <a:gd name="connsiteY48" fmla="*/ 192088 h 258763"/>
              <a:gd name="connsiteX49" fmla="*/ 131762 w 393700"/>
              <a:gd name="connsiteY49" fmla="*/ 153613 h 258763"/>
              <a:gd name="connsiteX50" fmla="*/ 99435 w 393700"/>
              <a:gd name="connsiteY50" fmla="*/ 118098 h 258763"/>
              <a:gd name="connsiteX51" fmla="*/ 85475 w 393700"/>
              <a:gd name="connsiteY51" fmla="*/ 114769 h 258763"/>
              <a:gd name="connsiteX52" fmla="*/ 71516 w 393700"/>
              <a:gd name="connsiteY52" fmla="*/ 101820 h 258763"/>
              <a:gd name="connsiteX53" fmla="*/ 89516 w 393700"/>
              <a:gd name="connsiteY53" fmla="*/ 89982 h 258763"/>
              <a:gd name="connsiteX54" fmla="*/ 117803 w 393700"/>
              <a:gd name="connsiteY54" fmla="*/ 91462 h 258763"/>
              <a:gd name="connsiteX55" fmla="*/ 124782 w 393700"/>
              <a:gd name="connsiteY55" fmla="*/ 87022 h 258763"/>
              <a:gd name="connsiteX56" fmla="*/ 127354 w 393700"/>
              <a:gd name="connsiteY56" fmla="*/ 72594 h 258763"/>
              <a:gd name="connsiteX57" fmla="*/ 123680 w 393700"/>
              <a:gd name="connsiteY57" fmla="*/ 68525 h 258763"/>
              <a:gd name="connsiteX58" fmla="*/ 90986 w 393700"/>
              <a:gd name="connsiteY58" fmla="*/ 66675 h 258763"/>
              <a:gd name="connsiteX59" fmla="*/ 0 w 393700"/>
              <a:gd name="connsiteY59" fmla="*/ 0 h 258763"/>
              <a:gd name="connsiteX60" fmla="*/ 393700 w 393700"/>
              <a:gd name="connsiteY60" fmla="*/ 0 h 258763"/>
              <a:gd name="connsiteX61" fmla="*/ 393700 w 393700"/>
              <a:gd name="connsiteY61" fmla="*/ 258763 h 258763"/>
              <a:gd name="connsiteX62" fmla="*/ 0 w 393700"/>
              <a:gd name="connsiteY62" fmla="*/ 258763 h 25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93700" h="258763">
                <a:moveTo>
                  <a:pt x="270295" y="68263"/>
                </a:moveTo>
                <a:cubicBezTo>
                  <a:pt x="266223" y="68263"/>
                  <a:pt x="265112" y="69382"/>
                  <a:pt x="265112" y="73112"/>
                </a:cubicBezTo>
                <a:lnTo>
                  <a:pt x="265112" y="186867"/>
                </a:lnTo>
                <a:cubicBezTo>
                  <a:pt x="265112" y="190596"/>
                  <a:pt x="266223" y="192088"/>
                  <a:pt x="270295" y="192088"/>
                </a:cubicBezTo>
                <a:lnTo>
                  <a:pt x="287693" y="192088"/>
                </a:lnTo>
                <a:cubicBezTo>
                  <a:pt x="291765" y="192088"/>
                  <a:pt x="292875" y="190596"/>
                  <a:pt x="292875" y="186867"/>
                </a:cubicBezTo>
                <a:lnTo>
                  <a:pt x="292875" y="142111"/>
                </a:lnTo>
                <a:lnTo>
                  <a:pt x="338408" y="142111"/>
                </a:lnTo>
                <a:cubicBezTo>
                  <a:pt x="342109" y="142111"/>
                  <a:pt x="343220" y="140619"/>
                  <a:pt x="343220" y="136889"/>
                </a:cubicBezTo>
                <a:lnTo>
                  <a:pt x="343220" y="123462"/>
                </a:lnTo>
                <a:cubicBezTo>
                  <a:pt x="343220" y="119360"/>
                  <a:pt x="342109" y="118241"/>
                  <a:pt x="338408" y="118241"/>
                </a:cubicBezTo>
                <a:lnTo>
                  <a:pt x="292875" y="118241"/>
                </a:lnTo>
                <a:lnTo>
                  <a:pt x="292875" y="92133"/>
                </a:lnTo>
                <a:lnTo>
                  <a:pt x="342850" y="92133"/>
                </a:lnTo>
                <a:cubicBezTo>
                  <a:pt x="346551" y="92133"/>
                  <a:pt x="347662" y="90641"/>
                  <a:pt x="347662" y="86912"/>
                </a:cubicBezTo>
                <a:lnTo>
                  <a:pt x="347662" y="73112"/>
                </a:lnTo>
                <a:cubicBezTo>
                  <a:pt x="347662" y="69382"/>
                  <a:pt x="346551" y="68263"/>
                  <a:pt x="342850" y="68263"/>
                </a:cubicBezTo>
                <a:close/>
                <a:moveTo>
                  <a:pt x="154416" y="68263"/>
                </a:moveTo>
                <a:cubicBezTo>
                  <a:pt x="150337" y="68263"/>
                  <a:pt x="149225" y="69382"/>
                  <a:pt x="149225" y="73112"/>
                </a:cubicBezTo>
                <a:lnTo>
                  <a:pt x="149225" y="186867"/>
                </a:lnTo>
                <a:cubicBezTo>
                  <a:pt x="149225" y="190596"/>
                  <a:pt x="150337" y="192088"/>
                  <a:pt x="154416" y="192088"/>
                </a:cubicBezTo>
                <a:lnTo>
                  <a:pt x="171844" y="192088"/>
                </a:lnTo>
                <a:cubicBezTo>
                  <a:pt x="175552" y="192088"/>
                  <a:pt x="177035" y="190596"/>
                  <a:pt x="177035" y="186867"/>
                </a:cubicBezTo>
                <a:lnTo>
                  <a:pt x="177035" y="91014"/>
                </a:lnTo>
                <a:lnTo>
                  <a:pt x="195205" y="91014"/>
                </a:lnTo>
                <a:cubicBezTo>
                  <a:pt x="206699" y="91014"/>
                  <a:pt x="212262" y="95117"/>
                  <a:pt x="212262" y="105933"/>
                </a:cubicBezTo>
                <a:cubicBezTo>
                  <a:pt x="212262" y="116003"/>
                  <a:pt x="207812" y="118987"/>
                  <a:pt x="203362" y="120852"/>
                </a:cubicBezTo>
                <a:cubicBezTo>
                  <a:pt x="197800" y="123089"/>
                  <a:pt x="195946" y="120852"/>
                  <a:pt x="194092" y="127938"/>
                </a:cubicBezTo>
                <a:lnTo>
                  <a:pt x="192238" y="136143"/>
                </a:lnTo>
                <a:cubicBezTo>
                  <a:pt x="191497" y="138381"/>
                  <a:pt x="191497" y="139500"/>
                  <a:pt x="191497" y="140246"/>
                </a:cubicBezTo>
                <a:cubicBezTo>
                  <a:pt x="191497" y="142111"/>
                  <a:pt x="191867" y="143603"/>
                  <a:pt x="193351" y="146213"/>
                </a:cubicBezTo>
                <a:lnTo>
                  <a:pt x="215970" y="187240"/>
                </a:lnTo>
                <a:cubicBezTo>
                  <a:pt x="218194" y="190596"/>
                  <a:pt x="219678" y="192088"/>
                  <a:pt x="224127" y="192088"/>
                </a:cubicBezTo>
                <a:lnTo>
                  <a:pt x="244892" y="192088"/>
                </a:lnTo>
                <a:cubicBezTo>
                  <a:pt x="247859" y="192088"/>
                  <a:pt x="250825" y="190223"/>
                  <a:pt x="247859" y="185375"/>
                </a:cubicBezTo>
                <a:lnTo>
                  <a:pt x="220048" y="138754"/>
                </a:lnTo>
                <a:cubicBezTo>
                  <a:pt x="229318" y="132787"/>
                  <a:pt x="239701" y="124208"/>
                  <a:pt x="239701" y="105560"/>
                </a:cubicBezTo>
                <a:cubicBezTo>
                  <a:pt x="239701" y="81690"/>
                  <a:pt x="226352" y="68263"/>
                  <a:pt x="197059" y="68263"/>
                </a:cubicBezTo>
                <a:close/>
                <a:moveTo>
                  <a:pt x="90986" y="66675"/>
                </a:moveTo>
                <a:cubicBezTo>
                  <a:pt x="59393" y="66675"/>
                  <a:pt x="44331" y="80363"/>
                  <a:pt x="44331" y="102190"/>
                </a:cubicBezTo>
                <a:cubicBezTo>
                  <a:pt x="44331" y="121798"/>
                  <a:pt x="54985" y="133636"/>
                  <a:pt x="73353" y="138446"/>
                </a:cubicBezTo>
                <a:lnTo>
                  <a:pt x="87312" y="141775"/>
                </a:lnTo>
                <a:cubicBezTo>
                  <a:pt x="99067" y="145105"/>
                  <a:pt x="103843" y="148434"/>
                  <a:pt x="103843" y="155833"/>
                </a:cubicBezTo>
                <a:cubicBezTo>
                  <a:pt x="103843" y="166192"/>
                  <a:pt x="96863" y="168411"/>
                  <a:pt x="79230" y="168411"/>
                </a:cubicBezTo>
                <a:cubicBezTo>
                  <a:pt x="71148" y="168411"/>
                  <a:pt x="57556" y="167302"/>
                  <a:pt x="52781" y="166562"/>
                </a:cubicBezTo>
                <a:cubicBezTo>
                  <a:pt x="47638" y="166192"/>
                  <a:pt x="46536" y="166932"/>
                  <a:pt x="45801" y="171001"/>
                </a:cubicBezTo>
                <a:lnTo>
                  <a:pt x="43229" y="185799"/>
                </a:lnTo>
                <a:cubicBezTo>
                  <a:pt x="42862" y="188759"/>
                  <a:pt x="44331" y="189869"/>
                  <a:pt x="46903" y="190238"/>
                </a:cubicBezTo>
                <a:cubicBezTo>
                  <a:pt x="52413" y="190978"/>
                  <a:pt x="66005" y="192088"/>
                  <a:pt x="79598" y="192088"/>
                </a:cubicBezTo>
                <a:cubicBezTo>
                  <a:pt x="109721" y="192088"/>
                  <a:pt x="131762" y="182100"/>
                  <a:pt x="131762" y="153613"/>
                </a:cubicBezTo>
                <a:cubicBezTo>
                  <a:pt x="131762" y="136966"/>
                  <a:pt x="124415" y="124757"/>
                  <a:pt x="99435" y="118098"/>
                </a:cubicBezTo>
                <a:lnTo>
                  <a:pt x="85475" y="114769"/>
                </a:lnTo>
                <a:cubicBezTo>
                  <a:pt x="75924" y="112179"/>
                  <a:pt x="71516" y="109219"/>
                  <a:pt x="71516" y="101820"/>
                </a:cubicBezTo>
                <a:cubicBezTo>
                  <a:pt x="71516" y="92202"/>
                  <a:pt x="80700" y="89982"/>
                  <a:pt x="89516" y="89982"/>
                </a:cubicBezTo>
                <a:cubicBezTo>
                  <a:pt x="101272" y="89982"/>
                  <a:pt x="113027" y="91092"/>
                  <a:pt x="117803" y="91462"/>
                </a:cubicBezTo>
                <a:cubicBezTo>
                  <a:pt x="122945" y="91832"/>
                  <a:pt x="124048" y="91462"/>
                  <a:pt x="124782" y="87022"/>
                </a:cubicBezTo>
                <a:lnTo>
                  <a:pt x="127354" y="72594"/>
                </a:lnTo>
                <a:cubicBezTo>
                  <a:pt x="127721" y="70005"/>
                  <a:pt x="126252" y="68895"/>
                  <a:pt x="123680" y="68525"/>
                </a:cubicBezTo>
                <a:cubicBezTo>
                  <a:pt x="118170" y="67785"/>
                  <a:pt x="106047" y="66675"/>
                  <a:pt x="90986" y="66675"/>
                </a:cubicBezTo>
                <a:close/>
                <a:moveTo>
                  <a:pt x="0" y="0"/>
                </a:moveTo>
                <a:lnTo>
                  <a:pt x="393700" y="0"/>
                </a:lnTo>
                <a:lnTo>
                  <a:pt x="393700" y="258763"/>
                </a:lnTo>
                <a:lnTo>
                  <a:pt x="0" y="2587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  <a:noAutofit/>
          </a:bodyPr>
          <a:lstStyle/>
          <a:p>
            <a:endParaRPr lang="de-CH" sz="1418" dirty="0"/>
          </a:p>
        </p:txBody>
      </p:sp>
    </p:spTree>
    <p:extLst>
      <p:ext uri="{BB962C8B-B14F-4D97-AF65-F5344CB8AC3E}">
        <p14:creationId xmlns:p14="http://schemas.microsoft.com/office/powerpoint/2010/main" val="11931417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FDAB613-6CCE-4BCF-9A1C-E09A046771F7}"/>
              </a:ext>
            </a:extLst>
          </p:cNvPr>
          <p:cNvGrpSpPr/>
          <p:nvPr userDrawn="1"/>
        </p:nvGrpSpPr>
        <p:grpSpPr>
          <a:xfrm>
            <a:off x="266659" y="11537740"/>
            <a:ext cx="368671" cy="634151"/>
            <a:chOff x="338614" y="6180932"/>
            <a:chExt cx="468154" cy="339724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11E4DDC-60E1-439E-94DF-8E3B9A54C35A}"/>
                </a:ext>
              </a:extLst>
            </p:cNvPr>
            <p:cNvSpPr/>
            <p:nvPr userDrawn="1"/>
          </p:nvSpPr>
          <p:spPr>
            <a:xfrm>
              <a:off x="338614" y="6180932"/>
              <a:ext cx="468154" cy="3397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18" dirty="0"/>
            </a:p>
          </p:txBody>
        </p: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70FBF44A-439A-430A-8652-04590D69DA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72" y="6187281"/>
              <a:ext cx="466495" cy="333375"/>
            </a:xfrm>
            <a:prstGeom prst="rect">
              <a:avLst/>
            </a:prstGeom>
          </p:spPr>
        </p:pic>
      </p:grp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A66E5944-5353-4E24-AAA2-31520D9941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7"/>
            <a:ext cx="9601200" cy="12801236"/>
          </a:xfrm>
          <a:custGeom>
            <a:avLst/>
            <a:gdLst>
              <a:gd name="connsiteX0" fmla="*/ 376238 w 12192000"/>
              <a:gd name="connsiteY0" fmla="*/ 6224588 h 6857805"/>
              <a:gd name="connsiteX1" fmla="*/ 376238 w 12192000"/>
              <a:gd name="connsiteY1" fmla="*/ 6483351 h 6857805"/>
              <a:gd name="connsiteX2" fmla="*/ 769938 w 12192000"/>
              <a:gd name="connsiteY2" fmla="*/ 6483351 h 6857805"/>
              <a:gd name="connsiteX3" fmla="*/ 769938 w 12192000"/>
              <a:gd name="connsiteY3" fmla="*/ 6224588 h 6857805"/>
              <a:gd name="connsiteX4" fmla="*/ 0 w 12192000"/>
              <a:gd name="connsiteY4" fmla="*/ 0 h 6857805"/>
              <a:gd name="connsiteX5" fmla="*/ 12192000 w 12192000"/>
              <a:gd name="connsiteY5" fmla="*/ 0 h 6857805"/>
              <a:gd name="connsiteX6" fmla="*/ 12192000 w 12192000"/>
              <a:gd name="connsiteY6" fmla="*/ 3667125 h 6857805"/>
              <a:gd name="connsiteX7" fmla="*/ 12192000 w 12192000"/>
              <a:gd name="connsiteY7" fmla="*/ 6143625 h 6857805"/>
              <a:gd name="connsiteX8" fmla="*/ 12192000 w 12192000"/>
              <a:gd name="connsiteY8" fmla="*/ 6857805 h 6857805"/>
              <a:gd name="connsiteX9" fmla="*/ 6096000 w 12192000"/>
              <a:gd name="connsiteY9" fmla="*/ 6857805 h 6857805"/>
              <a:gd name="connsiteX10" fmla="*/ 4638676 w 12192000"/>
              <a:gd name="connsiteY10" fmla="*/ 6857805 h 6857805"/>
              <a:gd name="connsiteX11" fmla="*/ 0 w 12192000"/>
              <a:gd name="connsiteY11" fmla="*/ 6857805 h 6857805"/>
              <a:gd name="connsiteX12" fmla="*/ 0 w 12192000"/>
              <a:gd name="connsiteY12" fmla="*/ 6143625 h 6857805"/>
              <a:gd name="connsiteX13" fmla="*/ 0 w 12192000"/>
              <a:gd name="connsiteY13" fmla="*/ 3429000 h 685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7805">
                <a:moveTo>
                  <a:pt x="376238" y="6224588"/>
                </a:moveTo>
                <a:lnTo>
                  <a:pt x="376238" y="6483351"/>
                </a:lnTo>
                <a:lnTo>
                  <a:pt x="769938" y="6483351"/>
                </a:lnTo>
                <a:lnTo>
                  <a:pt x="769938" y="622458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67125"/>
                </a:lnTo>
                <a:lnTo>
                  <a:pt x="12192000" y="6143625"/>
                </a:lnTo>
                <a:lnTo>
                  <a:pt x="12192000" y="6857805"/>
                </a:lnTo>
                <a:lnTo>
                  <a:pt x="6096000" y="6857805"/>
                </a:lnTo>
                <a:lnTo>
                  <a:pt x="4638676" y="6857805"/>
                </a:lnTo>
                <a:lnTo>
                  <a:pt x="0" y="6857805"/>
                </a:lnTo>
                <a:lnTo>
                  <a:pt x="0" y="6143625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13" y="1158666"/>
            <a:ext cx="7825979" cy="10483543"/>
          </a:xfrm>
        </p:spPr>
        <p:txBody>
          <a:bodyPr bIns="216000" anchor="ctr"/>
          <a:lstStyle>
            <a:lvl1pPr algn="ctr">
              <a:lnSpc>
                <a:spcPts val="5198"/>
              </a:lnSpc>
              <a:defRPr sz="5198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981277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folie mit Hintergr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268EC123-9E13-4956-8F97-7AA356FD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13" y="1158666"/>
            <a:ext cx="7825979" cy="10483543"/>
          </a:xfrm>
        </p:spPr>
        <p:txBody>
          <a:bodyPr bIns="216000" anchor="ctr"/>
          <a:lstStyle>
            <a:lvl1pPr algn="ctr">
              <a:lnSpc>
                <a:spcPts val="5198"/>
              </a:lnSpc>
              <a:defRPr sz="5198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CCE7AF4D-098A-439C-A85A-FA81698F978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7539" y="11622194"/>
            <a:ext cx="310039" cy="483024"/>
          </a:xfrm>
          <a:custGeom>
            <a:avLst/>
            <a:gdLst>
              <a:gd name="connsiteX0" fmla="*/ 270295 w 393700"/>
              <a:gd name="connsiteY0" fmla="*/ 68263 h 258763"/>
              <a:gd name="connsiteX1" fmla="*/ 265112 w 393700"/>
              <a:gd name="connsiteY1" fmla="*/ 73112 h 258763"/>
              <a:gd name="connsiteX2" fmla="*/ 265112 w 393700"/>
              <a:gd name="connsiteY2" fmla="*/ 186867 h 258763"/>
              <a:gd name="connsiteX3" fmla="*/ 270295 w 393700"/>
              <a:gd name="connsiteY3" fmla="*/ 192088 h 258763"/>
              <a:gd name="connsiteX4" fmla="*/ 287693 w 393700"/>
              <a:gd name="connsiteY4" fmla="*/ 192088 h 258763"/>
              <a:gd name="connsiteX5" fmla="*/ 292875 w 393700"/>
              <a:gd name="connsiteY5" fmla="*/ 186867 h 258763"/>
              <a:gd name="connsiteX6" fmla="*/ 292875 w 393700"/>
              <a:gd name="connsiteY6" fmla="*/ 142111 h 258763"/>
              <a:gd name="connsiteX7" fmla="*/ 338408 w 393700"/>
              <a:gd name="connsiteY7" fmla="*/ 142111 h 258763"/>
              <a:gd name="connsiteX8" fmla="*/ 343220 w 393700"/>
              <a:gd name="connsiteY8" fmla="*/ 136889 h 258763"/>
              <a:gd name="connsiteX9" fmla="*/ 343220 w 393700"/>
              <a:gd name="connsiteY9" fmla="*/ 123462 h 258763"/>
              <a:gd name="connsiteX10" fmla="*/ 338408 w 393700"/>
              <a:gd name="connsiteY10" fmla="*/ 118241 h 258763"/>
              <a:gd name="connsiteX11" fmla="*/ 292875 w 393700"/>
              <a:gd name="connsiteY11" fmla="*/ 118241 h 258763"/>
              <a:gd name="connsiteX12" fmla="*/ 292875 w 393700"/>
              <a:gd name="connsiteY12" fmla="*/ 92133 h 258763"/>
              <a:gd name="connsiteX13" fmla="*/ 342850 w 393700"/>
              <a:gd name="connsiteY13" fmla="*/ 92133 h 258763"/>
              <a:gd name="connsiteX14" fmla="*/ 347662 w 393700"/>
              <a:gd name="connsiteY14" fmla="*/ 86912 h 258763"/>
              <a:gd name="connsiteX15" fmla="*/ 347662 w 393700"/>
              <a:gd name="connsiteY15" fmla="*/ 73112 h 258763"/>
              <a:gd name="connsiteX16" fmla="*/ 342850 w 393700"/>
              <a:gd name="connsiteY16" fmla="*/ 68263 h 258763"/>
              <a:gd name="connsiteX17" fmla="*/ 154416 w 393700"/>
              <a:gd name="connsiteY17" fmla="*/ 68263 h 258763"/>
              <a:gd name="connsiteX18" fmla="*/ 149225 w 393700"/>
              <a:gd name="connsiteY18" fmla="*/ 73112 h 258763"/>
              <a:gd name="connsiteX19" fmla="*/ 149225 w 393700"/>
              <a:gd name="connsiteY19" fmla="*/ 186867 h 258763"/>
              <a:gd name="connsiteX20" fmla="*/ 154416 w 393700"/>
              <a:gd name="connsiteY20" fmla="*/ 192088 h 258763"/>
              <a:gd name="connsiteX21" fmla="*/ 171844 w 393700"/>
              <a:gd name="connsiteY21" fmla="*/ 192088 h 258763"/>
              <a:gd name="connsiteX22" fmla="*/ 177035 w 393700"/>
              <a:gd name="connsiteY22" fmla="*/ 186867 h 258763"/>
              <a:gd name="connsiteX23" fmla="*/ 177035 w 393700"/>
              <a:gd name="connsiteY23" fmla="*/ 91014 h 258763"/>
              <a:gd name="connsiteX24" fmla="*/ 195205 w 393700"/>
              <a:gd name="connsiteY24" fmla="*/ 91014 h 258763"/>
              <a:gd name="connsiteX25" fmla="*/ 212262 w 393700"/>
              <a:gd name="connsiteY25" fmla="*/ 105933 h 258763"/>
              <a:gd name="connsiteX26" fmla="*/ 203362 w 393700"/>
              <a:gd name="connsiteY26" fmla="*/ 120852 h 258763"/>
              <a:gd name="connsiteX27" fmla="*/ 194092 w 393700"/>
              <a:gd name="connsiteY27" fmla="*/ 127938 h 258763"/>
              <a:gd name="connsiteX28" fmla="*/ 192238 w 393700"/>
              <a:gd name="connsiteY28" fmla="*/ 136143 h 258763"/>
              <a:gd name="connsiteX29" fmla="*/ 191497 w 393700"/>
              <a:gd name="connsiteY29" fmla="*/ 140246 h 258763"/>
              <a:gd name="connsiteX30" fmla="*/ 193351 w 393700"/>
              <a:gd name="connsiteY30" fmla="*/ 146213 h 258763"/>
              <a:gd name="connsiteX31" fmla="*/ 215970 w 393700"/>
              <a:gd name="connsiteY31" fmla="*/ 187240 h 258763"/>
              <a:gd name="connsiteX32" fmla="*/ 224127 w 393700"/>
              <a:gd name="connsiteY32" fmla="*/ 192088 h 258763"/>
              <a:gd name="connsiteX33" fmla="*/ 244892 w 393700"/>
              <a:gd name="connsiteY33" fmla="*/ 192088 h 258763"/>
              <a:gd name="connsiteX34" fmla="*/ 247859 w 393700"/>
              <a:gd name="connsiteY34" fmla="*/ 185375 h 258763"/>
              <a:gd name="connsiteX35" fmla="*/ 220048 w 393700"/>
              <a:gd name="connsiteY35" fmla="*/ 138754 h 258763"/>
              <a:gd name="connsiteX36" fmla="*/ 239701 w 393700"/>
              <a:gd name="connsiteY36" fmla="*/ 105560 h 258763"/>
              <a:gd name="connsiteX37" fmla="*/ 197059 w 393700"/>
              <a:gd name="connsiteY37" fmla="*/ 68263 h 258763"/>
              <a:gd name="connsiteX38" fmla="*/ 90986 w 393700"/>
              <a:gd name="connsiteY38" fmla="*/ 66675 h 258763"/>
              <a:gd name="connsiteX39" fmla="*/ 44331 w 393700"/>
              <a:gd name="connsiteY39" fmla="*/ 102190 h 258763"/>
              <a:gd name="connsiteX40" fmla="*/ 73353 w 393700"/>
              <a:gd name="connsiteY40" fmla="*/ 138446 h 258763"/>
              <a:gd name="connsiteX41" fmla="*/ 87312 w 393700"/>
              <a:gd name="connsiteY41" fmla="*/ 141775 h 258763"/>
              <a:gd name="connsiteX42" fmla="*/ 103843 w 393700"/>
              <a:gd name="connsiteY42" fmla="*/ 155833 h 258763"/>
              <a:gd name="connsiteX43" fmla="*/ 79230 w 393700"/>
              <a:gd name="connsiteY43" fmla="*/ 168411 h 258763"/>
              <a:gd name="connsiteX44" fmla="*/ 52781 w 393700"/>
              <a:gd name="connsiteY44" fmla="*/ 166562 h 258763"/>
              <a:gd name="connsiteX45" fmla="*/ 45801 w 393700"/>
              <a:gd name="connsiteY45" fmla="*/ 171001 h 258763"/>
              <a:gd name="connsiteX46" fmla="*/ 43229 w 393700"/>
              <a:gd name="connsiteY46" fmla="*/ 185799 h 258763"/>
              <a:gd name="connsiteX47" fmla="*/ 46903 w 393700"/>
              <a:gd name="connsiteY47" fmla="*/ 190238 h 258763"/>
              <a:gd name="connsiteX48" fmla="*/ 79598 w 393700"/>
              <a:gd name="connsiteY48" fmla="*/ 192088 h 258763"/>
              <a:gd name="connsiteX49" fmla="*/ 131762 w 393700"/>
              <a:gd name="connsiteY49" fmla="*/ 153613 h 258763"/>
              <a:gd name="connsiteX50" fmla="*/ 99435 w 393700"/>
              <a:gd name="connsiteY50" fmla="*/ 118098 h 258763"/>
              <a:gd name="connsiteX51" fmla="*/ 85475 w 393700"/>
              <a:gd name="connsiteY51" fmla="*/ 114769 h 258763"/>
              <a:gd name="connsiteX52" fmla="*/ 71516 w 393700"/>
              <a:gd name="connsiteY52" fmla="*/ 101820 h 258763"/>
              <a:gd name="connsiteX53" fmla="*/ 89516 w 393700"/>
              <a:gd name="connsiteY53" fmla="*/ 89982 h 258763"/>
              <a:gd name="connsiteX54" fmla="*/ 117803 w 393700"/>
              <a:gd name="connsiteY54" fmla="*/ 91462 h 258763"/>
              <a:gd name="connsiteX55" fmla="*/ 124782 w 393700"/>
              <a:gd name="connsiteY55" fmla="*/ 87022 h 258763"/>
              <a:gd name="connsiteX56" fmla="*/ 127354 w 393700"/>
              <a:gd name="connsiteY56" fmla="*/ 72594 h 258763"/>
              <a:gd name="connsiteX57" fmla="*/ 123680 w 393700"/>
              <a:gd name="connsiteY57" fmla="*/ 68525 h 258763"/>
              <a:gd name="connsiteX58" fmla="*/ 90986 w 393700"/>
              <a:gd name="connsiteY58" fmla="*/ 66675 h 258763"/>
              <a:gd name="connsiteX59" fmla="*/ 0 w 393700"/>
              <a:gd name="connsiteY59" fmla="*/ 0 h 258763"/>
              <a:gd name="connsiteX60" fmla="*/ 393700 w 393700"/>
              <a:gd name="connsiteY60" fmla="*/ 0 h 258763"/>
              <a:gd name="connsiteX61" fmla="*/ 393700 w 393700"/>
              <a:gd name="connsiteY61" fmla="*/ 258763 h 258763"/>
              <a:gd name="connsiteX62" fmla="*/ 0 w 393700"/>
              <a:gd name="connsiteY62" fmla="*/ 258763 h 25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93700" h="258763">
                <a:moveTo>
                  <a:pt x="270295" y="68263"/>
                </a:moveTo>
                <a:cubicBezTo>
                  <a:pt x="266223" y="68263"/>
                  <a:pt x="265112" y="69382"/>
                  <a:pt x="265112" y="73112"/>
                </a:cubicBezTo>
                <a:lnTo>
                  <a:pt x="265112" y="186867"/>
                </a:lnTo>
                <a:cubicBezTo>
                  <a:pt x="265112" y="190596"/>
                  <a:pt x="266223" y="192088"/>
                  <a:pt x="270295" y="192088"/>
                </a:cubicBezTo>
                <a:lnTo>
                  <a:pt x="287693" y="192088"/>
                </a:lnTo>
                <a:cubicBezTo>
                  <a:pt x="291765" y="192088"/>
                  <a:pt x="292875" y="190596"/>
                  <a:pt x="292875" y="186867"/>
                </a:cubicBezTo>
                <a:lnTo>
                  <a:pt x="292875" y="142111"/>
                </a:lnTo>
                <a:lnTo>
                  <a:pt x="338408" y="142111"/>
                </a:lnTo>
                <a:cubicBezTo>
                  <a:pt x="342109" y="142111"/>
                  <a:pt x="343220" y="140619"/>
                  <a:pt x="343220" y="136889"/>
                </a:cubicBezTo>
                <a:lnTo>
                  <a:pt x="343220" y="123462"/>
                </a:lnTo>
                <a:cubicBezTo>
                  <a:pt x="343220" y="119360"/>
                  <a:pt x="342109" y="118241"/>
                  <a:pt x="338408" y="118241"/>
                </a:cubicBezTo>
                <a:lnTo>
                  <a:pt x="292875" y="118241"/>
                </a:lnTo>
                <a:lnTo>
                  <a:pt x="292875" y="92133"/>
                </a:lnTo>
                <a:lnTo>
                  <a:pt x="342850" y="92133"/>
                </a:lnTo>
                <a:cubicBezTo>
                  <a:pt x="346551" y="92133"/>
                  <a:pt x="347662" y="90641"/>
                  <a:pt x="347662" y="86912"/>
                </a:cubicBezTo>
                <a:lnTo>
                  <a:pt x="347662" y="73112"/>
                </a:lnTo>
                <a:cubicBezTo>
                  <a:pt x="347662" y="69382"/>
                  <a:pt x="346551" y="68263"/>
                  <a:pt x="342850" y="68263"/>
                </a:cubicBezTo>
                <a:close/>
                <a:moveTo>
                  <a:pt x="154416" y="68263"/>
                </a:moveTo>
                <a:cubicBezTo>
                  <a:pt x="150337" y="68263"/>
                  <a:pt x="149225" y="69382"/>
                  <a:pt x="149225" y="73112"/>
                </a:cubicBezTo>
                <a:lnTo>
                  <a:pt x="149225" y="186867"/>
                </a:lnTo>
                <a:cubicBezTo>
                  <a:pt x="149225" y="190596"/>
                  <a:pt x="150337" y="192088"/>
                  <a:pt x="154416" y="192088"/>
                </a:cubicBezTo>
                <a:lnTo>
                  <a:pt x="171844" y="192088"/>
                </a:lnTo>
                <a:cubicBezTo>
                  <a:pt x="175552" y="192088"/>
                  <a:pt x="177035" y="190596"/>
                  <a:pt x="177035" y="186867"/>
                </a:cubicBezTo>
                <a:lnTo>
                  <a:pt x="177035" y="91014"/>
                </a:lnTo>
                <a:lnTo>
                  <a:pt x="195205" y="91014"/>
                </a:lnTo>
                <a:cubicBezTo>
                  <a:pt x="206699" y="91014"/>
                  <a:pt x="212262" y="95117"/>
                  <a:pt x="212262" y="105933"/>
                </a:cubicBezTo>
                <a:cubicBezTo>
                  <a:pt x="212262" y="116003"/>
                  <a:pt x="207812" y="118987"/>
                  <a:pt x="203362" y="120852"/>
                </a:cubicBezTo>
                <a:cubicBezTo>
                  <a:pt x="197800" y="123089"/>
                  <a:pt x="195946" y="120852"/>
                  <a:pt x="194092" y="127938"/>
                </a:cubicBezTo>
                <a:lnTo>
                  <a:pt x="192238" y="136143"/>
                </a:lnTo>
                <a:cubicBezTo>
                  <a:pt x="191497" y="138381"/>
                  <a:pt x="191497" y="139500"/>
                  <a:pt x="191497" y="140246"/>
                </a:cubicBezTo>
                <a:cubicBezTo>
                  <a:pt x="191497" y="142111"/>
                  <a:pt x="191867" y="143603"/>
                  <a:pt x="193351" y="146213"/>
                </a:cubicBezTo>
                <a:lnTo>
                  <a:pt x="215970" y="187240"/>
                </a:lnTo>
                <a:cubicBezTo>
                  <a:pt x="218194" y="190596"/>
                  <a:pt x="219678" y="192088"/>
                  <a:pt x="224127" y="192088"/>
                </a:cubicBezTo>
                <a:lnTo>
                  <a:pt x="244892" y="192088"/>
                </a:lnTo>
                <a:cubicBezTo>
                  <a:pt x="247859" y="192088"/>
                  <a:pt x="250825" y="190223"/>
                  <a:pt x="247859" y="185375"/>
                </a:cubicBezTo>
                <a:lnTo>
                  <a:pt x="220048" y="138754"/>
                </a:lnTo>
                <a:cubicBezTo>
                  <a:pt x="229318" y="132787"/>
                  <a:pt x="239701" y="124208"/>
                  <a:pt x="239701" y="105560"/>
                </a:cubicBezTo>
                <a:cubicBezTo>
                  <a:pt x="239701" y="81690"/>
                  <a:pt x="226352" y="68263"/>
                  <a:pt x="197059" y="68263"/>
                </a:cubicBezTo>
                <a:close/>
                <a:moveTo>
                  <a:pt x="90986" y="66675"/>
                </a:moveTo>
                <a:cubicBezTo>
                  <a:pt x="59393" y="66675"/>
                  <a:pt x="44331" y="80363"/>
                  <a:pt x="44331" y="102190"/>
                </a:cubicBezTo>
                <a:cubicBezTo>
                  <a:pt x="44331" y="121798"/>
                  <a:pt x="54985" y="133636"/>
                  <a:pt x="73353" y="138446"/>
                </a:cubicBezTo>
                <a:lnTo>
                  <a:pt x="87312" y="141775"/>
                </a:lnTo>
                <a:cubicBezTo>
                  <a:pt x="99067" y="145105"/>
                  <a:pt x="103843" y="148434"/>
                  <a:pt x="103843" y="155833"/>
                </a:cubicBezTo>
                <a:cubicBezTo>
                  <a:pt x="103843" y="166192"/>
                  <a:pt x="96863" y="168411"/>
                  <a:pt x="79230" y="168411"/>
                </a:cubicBezTo>
                <a:cubicBezTo>
                  <a:pt x="71148" y="168411"/>
                  <a:pt x="57556" y="167302"/>
                  <a:pt x="52781" y="166562"/>
                </a:cubicBezTo>
                <a:cubicBezTo>
                  <a:pt x="47638" y="166192"/>
                  <a:pt x="46536" y="166932"/>
                  <a:pt x="45801" y="171001"/>
                </a:cubicBezTo>
                <a:lnTo>
                  <a:pt x="43229" y="185799"/>
                </a:lnTo>
                <a:cubicBezTo>
                  <a:pt x="42862" y="188759"/>
                  <a:pt x="44331" y="189869"/>
                  <a:pt x="46903" y="190238"/>
                </a:cubicBezTo>
                <a:cubicBezTo>
                  <a:pt x="52413" y="190978"/>
                  <a:pt x="66005" y="192088"/>
                  <a:pt x="79598" y="192088"/>
                </a:cubicBezTo>
                <a:cubicBezTo>
                  <a:pt x="109721" y="192088"/>
                  <a:pt x="131762" y="182100"/>
                  <a:pt x="131762" y="153613"/>
                </a:cubicBezTo>
                <a:cubicBezTo>
                  <a:pt x="131762" y="136966"/>
                  <a:pt x="124415" y="124757"/>
                  <a:pt x="99435" y="118098"/>
                </a:cubicBezTo>
                <a:lnTo>
                  <a:pt x="85475" y="114769"/>
                </a:lnTo>
                <a:cubicBezTo>
                  <a:pt x="75924" y="112179"/>
                  <a:pt x="71516" y="109219"/>
                  <a:pt x="71516" y="101820"/>
                </a:cubicBezTo>
                <a:cubicBezTo>
                  <a:pt x="71516" y="92202"/>
                  <a:pt x="80700" y="89982"/>
                  <a:pt x="89516" y="89982"/>
                </a:cubicBezTo>
                <a:cubicBezTo>
                  <a:pt x="101272" y="89982"/>
                  <a:pt x="113027" y="91092"/>
                  <a:pt x="117803" y="91462"/>
                </a:cubicBezTo>
                <a:cubicBezTo>
                  <a:pt x="122945" y="91832"/>
                  <a:pt x="124048" y="91462"/>
                  <a:pt x="124782" y="87022"/>
                </a:cubicBezTo>
                <a:lnTo>
                  <a:pt x="127354" y="72594"/>
                </a:lnTo>
                <a:cubicBezTo>
                  <a:pt x="127721" y="70005"/>
                  <a:pt x="126252" y="68895"/>
                  <a:pt x="123680" y="68525"/>
                </a:cubicBezTo>
                <a:cubicBezTo>
                  <a:pt x="118170" y="67785"/>
                  <a:pt x="106047" y="66675"/>
                  <a:pt x="90986" y="66675"/>
                </a:cubicBezTo>
                <a:close/>
                <a:moveTo>
                  <a:pt x="0" y="0"/>
                </a:moveTo>
                <a:lnTo>
                  <a:pt x="393700" y="0"/>
                </a:lnTo>
                <a:lnTo>
                  <a:pt x="393700" y="258763"/>
                </a:lnTo>
                <a:lnTo>
                  <a:pt x="0" y="2587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  <a:noAutofit/>
          </a:bodyPr>
          <a:lstStyle/>
          <a:p>
            <a:endParaRPr lang="de-CH" sz="1418" dirty="0"/>
          </a:p>
        </p:txBody>
      </p:sp>
    </p:spTree>
    <p:extLst>
      <p:ext uri="{BB962C8B-B14F-4D97-AF65-F5344CB8AC3E}">
        <p14:creationId xmlns:p14="http://schemas.microsoft.com/office/powerpoint/2010/main" val="20989067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FFDAB613-6CCE-4BCF-9A1C-E09A046771F7}"/>
              </a:ext>
            </a:extLst>
          </p:cNvPr>
          <p:cNvGrpSpPr/>
          <p:nvPr userDrawn="1"/>
        </p:nvGrpSpPr>
        <p:grpSpPr>
          <a:xfrm>
            <a:off x="266659" y="11537740"/>
            <a:ext cx="368671" cy="634151"/>
            <a:chOff x="338614" y="6180932"/>
            <a:chExt cx="468154" cy="339724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111E4DDC-60E1-439E-94DF-8E3B9A54C35A}"/>
                </a:ext>
              </a:extLst>
            </p:cNvPr>
            <p:cNvSpPr/>
            <p:nvPr userDrawn="1"/>
          </p:nvSpPr>
          <p:spPr>
            <a:xfrm>
              <a:off x="338614" y="6180932"/>
              <a:ext cx="468154" cy="33972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418" dirty="0"/>
            </a:p>
          </p:txBody>
        </p:sp>
        <p:pic>
          <p:nvPicPr>
            <p:cNvPr id="26" name="Grafik 25">
              <a:extLst>
                <a:ext uri="{FF2B5EF4-FFF2-40B4-BE49-F238E27FC236}">
                  <a16:creationId xmlns:a16="http://schemas.microsoft.com/office/drawing/2014/main" id="{70FBF44A-439A-430A-8652-04590D69DA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272" y="6187281"/>
              <a:ext cx="466495" cy="333375"/>
            </a:xfrm>
            <a:prstGeom prst="rect">
              <a:avLst/>
            </a:prstGeom>
          </p:spPr>
        </p:pic>
      </p:grpSp>
      <p:sp>
        <p:nvSpPr>
          <p:cNvPr id="14" name="Bildplatzhalter 13">
            <a:extLst>
              <a:ext uri="{FF2B5EF4-FFF2-40B4-BE49-F238E27FC236}">
                <a16:creationId xmlns:a16="http://schemas.microsoft.com/office/drawing/2014/main" id="{A66E5944-5353-4E24-AAA2-31520D99417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7"/>
            <a:ext cx="9601200" cy="12801236"/>
          </a:xfrm>
          <a:custGeom>
            <a:avLst/>
            <a:gdLst>
              <a:gd name="connsiteX0" fmla="*/ 376238 w 12192000"/>
              <a:gd name="connsiteY0" fmla="*/ 6224588 h 6857805"/>
              <a:gd name="connsiteX1" fmla="*/ 376238 w 12192000"/>
              <a:gd name="connsiteY1" fmla="*/ 6483351 h 6857805"/>
              <a:gd name="connsiteX2" fmla="*/ 769938 w 12192000"/>
              <a:gd name="connsiteY2" fmla="*/ 6483351 h 6857805"/>
              <a:gd name="connsiteX3" fmla="*/ 769938 w 12192000"/>
              <a:gd name="connsiteY3" fmla="*/ 6224588 h 6857805"/>
              <a:gd name="connsiteX4" fmla="*/ 0 w 12192000"/>
              <a:gd name="connsiteY4" fmla="*/ 0 h 6857805"/>
              <a:gd name="connsiteX5" fmla="*/ 12192000 w 12192000"/>
              <a:gd name="connsiteY5" fmla="*/ 0 h 6857805"/>
              <a:gd name="connsiteX6" fmla="*/ 12192000 w 12192000"/>
              <a:gd name="connsiteY6" fmla="*/ 3667125 h 6857805"/>
              <a:gd name="connsiteX7" fmla="*/ 12192000 w 12192000"/>
              <a:gd name="connsiteY7" fmla="*/ 6143625 h 6857805"/>
              <a:gd name="connsiteX8" fmla="*/ 12192000 w 12192000"/>
              <a:gd name="connsiteY8" fmla="*/ 6857805 h 6857805"/>
              <a:gd name="connsiteX9" fmla="*/ 6096000 w 12192000"/>
              <a:gd name="connsiteY9" fmla="*/ 6857805 h 6857805"/>
              <a:gd name="connsiteX10" fmla="*/ 4638676 w 12192000"/>
              <a:gd name="connsiteY10" fmla="*/ 6857805 h 6857805"/>
              <a:gd name="connsiteX11" fmla="*/ 0 w 12192000"/>
              <a:gd name="connsiteY11" fmla="*/ 6857805 h 6857805"/>
              <a:gd name="connsiteX12" fmla="*/ 0 w 12192000"/>
              <a:gd name="connsiteY12" fmla="*/ 6143625 h 6857805"/>
              <a:gd name="connsiteX13" fmla="*/ 0 w 12192000"/>
              <a:gd name="connsiteY13" fmla="*/ 3429000 h 6857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6857805">
                <a:moveTo>
                  <a:pt x="376238" y="6224588"/>
                </a:moveTo>
                <a:lnTo>
                  <a:pt x="376238" y="6483351"/>
                </a:lnTo>
                <a:lnTo>
                  <a:pt x="769938" y="6483351"/>
                </a:lnTo>
                <a:lnTo>
                  <a:pt x="769938" y="6224588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667125"/>
                </a:lnTo>
                <a:lnTo>
                  <a:pt x="12192000" y="6143625"/>
                </a:lnTo>
                <a:lnTo>
                  <a:pt x="12192000" y="6857805"/>
                </a:lnTo>
                <a:lnTo>
                  <a:pt x="6096000" y="6857805"/>
                </a:lnTo>
                <a:lnTo>
                  <a:pt x="4638676" y="6857805"/>
                </a:lnTo>
                <a:lnTo>
                  <a:pt x="0" y="6857805"/>
                </a:lnTo>
                <a:lnTo>
                  <a:pt x="0" y="6143625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CH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1992966-A211-4F6E-9170-972BCF45C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13" y="1158665"/>
            <a:ext cx="7825979" cy="10552429"/>
          </a:xfrm>
        </p:spPr>
        <p:txBody>
          <a:bodyPr bIns="288000" anchor="ctr"/>
          <a:lstStyle>
            <a:lvl1pPr algn="ctr">
              <a:lnSpc>
                <a:spcPts val="4331"/>
              </a:lnSpc>
              <a:defRPr sz="3938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627968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 ro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268EC123-9E13-4956-8F97-7AA356FD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13" y="1158665"/>
            <a:ext cx="7825979" cy="10552429"/>
          </a:xfrm>
        </p:spPr>
        <p:txBody>
          <a:bodyPr bIns="288000" anchor="ctr"/>
          <a:lstStyle>
            <a:lvl1pPr algn="ctr">
              <a:lnSpc>
                <a:spcPts val="4331"/>
              </a:lnSpc>
              <a:defRPr sz="3938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1" name="Freihandform: Form 10">
            <a:extLst>
              <a:ext uri="{FF2B5EF4-FFF2-40B4-BE49-F238E27FC236}">
                <a16:creationId xmlns:a16="http://schemas.microsoft.com/office/drawing/2014/main" id="{0C0318AC-0BB9-4BBB-A3E8-AB20B1E7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7539" y="11622194"/>
            <a:ext cx="310039" cy="483024"/>
          </a:xfrm>
          <a:custGeom>
            <a:avLst/>
            <a:gdLst>
              <a:gd name="connsiteX0" fmla="*/ 270295 w 393700"/>
              <a:gd name="connsiteY0" fmla="*/ 68263 h 258763"/>
              <a:gd name="connsiteX1" fmla="*/ 265112 w 393700"/>
              <a:gd name="connsiteY1" fmla="*/ 73112 h 258763"/>
              <a:gd name="connsiteX2" fmla="*/ 265112 w 393700"/>
              <a:gd name="connsiteY2" fmla="*/ 186867 h 258763"/>
              <a:gd name="connsiteX3" fmla="*/ 270295 w 393700"/>
              <a:gd name="connsiteY3" fmla="*/ 192088 h 258763"/>
              <a:gd name="connsiteX4" fmla="*/ 287693 w 393700"/>
              <a:gd name="connsiteY4" fmla="*/ 192088 h 258763"/>
              <a:gd name="connsiteX5" fmla="*/ 292875 w 393700"/>
              <a:gd name="connsiteY5" fmla="*/ 186867 h 258763"/>
              <a:gd name="connsiteX6" fmla="*/ 292875 w 393700"/>
              <a:gd name="connsiteY6" fmla="*/ 142111 h 258763"/>
              <a:gd name="connsiteX7" fmla="*/ 338408 w 393700"/>
              <a:gd name="connsiteY7" fmla="*/ 142111 h 258763"/>
              <a:gd name="connsiteX8" fmla="*/ 343220 w 393700"/>
              <a:gd name="connsiteY8" fmla="*/ 136889 h 258763"/>
              <a:gd name="connsiteX9" fmla="*/ 343220 w 393700"/>
              <a:gd name="connsiteY9" fmla="*/ 123462 h 258763"/>
              <a:gd name="connsiteX10" fmla="*/ 338408 w 393700"/>
              <a:gd name="connsiteY10" fmla="*/ 118241 h 258763"/>
              <a:gd name="connsiteX11" fmla="*/ 292875 w 393700"/>
              <a:gd name="connsiteY11" fmla="*/ 118241 h 258763"/>
              <a:gd name="connsiteX12" fmla="*/ 292875 w 393700"/>
              <a:gd name="connsiteY12" fmla="*/ 92133 h 258763"/>
              <a:gd name="connsiteX13" fmla="*/ 342850 w 393700"/>
              <a:gd name="connsiteY13" fmla="*/ 92133 h 258763"/>
              <a:gd name="connsiteX14" fmla="*/ 347662 w 393700"/>
              <a:gd name="connsiteY14" fmla="*/ 86912 h 258763"/>
              <a:gd name="connsiteX15" fmla="*/ 347662 w 393700"/>
              <a:gd name="connsiteY15" fmla="*/ 73112 h 258763"/>
              <a:gd name="connsiteX16" fmla="*/ 342850 w 393700"/>
              <a:gd name="connsiteY16" fmla="*/ 68263 h 258763"/>
              <a:gd name="connsiteX17" fmla="*/ 154416 w 393700"/>
              <a:gd name="connsiteY17" fmla="*/ 68263 h 258763"/>
              <a:gd name="connsiteX18" fmla="*/ 149225 w 393700"/>
              <a:gd name="connsiteY18" fmla="*/ 73112 h 258763"/>
              <a:gd name="connsiteX19" fmla="*/ 149225 w 393700"/>
              <a:gd name="connsiteY19" fmla="*/ 186867 h 258763"/>
              <a:gd name="connsiteX20" fmla="*/ 154416 w 393700"/>
              <a:gd name="connsiteY20" fmla="*/ 192088 h 258763"/>
              <a:gd name="connsiteX21" fmla="*/ 171844 w 393700"/>
              <a:gd name="connsiteY21" fmla="*/ 192088 h 258763"/>
              <a:gd name="connsiteX22" fmla="*/ 177035 w 393700"/>
              <a:gd name="connsiteY22" fmla="*/ 186867 h 258763"/>
              <a:gd name="connsiteX23" fmla="*/ 177035 w 393700"/>
              <a:gd name="connsiteY23" fmla="*/ 91014 h 258763"/>
              <a:gd name="connsiteX24" fmla="*/ 195205 w 393700"/>
              <a:gd name="connsiteY24" fmla="*/ 91014 h 258763"/>
              <a:gd name="connsiteX25" fmla="*/ 212262 w 393700"/>
              <a:gd name="connsiteY25" fmla="*/ 105933 h 258763"/>
              <a:gd name="connsiteX26" fmla="*/ 203362 w 393700"/>
              <a:gd name="connsiteY26" fmla="*/ 120852 h 258763"/>
              <a:gd name="connsiteX27" fmla="*/ 194092 w 393700"/>
              <a:gd name="connsiteY27" fmla="*/ 127938 h 258763"/>
              <a:gd name="connsiteX28" fmla="*/ 192238 w 393700"/>
              <a:gd name="connsiteY28" fmla="*/ 136143 h 258763"/>
              <a:gd name="connsiteX29" fmla="*/ 191497 w 393700"/>
              <a:gd name="connsiteY29" fmla="*/ 140246 h 258763"/>
              <a:gd name="connsiteX30" fmla="*/ 193351 w 393700"/>
              <a:gd name="connsiteY30" fmla="*/ 146213 h 258763"/>
              <a:gd name="connsiteX31" fmla="*/ 215970 w 393700"/>
              <a:gd name="connsiteY31" fmla="*/ 187240 h 258763"/>
              <a:gd name="connsiteX32" fmla="*/ 224127 w 393700"/>
              <a:gd name="connsiteY32" fmla="*/ 192088 h 258763"/>
              <a:gd name="connsiteX33" fmla="*/ 244892 w 393700"/>
              <a:gd name="connsiteY33" fmla="*/ 192088 h 258763"/>
              <a:gd name="connsiteX34" fmla="*/ 247859 w 393700"/>
              <a:gd name="connsiteY34" fmla="*/ 185375 h 258763"/>
              <a:gd name="connsiteX35" fmla="*/ 220048 w 393700"/>
              <a:gd name="connsiteY35" fmla="*/ 138754 h 258763"/>
              <a:gd name="connsiteX36" fmla="*/ 239701 w 393700"/>
              <a:gd name="connsiteY36" fmla="*/ 105560 h 258763"/>
              <a:gd name="connsiteX37" fmla="*/ 197059 w 393700"/>
              <a:gd name="connsiteY37" fmla="*/ 68263 h 258763"/>
              <a:gd name="connsiteX38" fmla="*/ 90986 w 393700"/>
              <a:gd name="connsiteY38" fmla="*/ 66675 h 258763"/>
              <a:gd name="connsiteX39" fmla="*/ 44331 w 393700"/>
              <a:gd name="connsiteY39" fmla="*/ 102190 h 258763"/>
              <a:gd name="connsiteX40" fmla="*/ 73353 w 393700"/>
              <a:gd name="connsiteY40" fmla="*/ 138446 h 258763"/>
              <a:gd name="connsiteX41" fmla="*/ 87312 w 393700"/>
              <a:gd name="connsiteY41" fmla="*/ 141775 h 258763"/>
              <a:gd name="connsiteX42" fmla="*/ 103843 w 393700"/>
              <a:gd name="connsiteY42" fmla="*/ 155833 h 258763"/>
              <a:gd name="connsiteX43" fmla="*/ 79230 w 393700"/>
              <a:gd name="connsiteY43" fmla="*/ 168411 h 258763"/>
              <a:gd name="connsiteX44" fmla="*/ 52781 w 393700"/>
              <a:gd name="connsiteY44" fmla="*/ 166562 h 258763"/>
              <a:gd name="connsiteX45" fmla="*/ 45801 w 393700"/>
              <a:gd name="connsiteY45" fmla="*/ 171001 h 258763"/>
              <a:gd name="connsiteX46" fmla="*/ 43229 w 393700"/>
              <a:gd name="connsiteY46" fmla="*/ 185799 h 258763"/>
              <a:gd name="connsiteX47" fmla="*/ 46903 w 393700"/>
              <a:gd name="connsiteY47" fmla="*/ 190238 h 258763"/>
              <a:gd name="connsiteX48" fmla="*/ 79598 w 393700"/>
              <a:gd name="connsiteY48" fmla="*/ 192088 h 258763"/>
              <a:gd name="connsiteX49" fmla="*/ 131762 w 393700"/>
              <a:gd name="connsiteY49" fmla="*/ 153613 h 258763"/>
              <a:gd name="connsiteX50" fmla="*/ 99435 w 393700"/>
              <a:gd name="connsiteY50" fmla="*/ 118098 h 258763"/>
              <a:gd name="connsiteX51" fmla="*/ 85475 w 393700"/>
              <a:gd name="connsiteY51" fmla="*/ 114769 h 258763"/>
              <a:gd name="connsiteX52" fmla="*/ 71516 w 393700"/>
              <a:gd name="connsiteY52" fmla="*/ 101820 h 258763"/>
              <a:gd name="connsiteX53" fmla="*/ 89516 w 393700"/>
              <a:gd name="connsiteY53" fmla="*/ 89982 h 258763"/>
              <a:gd name="connsiteX54" fmla="*/ 117803 w 393700"/>
              <a:gd name="connsiteY54" fmla="*/ 91462 h 258763"/>
              <a:gd name="connsiteX55" fmla="*/ 124782 w 393700"/>
              <a:gd name="connsiteY55" fmla="*/ 87022 h 258763"/>
              <a:gd name="connsiteX56" fmla="*/ 127354 w 393700"/>
              <a:gd name="connsiteY56" fmla="*/ 72594 h 258763"/>
              <a:gd name="connsiteX57" fmla="*/ 123680 w 393700"/>
              <a:gd name="connsiteY57" fmla="*/ 68525 h 258763"/>
              <a:gd name="connsiteX58" fmla="*/ 90986 w 393700"/>
              <a:gd name="connsiteY58" fmla="*/ 66675 h 258763"/>
              <a:gd name="connsiteX59" fmla="*/ 0 w 393700"/>
              <a:gd name="connsiteY59" fmla="*/ 0 h 258763"/>
              <a:gd name="connsiteX60" fmla="*/ 393700 w 393700"/>
              <a:gd name="connsiteY60" fmla="*/ 0 h 258763"/>
              <a:gd name="connsiteX61" fmla="*/ 393700 w 393700"/>
              <a:gd name="connsiteY61" fmla="*/ 258763 h 258763"/>
              <a:gd name="connsiteX62" fmla="*/ 0 w 393700"/>
              <a:gd name="connsiteY62" fmla="*/ 258763 h 25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93700" h="258763">
                <a:moveTo>
                  <a:pt x="270295" y="68263"/>
                </a:moveTo>
                <a:cubicBezTo>
                  <a:pt x="266223" y="68263"/>
                  <a:pt x="265112" y="69382"/>
                  <a:pt x="265112" y="73112"/>
                </a:cubicBezTo>
                <a:lnTo>
                  <a:pt x="265112" y="186867"/>
                </a:lnTo>
                <a:cubicBezTo>
                  <a:pt x="265112" y="190596"/>
                  <a:pt x="266223" y="192088"/>
                  <a:pt x="270295" y="192088"/>
                </a:cubicBezTo>
                <a:lnTo>
                  <a:pt x="287693" y="192088"/>
                </a:lnTo>
                <a:cubicBezTo>
                  <a:pt x="291765" y="192088"/>
                  <a:pt x="292875" y="190596"/>
                  <a:pt x="292875" y="186867"/>
                </a:cubicBezTo>
                <a:lnTo>
                  <a:pt x="292875" y="142111"/>
                </a:lnTo>
                <a:lnTo>
                  <a:pt x="338408" y="142111"/>
                </a:lnTo>
                <a:cubicBezTo>
                  <a:pt x="342109" y="142111"/>
                  <a:pt x="343220" y="140619"/>
                  <a:pt x="343220" y="136889"/>
                </a:cubicBezTo>
                <a:lnTo>
                  <a:pt x="343220" y="123462"/>
                </a:lnTo>
                <a:cubicBezTo>
                  <a:pt x="343220" y="119360"/>
                  <a:pt x="342109" y="118241"/>
                  <a:pt x="338408" y="118241"/>
                </a:cubicBezTo>
                <a:lnTo>
                  <a:pt x="292875" y="118241"/>
                </a:lnTo>
                <a:lnTo>
                  <a:pt x="292875" y="92133"/>
                </a:lnTo>
                <a:lnTo>
                  <a:pt x="342850" y="92133"/>
                </a:lnTo>
                <a:cubicBezTo>
                  <a:pt x="346551" y="92133"/>
                  <a:pt x="347662" y="90641"/>
                  <a:pt x="347662" y="86912"/>
                </a:cubicBezTo>
                <a:lnTo>
                  <a:pt x="347662" y="73112"/>
                </a:lnTo>
                <a:cubicBezTo>
                  <a:pt x="347662" y="69382"/>
                  <a:pt x="346551" y="68263"/>
                  <a:pt x="342850" y="68263"/>
                </a:cubicBezTo>
                <a:close/>
                <a:moveTo>
                  <a:pt x="154416" y="68263"/>
                </a:moveTo>
                <a:cubicBezTo>
                  <a:pt x="150337" y="68263"/>
                  <a:pt x="149225" y="69382"/>
                  <a:pt x="149225" y="73112"/>
                </a:cubicBezTo>
                <a:lnTo>
                  <a:pt x="149225" y="186867"/>
                </a:lnTo>
                <a:cubicBezTo>
                  <a:pt x="149225" y="190596"/>
                  <a:pt x="150337" y="192088"/>
                  <a:pt x="154416" y="192088"/>
                </a:cubicBezTo>
                <a:lnTo>
                  <a:pt x="171844" y="192088"/>
                </a:lnTo>
                <a:cubicBezTo>
                  <a:pt x="175552" y="192088"/>
                  <a:pt x="177035" y="190596"/>
                  <a:pt x="177035" y="186867"/>
                </a:cubicBezTo>
                <a:lnTo>
                  <a:pt x="177035" y="91014"/>
                </a:lnTo>
                <a:lnTo>
                  <a:pt x="195205" y="91014"/>
                </a:lnTo>
                <a:cubicBezTo>
                  <a:pt x="206699" y="91014"/>
                  <a:pt x="212262" y="95117"/>
                  <a:pt x="212262" y="105933"/>
                </a:cubicBezTo>
                <a:cubicBezTo>
                  <a:pt x="212262" y="116003"/>
                  <a:pt x="207812" y="118987"/>
                  <a:pt x="203362" y="120852"/>
                </a:cubicBezTo>
                <a:cubicBezTo>
                  <a:pt x="197800" y="123089"/>
                  <a:pt x="195946" y="120852"/>
                  <a:pt x="194092" y="127938"/>
                </a:cubicBezTo>
                <a:lnTo>
                  <a:pt x="192238" y="136143"/>
                </a:lnTo>
                <a:cubicBezTo>
                  <a:pt x="191497" y="138381"/>
                  <a:pt x="191497" y="139500"/>
                  <a:pt x="191497" y="140246"/>
                </a:cubicBezTo>
                <a:cubicBezTo>
                  <a:pt x="191497" y="142111"/>
                  <a:pt x="191867" y="143603"/>
                  <a:pt x="193351" y="146213"/>
                </a:cubicBezTo>
                <a:lnTo>
                  <a:pt x="215970" y="187240"/>
                </a:lnTo>
                <a:cubicBezTo>
                  <a:pt x="218194" y="190596"/>
                  <a:pt x="219678" y="192088"/>
                  <a:pt x="224127" y="192088"/>
                </a:cubicBezTo>
                <a:lnTo>
                  <a:pt x="244892" y="192088"/>
                </a:lnTo>
                <a:cubicBezTo>
                  <a:pt x="247859" y="192088"/>
                  <a:pt x="250825" y="190223"/>
                  <a:pt x="247859" y="185375"/>
                </a:cubicBezTo>
                <a:lnTo>
                  <a:pt x="220048" y="138754"/>
                </a:lnTo>
                <a:cubicBezTo>
                  <a:pt x="229318" y="132787"/>
                  <a:pt x="239701" y="124208"/>
                  <a:pt x="239701" y="105560"/>
                </a:cubicBezTo>
                <a:cubicBezTo>
                  <a:pt x="239701" y="81690"/>
                  <a:pt x="226352" y="68263"/>
                  <a:pt x="197059" y="68263"/>
                </a:cubicBezTo>
                <a:close/>
                <a:moveTo>
                  <a:pt x="90986" y="66675"/>
                </a:moveTo>
                <a:cubicBezTo>
                  <a:pt x="59393" y="66675"/>
                  <a:pt x="44331" y="80363"/>
                  <a:pt x="44331" y="102190"/>
                </a:cubicBezTo>
                <a:cubicBezTo>
                  <a:pt x="44331" y="121798"/>
                  <a:pt x="54985" y="133636"/>
                  <a:pt x="73353" y="138446"/>
                </a:cubicBezTo>
                <a:lnTo>
                  <a:pt x="87312" y="141775"/>
                </a:lnTo>
                <a:cubicBezTo>
                  <a:pt x="99067" y="145105"/>
                  <a:pt x="103843" y="148434"/>
                  <a:pt x="103843" y="155833"/>
                </a:cubicBezTo>
                <a:cubicBezTo>
                  <a:pt x="103843" y="166192"/>
                  <a:pt x="96863" y="168411"/>
                  <a:pt x="79230" y="168411"/>
                </a:cubicBezTo>
                <a:cubicBezTo>
                  <a:pt x="71148" y="168411"/>
                  <a:pt x="57556" y="167302"/>
                  <a:pt x="52781" y="166562"/>
                </a:cubicBezTo>
                <a:cubicBezTo>
                  <a:pt x="47638" y="166192"/>
                  <a:pt x="46536" y="166932"/>
                  <a:pt x="45801" y="171001"/>
                </a:cubicBezTo>
                <a:lnTo>
                  <a:pt x="43229" y="185799"/>
                </a:lnTo>
                <a:cubicBezTo>
                  <a:pt x="42862" y="188759"/>
                  <a:pt x="44331" y="189869"/>
                  <a:pt x="46903" y="190238"/>
                </a:cubicBezTo>
                <a:cubicBezTo>
                  <a:pt x="52413" y="190978"/>
                  <a:pt x="66005" y="192088"/>
                  <a:pt x="79598" y="192088"/>
                </a:cubicBezTo>
                <a:cubicBezTo>
                  <a:pt x="109721" y="192088"/>
                  <a:pt x="131762" y="182100"/>
                  <a:pt x="131762" y="153613"/>
                </a:cubicBezTo>
                <a:cubicBezTo>
                  <a:pt x="131762" y="136966"/>
                  <a:pt x="124415" y="124757"/>
                  <a:pt x="99435" y="118098"/>
                </a:cubicBezTo>
                <a:lnTo>
                  <a:pt x="85475" y="114769"/>
                </a:lnTo>
                <a:cubicBezTo>
                  <a:pt x="75924" y="112179"/>
                  <a:pt x="71516" y="109219"/>
                  <a:pt x="71516" y="101820"/>
                </a:cubicBezTo>
                <a:cubicBezTo>
                  <a:pt x="71516" y="92202"/>
                  <a:pt x="80700" y="89982"/>
                  <a:pt x="89516" y="89982"/>
                </a:cubicBezTo>
                <a:cubicBezTo>
                  <a:pt x="101272" y="89982"/>
                  <a:pt x="113027" y="91092"/>
                  <a:pt x="117803" y="91462"/>
                </a:cubicBezTo>
                <a:cubicBezTo>
                  <a:pt x="122945" y="91832"/>
                  <a:pt x="124048" y="91462"/>
                  <a:pt x="124782" y="87022"/>
                </a:cubicBezTo>
                <a:lnTo>
                  <a:pt x="127354" y="72594"/>
                </a:lnTo>
                <a:cubicBezTo>
                  <a:pt x="127721" y="70005"/>
                  <a:pt x="126252" y="68895"/>
                  <a:pt x="123680" y="68525"/>
                </a:cubicBezTo>
                <a:cubicBezTo>
                  <a:pt x="118170" y="67785"/>
                  <a:pt x="106047" y="66675"/>
                  <a:pt x="90986" y="66675"/>
                </a:cubicBezTo>
                <a:close/>
                <a:moveTo>
                  <a:pt x="0" y="0"/>
                </a:moveTo>
                <a:lnTo>
                  <a:pt x="393700" y="0"/>
                </a:lnTo>
                <a:lnTo>
                  <a:pt x="393700" y="258763"/>
                </a:lnTo>
                <a:lnTo>
                  <a:pt x="0" y="2587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  <a:noAutofit/>
          </a:bodyPr>
          <a:lstStyle/>
          <a:p>
            <a:endParaRPr lang="de-CH" sz="1418" dirty="0"/>
          </a:p>
        </p:txBody>
      </p:sp>
    </p:spTree>
    <p:extLst>
      <p:ext uri="{BB962C8B-B14F-4D97-AF65-F5344CB8AC3E}">
        <p14:creationId xmlns:p14="http://schemas.microsoft.com/office/powerpoint/2010/main" val="14228415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 farbig (orange)">
    <p:bg bwMode="gray">
      <p:bgPr>
        <a:solidFill>
          <a:srgbClr val="FF8A2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1">
            <a:extLst>
              <a:ext uri="{FF2B5EF4-FFF2-40B4-BE49-F238E27FC236}">
                <a16:creationId xmlns:a16="http://schemas.microsoft.com/office/drawing/2014/main" id="{268EC123-9E13-4956-8F97-7AA356FD6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13" y="1158665"/>
            <a:ext cx="7825979" cy="10552429"/>
          </a:xfrm>
        </p:spPr>
        <p:txBody>
          <a:bodyPr bIns="288000" anchor="ctr"/>
          <a:lstStyle>
            <a:lvl1pPr algn="ctr">
              <a:lnSpc>
                <a:spcPts val="4331"/>
              </a:lnSpc>
              <a:defRPr sz="3938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de-CH" dirty="0"/>
          </a:p>
        </p:txBody>
      </p:sp>
      <p:sp>
        <p:nvSpPr>
          <p:cNvPr id="10" name="Freihandform: Form 9">
            <a:extLst>
              <a:ext uri="{FF2B5EF4-FFF2-40B4-BE49-F238E27FC236}">
                <a16:creationId xmlns:a16="http://schemas.microsoft.com/office/drawing/2014/main" id="{3DFB5C2A-D8B5-49ED-8B9A-8468B55493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97539" y="11622194"/>
            <a:ext cx="310039" cy="483024"/>
          </a:xfrm>
          <a:custGeom>
            <a:avLst/>
            <a:gdLst>
              <a:gd name="connsiteX0" fmla="*/ 270295 w 393700"/>
              <a:gd name="connsiteY0" fmla="*/ 68263 h 258763"/>
              <a:gd name="connsiteX1" fmla="*/ 265112 w 393700"/>
              <a:gd name="connsiteY1" fmla="*/ 73112 h 258763"/>
              <a:gd name="connsiteX2" fmla="*/ 265112 w 393700"/>
              <a:gd name="connsiteY2" fmla="*/ 186867 h 258763"/>
              <a:gd name="connsiteX3" fmla="*/ 270295 w 393700"/>
              <a:gd name="connsiteY3" fmla="*/ 192088 h 258763"/>
              <a:gd name="connsiteX4" fmla="*/ 287693 w 393700"/>
              <a:gd name="connsiteY4" fmla="*/ 192088 h 258763"/>
              <a:gd name="connsiteX5" fmla="*/ 292875 w 393700"/>
              <a:gd name="connsiteY5" fmla="*/ 186867 h 258763"/>
              <a:gd name="connsiteX6" fmla="*/ 292875 w 393700"/>
              <a:gd name="connsiteY6" fmla="*/ 142111 h 258763"/>
              <a:gd name="connsiteX7" fmla="*/ 338408 w 393700"/>
              <a:gd name="connsiteY7" fmla="*/ 142111 h 258763"/>
              <a:gd name="connsiteX8" fmla="*/ 343220 w 393700"/>
              <a:gd name="connsiteY8" fmla="*/ 136889 h 258763"/>
              <a:gd name="connsiteX9" fmla="*/ 343220 w 393700"/>
              <a:gd name="connsiteY9" fmla="*/ 123462 h 258763"/>
              <a:gd name="connsiteX10" fmla="*/ 338408 w 393700"/>
              <a:gd name="connsiteY10" fmla="*/ 118241 h 258763"/>
              <a:gd name="connsiteX11" fmla="*/ 292875 w 393700"/>
              <a:gd name="connsiteY11" fmla="*/ 118241 h 258763"/>
              <a:gd name="connsiteX12" fmla="*/ 292875 w 393700"/>
              <a:gd name="connsiteY12" fmla="*/ 92133 h 258763"/>
              <a:gd name="connsiteX13" fmla="*/ 342850 w 393700"/>
              <a:gd name="connsiteY13" fmla="*/ 92133 h 258763"/>
              <a:gd name="connsiteX14" fmla="*/ 347662 w 393700"/>
              <a:gd name="connsiteY14" fmla="*/ 86912 h 258763"/>
              <a:gd name="connsiteX15" fmla="*/ 347662 w 393700"/>
              <a:gd name="connsiteY15" fmla="*/ 73112 h 258763"/>
              <a:gd name="connsiteX16" fmla="*/ 342850 w 393700"/>
              <a:gd name="connsiteY16" fmla="*/ 68263 h 258763"/>
              <a:gd name="connsiteX17" fmla="*/ 154416 w 393700"/>
              <a:gd name="connsiteY17" fmla="*/ 68263 h 258763"/>
              <a:gd name="connsiteX18" fmla="*/ 149225 w 393700"/>
              <a:gd name="connsiteY18" fmla="*/ 73112 h 258763"/>
              <a:gd name="connsiteX19" fmla="*/ 149225 w 393700"/>
              <a:gd name="connsiteY19" fmla="*/ 186867 h 258763"/>
              <a:gd name="connsiteX20" fmla="*/ 154416 w 393700"/>
              <a:gd name="connsiteY20" fmla="*/ 192088 h 258763"/>
              <a:gd name="connsiteX21" fmla="*/ 171844 w 393700"/>
              <a:gd name="connsiteY21" fmla="*/ 192088 h 258763"/>
              <a:gd name="connsiteX22" fmla="*/ 177035 w 393700"/>
              <a:gd name="connsiteY22" fmla="*/ 186867 h 258763"/>
              <a:gd name="connsiteX23" fmla="*/ 177035 w 393700"/>
              <a:gd name="connsiteY23" fmla="*/ 91014 h 258763"/>
              <a:gd name="connsiteX24" fmla="*/ 195205 w 393700"/>
              <a:gd name="connsiteY24" fmla="*/ 91014 h 258763"/>
              <a:gd name="connsiteX25" fmla="*/ 212262 w 393700"/>
              <a:gd name="connsiteY25" fmla="*/ 105933 h 258763"/>
              <a:gd name="connsiteX26" fmla="*/ 203362 w 393700"/>
              <a:gd name="connsiteY26" fmla="*/ 120852 h 258763"/>
              <a:gd name="connsiteX27" fmla="*/ 194092 w 393700"/>
              <a:gd name="connsiteY27" fmla="*/ 127938 h 258763"/>
              <a:gd name="connsiteX28" fmla="*/ 192238 w 393700"/>
              <a:gd name="connsiteY28" fmla="*/ 136143 h 258763"/>
              <a:gd name="connsiteX29" fmla="*/ 191497 w 393700"/>
              <a:gd name="connsiteY29" fmla="*/ 140246 h 258763"/>
              <a:gd name="connsiteX30" fmla="*/ 193351 w 393700"/>
              <a:gd name="connsiteY30" fmla="*/ 146213 h 258763"/>
              <a:gd name="connsiteX31" fmla="*/ 215970 w 393700"/>
              <a:gd name="connsiteY31" fmla="*/ 187240 h 258763"/>
              <a:gd name="connsiteX32" fmla="*/ 224127 w 393700"/>
              <a:gd name="connsiteY32" fmla="*/ 192088 h 258763"/>
              <a:gd name="connsiteX33" fmla="*/ 244892 w 393700"/>
              <a:gd name="connsiteY33" fmla="*/ 192088 h 258763"/>
              <a:gd name="connsiteX34" fmla="*/ 247859 w 393700"/>
              <a:gd name="connsiteY34" fmla="*/ 185375 h 258763"/>
              <a:gd name="connsiteX35" fmla="*/ 220048 w 393700"/>
              <a:gd name="connsiteY35" fmla="*/ 138754 h 258763"/>
              <a:gd name="connsiteX36" fmla="*/ 239701 w 393700"/>
              <a:gd name="connsiteY36" fmla="*/ 105560 h 258763"/>
              <a:gd name="connsiteX37" fmla="*/ 197059 w 393700"/>
              <a:gd name="connsiteY37" fmla="*/ 68263 h 258763"/>
              <a:gd name="connsiteX38" fmla="*/ 90986 w 393700"/>
              <a:gd name="connsiteY38" fmla="*/ 66675 h 258763"/>
              <a:gd name="connsiteX39" fmla="*/ 44331 w 393700"/>
              <a:gd name="connsiteY39" fmla="*/ 102190 h 258763"/>
              <a:gd name="connsiteX40" fmla="*/ 73353 w 393700"/>
              <a:gd name="connsiteY40" fmla="*/ 138446 h 258763"/>
              <a:gd name="connsiteX41" fmla="*/ 87312 w 393700"/>
              <a:gd name="connsiteY41" fmla="*/ 141775 h 258763"/>
              <a:gd name="connsiteX42" fmla="*/ 103843 w 393700"/>
              <a:gd name="connsiteY42" fmla="*/ 155833 h 258763"/>
              <a:gd name="connsiteX43" fmla="*/ 79230 w 393700"/>
              <a:gd name="connsiteY43" fmla="*/ 168411 h 258763"/>
              <a:gd name="connsiteX44" fmla="*/ 52781 w 393700"/>
              <a:gd name="connsiteY44" fmla="*/ 166562 h 258763"/>
              <a:gd name="connsiteX45" fmla="*/ 45801 w 393700"/>
              <a:gd name="connsiteY45" fmla="*/ 171001 h 258763"/>
              <a:gd name="connsiteX46" fmla="*/ 43229 w 393700"/>
              <a:gd name="connsiteY46" fmla="*/ 185799 h 258763"/>
              <a:gd name="connsiteX47" fmla="*/ 46903 w 393700"/>
              <a:gd name="connsiteY47" fmla="*/ 190238 h 258763"/>
              <a:gd name="connsiteX48" fmla="*/ 79598 w 393700"/>
              <a:gd name="connsiteY48" fmla="*/ 192088 h 258763"/>
              <a:gd name="connsiteX49" fmla="*/ 131762 w 393700"/>
              <a:gd name="connsiteY49" fmla="*/ 153613 h 258763"/>
              <a:gd name="connsiteX50" fmla="*/ 99435 w 393700"/>
              <a:gd name="connsiteY50" fmla="*/ 118098 h 258763"/>
              <a:gd name="connsiteX51" fmla="*/ 85475 w 393700"/>
              <a:gd name="connsiteY51" fmla="*/ 114769 h 258763"/>
              <a:gd name="connsiteX52" fmla="*/ 71516 w 393700"/>
              <a:gd name="connsiteY52" fmla="*/ 101820 h 258763"/>
              <a:gd name="connsiteX53" fmla="*/ 89516 w 393700"/>
              <a:gd name="connsiteY53" fmla="*/ 89982 h 258763"/>
              <a:gd name="connsiteX54" fmla="*/ 117803 w 393700"/>
              <a:gd name="connsiteY54" fmla="*/ 91462 h 258763"/>
              <a:gd name="connsiteX55" fmla="*/ 124782 w 393700"/>
              <a:gd name="connsiteY55" fmla="*/ 87022 h 258763"/>
              <a:gd name="connsiteX56" fmla="*/ 127354 w 393700"/>
              <a:gd name="connsiteY56" fmla="*/ 72594 h 258763"/>
              <a:gd name="connsiteX57" fmla="*/ 123680 w 393700"/>
              <a:gd name="connsiteY57" fmla="*/ 68525 h 258763"/>
              <a:gd name="connsiteX58" fmla="*/ 90986 w 393700"/>
              <a:gd name="connsiteY58" fmla="*/ 66675 h 258763"/>
              <a:gd name="connsiteX59" fmla="*/ 0 w 393700"/>
              <a:gd name="connsiteY59" fmla="*/ 0 h 258763"/>
              <a:gd name="connsiteX60" fmla="*/ 393700 w 393700"/>
              <a:gd name="connsiteY60" fmla="*/ 0 h 258763"/>
              <a:gd name="connsiteX61" fmla="*/ 393700 w 393700"/>
              <a:gd name="connsiteY61" fmla="*/ 258763 h 258763"/>
              <a:gd name="connsiteX62" fmla="*/ 0 w 393700"/>
              <a:gd name="connsiteY62" fmla="*/ 258763 h 258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393700" h="258763">
                <a:moveTo>
                  <a:pt x="270295" y="68263"/>
                </a:moveTo>
                <a:cubicBezTo>
                  <a:pt x="266223" y="68263"/>
                  <a:pt x="265112" y="69382"/>
                  <a:pt x="265112" y="73112"/>
                </a:cubicBezTo>
                <a:lnTo>
                  <a:pt x="265112" y="186867"/>
                </a:lnTo>
                <a:cubicBezTo>
                  <a:pt x="265112" y="190596"/>
                  <a:pt x="266223" y="192088"/>
                  <a:pt x="270295" y="192088"/>
                </a:cubicBezTo>
                <a:lnTo>
                  <a:pt x="287693" y="192088"/>
                </a:lnTo>
                <a:cubicBezTo>
                  <a:pt x="291765" y="192088"/>
                  <a:pt x="292875" y="190596"/>
                  <a:pt x="292875" y="186867"/>
                </a:cubicBezTo>
                <a:lnTo>
                  <a:pt x="292875" y="142111"/>
                </a:lnTo>
                <a:lnTo>
                  <a:pt x="338408" y="142111"/>
                </a:lnTo>
                <a:cubicBezTo>
                  <a:pt x="342109" y="142111"/>
                  <a:pt x="343220" y="140619"/>
                  <a:pt x="343220" y="136889"/>
                </a:cubicBezTo>
                <a:lnTo>
                  <a:pt x="343220" y="123462"/>
                </a:lnTo>
                <a:cubicBezTo>
                  <a:pt x="343220" y="119360"/>
                  <a:pt x="342109" y="118241"/>
                  <a:pt x="338408" y="118241"/>
                </a:cubicBezTo>
                <a:lnTo>
                  <a:pt x="292875" y="118241"/>
                </a:lnTo>
                <a:lnTo>
                  <a:pt x="292875" y="92133"/>
                </a:lnTo>
                <a:lnTo>
                  <a:pt x="342850" y="92133"/>
                </a:lnTo>
                <a:cubicBezTo>
                  <a:pt x="346551" y="92133"/>
                  <a:pt x="347662" y="90641"/>
                  <a:pt x="347662" y="86912"/>
                </a:cubicBezTo>
                <a:lnTo>
                  <a:pt x="347662" y="73112"/>
                </a:lnTo>
                <a:cubicBezTo>
                  <a:pt x="347662" y="69382"/>
                  <a:pt x="346551" y="68263"/>
                  <a:pt x="342850" y="68263"/>
                </a:cubicBezTo>
                <a:close/>
                <a:moveTo>
                  <a:pt x="154416" y="68263"/>
                </a:moveTo>
                <a:cubicBezTo>
                  <a:pt x="150337" y="68263"/>
                  <a:pt x="149225" y="69382"/>
                  <a:pt x="149225" y="73112"/>
                </a:cubicBezTo>
                <a:lnTo>
                  <a:pt x="149225" y="186867"/>
                </a:lnTo>
                <a:cubicBezTo>
                  <a:pt x="149225" y="190596"/>
                  <a:pt x="150337" y="192088"/>
                  <a:pt x="154416" y="192088"/>
                </a:cubicBezTo>
                <a:lnTo>
                  <a:pt x="171844" y="192088"/>
                </a:lnTo>
                <a:cubicBezTo>
                  <a:pt x="175552" y="192088"/>
                  <a:pt x="177035" y="190596"/>
                  <a:pt x="177035" y="186867"/>
                </a:cubicBezTo>
                <a:lnTo>
                  <a:pt x="177035" y="91014"/>
                </a:lnTo>
                <a:lnTo>
                  <a:pt x="195205" y="91014"/>
                </a:lnTo>
                <a:cubicBezTo>
                  <a:pt x="206699" y="91014"/>
                  <a:pt x="212262" y="95117"/>
                  <a:pt x="212262" y="105933"/>
                </a:cubicBezTo>
                <a:cubicBezTo>
                  <a:pt x="212262" y="116003"/>
                  <a:pt x="207812" y="118987"/>
                  <a:pt x="203362" y="120852"/>
                </a:cubicBezTo>
                <a:cubicBezTo>
                  <a:pt x="197800" y="123089"/>
                  <a:pt x="195946" y="120852"/>
                  <a:pt x="194092" y="127938"/>
                </a:cubicBezTo>
                <a:lnTo>
                  <a:pt x="192238" y="136143"/>
                </a:lnTo>
                <a:cubicBezTo>
                  <a:pt x="191497" y="138381"/>
                  <a:pt x="191497" y="139500"/>
                  <a:pt x="191497" y="140246"/>
                </a:cubicBezTo>
                <a:cubicBezTo>
                  <a:pt x="191497" y="142111"/>
                  <a:pt x="191867" y="143603"/>
                  <a:pt x="193351" y="146213"/>
                </a:cubicBezTo>
                <a:lnTo>
                  <a:pt x="215970" y="187240"/>
                </a:lnTo>
                <a:cubicBezTo>
                  <a:pt x="218194" y="190596"/>
                  <a:pt x="219678" y="192088"/>
                  <a:pt x="224127" y="192088"/>
                </a:cubicBezTo>
                <a:lnTo>
                  <a:pt x="244892" y="192088"/>
                </a:lnTo>
                <a:cubicBezTo>
                  <a:pt x="247859" y="192088"/>
                  <a:pt x="250825" y="190223"/>
                  <a:pt x="247859" y="185375"/>
                </a:cubicBezTo>
                <a:lnTo>
                  <a:pt x="220048" y="138754"/>
                </a:lnTo>
                <a:cubicBezTo>
                  <a:pt x="229318" y="132787"/>
                  <a:pt x="239701" y="124208"/>
                  <a:pt x="239701" y="105560"/>
                </a:cubicBezTo>
                <a:cubicBezTo>
                  <a:pt x="239701" y="81690"/>
                  <a:pt x="226352" y="68263"/>
                  <a:pt x="197059" y="68263"/>
                </a:cubicBezTo>
                <a:close/>
                <a:moveTo>
                  <a:pt x="90986" y="66675"/>
                </a:moveTo>
                <a:cubicBezTo>
                  <a:pt x="59393" y="66675"/>
                  <a:pt x="44331" y="80363"/>
                  <a:pt x="44331" y="102190"/>
                </a:cubicBezTo>
                <a:cubicBezTo>
                  <a:pt x="44331" y="121798"/>
                  <a:pt x="54985" y="133636"/>
                  <a:pt x="73353" y="138446"/>
                </a:cubicBezTo>
                <a:lnTo>
                  <a:pt x="87312" y="141775"/>
                </a:lnTo>
                <a:cubicBezTo>
                  <a:pt x="99067" y="145105"/>
                  <a:pt x="103843" y="148434"/>
                  <a:pt x="103843" y="155833"/>
                </a:cubicBezTo>
                <a:cubicBezTo>
                  <a:pt x="103843" y="166192"/>
                  <a:pt x="96863" y="168411"/>
                  <a:pt x="79230" y="168411"/>
                </a:cubicBezTo>
                <a:cubicBezTo>
                  <a:pt x="71148" y="168411"/>
                  <a:pt x="57556" y="167302"/>
                  <a:pt x="52781" y="166562"/>
                </a:cubicBezTo>
                <a:cubicBezTo>
                  <a:pt x="47638" y="166192"/>
                  <a:pt x="46536" y="166932"/>
                  <a:pt x="45801" y="171001"/>
                </a:cubicBezTo>
                <a:lnTo>
                  <a:pt x="43229" y="185799"/>
                </a:lnTo>
                <a:cubicBezTo>
                  <a:pt x="42862" y="188759"/>
                  <a:pt x="44331" y="189869"/>
                  <a:pt x="46903" y="190238"/>
                </a:cubicBezTo>
                <a:cubicBezTo>
                  <a:pt x="52413" y="190978"/>
                  <a:pt x="66005" y="192088"/>
                  <a:pt x="79598" y="192088"/>
                </a:cubicBezTo>
                <a:cubicBezTo>
                  <a:pt x="109721" y="192088"/>
                  <a:pt x="131762" y="182100"/>
                  <a:pt x="131762" y="153613"/>
                </a:cubicBezTo>
                <a:cubicBezTo>
                  <a:pt x="131762" y="136966"/>
                  <a:pt x="124415" y="124757"/>
                  <a:pt x="99435" y="118098"/>
                </a:cubicBezTo>
                <a:lnTo>
                  <a:pt x="85475" y="114769"/>
                </a:lnTo>
                <a:cubicBezTo>
                  <a:pt x="75924" y="112179"/>
                  <a:pt x="71516" y="109219"/>
                  <a:pt x="71516" y="101820"/>
                </a:cubicBezTo>
                <a:cubicBezTo>
                  <a:pt x="71516" y="92202"/>
                  <a:pt x="80700" y="89982"/>
                  <a:pt x="89516" y="89982"/>
                </a:cubicBezTo>
                <a:cubicBezTo>
                  <a:pt x="101272" y="89982"/>
                  <a:pt x="113027" y="91092"/>
                  <a:pt x="117803" y="91462"/>
                </a:cubicBezTo>
                <a:cubicBezTo>
                  <a:pt x="122945" y="91832"/>
                  <a:pt x="124048" y="91462"/>
                  <a:pt x="124782" y="87022"/>
                </a:cubicBezTo>
                <a:lnTo>
                  <a:pt x="127354" y="72594"/>
                </a:lnTo>
                <a:cubicBezTo>
                  <a:pt x="127721" y="70005"/>
                  <a:pt x="126252" y="68895"/>
                  <a:pt x="123680" y="68525"/>
                </a:cubicBezTo>
                <a:cubicBezTo>
                  <a:pt x="118170" y="67785"/>
                  <a:pt x="106047" y="66675"/>
                  <a:pt x="90986" y="66675"/>
                </a:cubicBezTo>
                <a:close/>
                <a:moveTo>
                  <a:pt x="0" y="0"/>
                </a:moveTo>
                <a:lnTo>
                  <a:pt x="393700" y="0"/>
                </a:lnTo>
                <a:lnTo>
                  <a:pt x="393700" y="258763"/>
                </a:lnTo>
                <a:lnTo>
                  <a:pt x="0" y="2587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9" tIns="36005" rIns="72009" bIns="36005" numCol="1" anchor="t" anchorCtr="0" compatLnSpc="1">
            <a:prstTxWarp prst="textNoShape">
              <a:avLst/>
            </a:prstTxWarp>
            <a:noAutofit/>
          </a:bodyPr>
          <a:lstStyle/>
          <a:p>
            <a:endParaRPr lang="de-CH" sz="1418" dirty="0"/>
          </a:p>
        </p:txBody>
      </p:sp>
    </p:spTree>
    <p:extLst>
      <p:ext uri="{BB962C8B-B14F-4D97-AF65-F5344CB8AC3E}">
        <p14:creationId xmlns:p14="http://schemas.microsoft.com/office/powerpoint/2010/main" val="37398290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B907FC-8EEA-4706-98EB-1F20D0D83E2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887613" y="1158667"/>
            <a:ext cx="7825979" cy="154686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CH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CB51EB-182E-4020-8D86-3EF8848E6CB1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887610" y="2705525"/>
            <a:ext cx="7825978" cy="80904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</a:p>
          <a:p>
            <a:pPr lvl="5"/>
            <a:r>
              <a:rPr lang="de-CH" dirty="0"/>
              <a:t>Sechste Ebene</a:t>
            </a:r>
          </a:p>
          <a:p>
            <a:pPr lvl="6"/>
            <a:r>
              <a:rPr lang="de-CH" dirty="0"/>
              <a:t>Siebte Ebene</a:t>
            </a:r>
          </a:p>
          <a:p>
            <a:pPr lvl="7"/>
            <a:r>
              <a:rPr lang="de-CH" dirty="0"/>
              <a:t>Achte Ebene</a:t>
            </a:r>
          </a:p>
          <a:p>
            <a:pPr lvl="8"/>
            <a:r>
              <a:rPr lang="de-CH" dirty="0"/>
              <a:t>Neunte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B66F5F-246B-41C3-A7EF-74B5848C435E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6417053" y="12268199"/>
            <a:ext cx="1871287" cy="340443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7469D3-D758-4D66-B52B-335D0B004E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87610" y="12268199"/>
            <a:ext cx="5359421" cy="340443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l">
              <a:defRPr sz="788">
                <a:solidFill>
                  <a:schemeClr val="tx1"/>
                </a:solidFill>
              </a:defRPr>
            </a:lvl1pPr>
          </a:lstStyle>
          <a:p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B6E1BC-0BF1-4586-8DE0-316908CCD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8288338" y="12268199"/>
            <a:ext cx="425250" cy="340443"/>
          </a:xfrm>
          <a:prstGeom prst="rect">
            <a:avLst/>
          </a:prstGeom>
        </p:spPr>
        <p:txBody>
          <a:bodyPr vert="horz" lIns="0" tIns="21600" rIns="0" bIns="0" rtlCol="0" anchor="t" anchorCtr="0"/>
          <a:lstStyle>
            <a:lvl1pPr algn="r">
              <a:defRPr sz="788">
                <a:solidFill>
                  <a:schemeClr val="tx1"/>
                </a:solidFill>
              </a:defRPr>
            </a:lvl1pPr>
          </a:lstStyle>
          <a:p>
            <a:fld id="{0A6ABA92-B65E-42F5-BB28-73DA50746AED}" type="slidenum">
              <a:rPr lang="de-CH" smtClean="0"/>
              <a:pPr/>
              <a:t>‹Nr.›</a:t>
            </a:fld>
            <a:endParaRPr lang="de-CH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DD67BBA8-1215-4433-B18C-83CEB641B11C}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267967" y="12182474"/>
            <a:ext cx="619643" cy="46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52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7" r:id="rId3"/>
    <p:sldLayoutId id="2147483669" r:id="rId4"/>
    <p:sldLayoutId id="2147483670" r:id="rId5"/>
    <p:sldLayoutId id="2147483671" r:id="rId6"/>
    <p:sldLayoutId id="2147483674" r:id="rId7"/>
    <p:sldLayoutId id="2147483672" r:id="rId8"/>
    <p:sldLayoutId id="2147483673" r:id="rId9"/>
    <p:sldLayoutId id="2147483676" r:id="rId10"/>
    <p:sldLayoutId id="2147483677" r:id="rId11"/>
    <p:sldLayoutId id="2147483678" r:id="rId12"/>
    <p:sldLayoutId id="2147483658" r:id="rId13"/>
    <p:sldLayoutId id="2147483650" r:id="rId14"/>
    <p:sldLayoutId id="2147483675" r:id="rId15"/>
    <p:sldLayoutId id="2147483661" r:id="rId16"/>
    <p:sldLayoutId id="2147483659" r:id="rId17"/>
    <p:sldLayoutId id="2147483660" r:id="rId18"/>
    <p:sldLayoutId id="2147483662" r:id="rId19"/>
    <p:sldLayoutId id="2147483663" r:id="rId20"/>
    <p:sldLayoutId id="2147483664" r:id="rId21"/>
    <p:sldLayoutId id="2147483665" r:id="rId22"/>
    <p:sldLayoutId id="2147483666" r:id="rId23"/>
    <p:sldLayoutId id="2147483667" r:id="rId24"/>
    <p:sldLayoutId id="2147483668" r:id="rId25"/>
    <p:sldLayoutId id="2147483654" r:id="rId26"/>
    <p:sldLayoutId id="2147483655" r:id="rId27"/>
  </p:sldLayoutIdLst>
  <p:hf hdr="0" ftr="0" dt="0"/>
  <p:txStyles>
    <p:titleStyle>
      <a:lvl1pPr algn="l" defTabSz="720102" rtl="0" eaLnBrk="1" latinLnBrk="0" hangingPunct="1">
        <a:lnSpc>
          <a:spcPct val="100000"/>
        </a:lnSpc>
        <a:spcBef>
          <a:spcPct val="0"/>
        </a:spcBef>
        <a:buNone/>
        <a:defRPr sz="2599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7201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SzPct val="100000"/>
        <a:buFont typeface="Wingdings 2" panose="05020102010507070707" pitchFamily="18" charset="2"/>
        <a:buNone/>
        <a:defRPr sz="1772" b="1" kern="1200">
          <a:solidFill>
            <a:schemeClr val="tx1"/>
          </a:solidFill>
          <a:latin typeface="+mj-lt"/>
          <a:ea typeface="+mn-ea"/>
          <a:cs typeface="+mn-cs"/>
        </a:defRPr>
      </a:lvl1pPr>
      <a:lvl2pPr marL="0" indent="0" algn="l" defTabSz="720102" rtl="0" eaLnBrk="1" latinLnBrk="0" hangingPunct="1">
        <a:lnSpc>
          <a:spcPct val="100000"/>
        </a:lnSpc>
        <a:spcBef>
          <a:spcPts val="0"/>
        </a:spcBef>
        <a:spcAft>
          <a:spcPts val="1024"/>
        </a:spcAft>
        <a:buClr>
          <a:schemeClr val="accent1"/>
        </a:buClr>
        <a:buFont typeface="Wingdings 2" panose="05020102010507070707" pitchFamily="18" charset="2"/>
        <a:buNone/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297673" indent="-297673" algn="l" defTabSz="720102" rtl="0" eaLnBrk="1" latinLnBrk="0" hangingPunct="1">
        <a:lnSpc>
          <a:spcPct val="100000"/>
        </a:lnSpc>
        <a:spcBef>
          <a:spcPts val="0"/>
        </a:spcBef>
        <a:spcAft>
          <a:spcPts val="1024"/>
        </a:spcAft>
        <a:buClr>
          <a:schemeClr val="accent1"/>
        </a:buClr>
        <a:buFont typeface="Wingdings 2" panose="05020102010507070707" pitchFamily="18" charset="2"/>
        <a:buChar char=""/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893017" indent="-297673" algn="l" defTabSz="720102" rtl="0" eaLnBrk="1" latinLnBrk="0" hangingPunct="1">
        <a:lnSpc>
          <a:spcPct val="100000"/>
        </a:lnSpc>
        <a:spcBef>
          <a:spcPts val="0"/>
        </a:spcBef>
        <a:spcAft>
          <a:spcPts val="1024"/>
        </a:spcAft>
        <a:buClr>
          <a:schemeClr val="accent1"/>
        </a:buClr>
        <a:buFont typeface="SRG SSR Type" panose="020B0504030602030204" pitchFamily="34" charset="0"/>
        <a:buChar char="–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720102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SRG SSR Type" panose="020B0504030602030204" pitchFamily="34" charset="0"/>
        <a:buNone/>
        <a:defRPr sz="1418" b="1" kern="1200">
          <a:solidFill>
            <a:schemeClr val="tx1"/>
          </a:solidFill>
          <a:latin typeface="+mj-lt"/>
          <a:ea typeface="+mn-ea"/>
          <a:cs typeface="+mn-cs"/>
        </a:defRPr>
      </a:lvl5pPr>
      <a:lvl6pPr marL="0" indent="0" algn="l" defTabSz="720102" rtl="0" eaLnBrk="1" latinLnBrk="0" hangingPunct="1">
        <a:lnSpc>
          <a:spcPct val="100000"/>
        </a:lnSpc>
        <a:spcBef>
          <a:spcPts val="0"/>
        </a:spcBef>
        <a:spcAft>
          <a:spcPts val="1024"/>
        </a:spcAft>
        <a:buClr>
          <a:schemeClr val="accent1"/>
        </a:buClr>
        <a:buFont typeface="SRG SSR Type" panose="020B0504030602030204" pitchFamily="34" charset="0"/>
        <a:buNone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97673" indent="-297673" algn="l" defTabSz="720102" rtl="0" eaLnBrk="1" latinLnBrk="0" hangingPunct="1">
        <a:lnSpc>
          <a:spcPct val="100000"/>
        </a:lnSpc>
        <a:spcBef>
          <a:spcPts val="0"/>
        </a:spcBef>
        <a:spcAft>
          <a:spcPts val="1024"/>
        </a:spcAft>
        <a:buClr>
          <a:schemeClr val="accent1"/>
        </a:buClr>
        <a:buFont typeface="Wingdings 2" panose="05020102010507070707" pitchFamily="18" charset="2"/>
        <a:buChar char="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893017" indent="-297673" algn="l" defTabSz="720102" rtl="0" eaLnBrk="1" latinLnBrk="0" hangingPunct="1">
        <a:lnSpc>
          <a:spcPct val="100000"/>
        </a:lnSpc>
        <a:spcBef>
          <a:spcPts val="0"/>
        </a:spcBef>
        <a:spcAft>
          <a:spcPts val="1024"/>
        </a:spcAft>
        <a:buClr>
          <a:schemeClr val="accent1"/>
        </a:buClr>
        <a:buFont typeface="SRG SSR Type" panose="020B0504030602030204" pitchFamily="34" charset="0"/>
        <a:buChar char="–"/>
        <a:tabLst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1275739" indent="-184278" algn="l" defTabSz="720102" rtl="0" eaLnBrk="1" latinLnBrk="0" hangingPunct="1">
        <a:lnSpc>
          <a:spcPct val="100000"/>
        </a:lnSpc>
        <a:spcBef>
          <a:spcPts val="0"/>
        </a:spcBef>
        <a:spcAft>
          <a:spcPts val="1024"/>
        </a:spcAft>
        <a:buClr>
          <a:schemeClr val="accent1"/>
        </a:buClr>
        <a:buFont typeface="SRG SSR Type" panose="020B0504030602030204" pitchFamily="34" charset="0"/>
        <a:buChar char="–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72010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51" algn="l" defTabSz="72010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102" algn="l" defTabSz="72010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52" algn="l" defTabSz="72010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204" algn="l" defTabSz="72010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54" algn="l" defTabSz="72010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305" algn="l" defTabSz="72010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56" algn="l" defTabSz="72010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406" algn="l" defTabSz="720102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59" userDrawn="1">
          <p15:clr>
            <a:srgbClr val="5ACBF0"/>
          </p15:clr>
        </p15:guide>
        <p15:guide id="2" pos="5489" userDrawn="1">
          <p15:clr>
            <a:srgbClr val="5ACBF0"/>
          </p15:clr>
        </p15:guide>
        <p15:guide id="4" orient="horz" pos="730" userDrawn="1">
          <p15:clr>
            <a:srgbClr val="5ACBF0"/>
          </p15:clr>
        </p15:guide>
        <p15:guide id="6" orient="horz" pos="7377" userDrawn="1">
          <p15:clr>
            <a:srgbClr val="5ACBF0"/>
          </p15:clr>
        </p15:guide>
        <p15:guide id="8" pos="2970" userDrawn="1">
          <p15:clr>
            <a:srgbClr val="5ACBF0"/>
          </p15:clr>
        </p15:guide>
        <p15:guide id="9" pos="3078" userDrawn="1">
          <p15:clr>
            <a:srgbClr val="5ACBF0"/>
          </p15:clr>
        </p15:guide>
        <p15:guide id="10" pos="2113" userDrawn="1">
          <p15:clr>
            <a:srgbClr val="5ACBF0"/>
          </p15:clr>
        </p15:guide>
        <p15:guide id="11" pos="2006" userDrawn="1">
          <p15:clr>
            <a:srgbClr val="5ACBF0"/>
          </p15:clr>
        </p15:guide>
        <p15:guide id="12" pos="3935" userDrawn="1">
          <p15:clr>
            <a:srgbClr val="5ACBF0"/>
          </p15:clr>
        </p15:guide>
        <p15:guide id="13" pos="4043" userDrawn="1">
          <p15:clr>
            <a:srgbClr val="5ACBF0"/>
          </p15:clr>
        </p15:guide>
        <p15:guide id="14" orient="horz" pos="1704" userDrawn="1">
          <p15:clr>
            <a:srgbClr val="5ACBF0"/>
          </p15:clr>
        </p15:guide>
        <p15:guide id="15" orient="horz" pos="2296" userDrawn="1">
          <p15:clr>
            <a:srgbClr val="5ACBF0"/>
          </p15:clr>
        </p15:guide>
        <p15:guide id="16" orient="horz" pos="2804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1.wdp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1202C3-E7C5-7F32-278D-5B9E6352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611" y="509797"/>
            <a:ext cx="7825979" cy="597108"/>
          </a:xfrm>
        </p:spPr>
        <p:txBody>
          <a:bodyPr/>
          <a:lstStyle/>
          <a:p>
            <a:r>
              <a:rPr lang="de-CH" dirty="0" err="1">
                <a:solidFill>
                  <a:schemeClr val="bg1"/>
                </a:solidFill>
              </a:rPr>
              <a:t>BlaBla</a:t>
            </a:r>
            <a:br>
              <a:rPr lang="de-CH" dirty="0">
                <a:solidFill>
                  <a:schemeClr val="bg1"/>
                </a:solidFill>
              </a:rPr>
            </a:b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ABFAE1-76AA-9A11-9052-B94C9215955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87611" y="244204"/>
            <a:ext cx="7825978" cy="253102"/>
          </a:xfrm>
        </p:spPr>
        <p:txBody>
          <a:bodyPr/>
          <a:lstStyle/>
          <a:p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038F945-1577-BCD8-8435-FFD19002CC9A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A6ABA92-B65E-42F5-BB28-73DA50746AED}" type="slidenum">
              <a:rPr lang="de-CH" smtClean="0"/>
              <a:pPr/>
              <a:t>1</a:t>
            </a:fld>
            <a:endParaRPr lang="de-CH" dirty="0"/>
          </a:p>
        </p:txBody>
      </p:sp>
      <p:grpSp>
        <p:nvGrpSpPr>
          <p:cNvPr id="1027" name="Gruppieren 1026">
            <a:extLst>
              <a:ext uri="{FF2B5EF4-FFF2-40B4-BE49-F238E27FC236}">
                <a16:creationId xmlns:a16="http://schemas.microsoft.com/office/drawing/2014/main" id="{9F2BD07F-0EF7-5297-85B6-440CC83F7FE9}"/>
              </a:ext>
            </a:extLst>
          </p:cNvPr>
          <p:cNvGrpSpPr/>
          <p:nvPr/>
        </p:nvGrpSpPr>
        <p:grpSpPr>
          <a:xfrm>
            <a:off x="561975" y="1476375"/>
            <a:ext cx="8448675" cy="5674707"/>
            <a:chOff x="363673" y="971551"/>
            <a:chExt cx="8857817" cy="6636732"/>
          </a:xfrm>
        </p:grpSpPr>
        <p:pic>
          <p:nvPicPr>
            <p:cNvPr id="12" name="Grafik 11" descr="Ein Bild, das Text, Screenshot, Rechteck, Design enthält.&#10;&#10;Automatisch generierte Beschreibung">
              <a:extLst>
                <a:ext uri="{FF2B5EF4-FFF2-40B4-BE49-F238E27FC236}">
                  <a16:creationId xmlns:a16="http://schemas.microsoft.com/office/drawing/2014/main" id="{A2A4D308-E646-1EDB-1E94-01B05AE3D7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7385" b="89992" l="4100" r="94945">
                          <a14:foregroundMark x1="13101" y1="9766" x2="13101" y2="9766"/>
                          <a14:foregroundMark x1="8940" y1="11421" x2="8323" y2="89225"/>
                          <a14:foregroundMark x1="92078" y1="88579" x2="93342" y2="11057"/>
                          <a14:foregroundMark x1="92170" y1="10533" x2="7830" y2="10008"/>
                          <a14:foregroundMark x1="6258" y1="8959" x2="6042" y2="17393"/>
                          <a14:foregroundMark x1="4470" y1="15335" x2="4963" y2="10533"/>
                          <a14:foregroundMark x1="61097" y1="15214" x2="17571" y2="14931"/>
                          <a14:foregroundMark x1="17571" y1="14931" x2="17571" y2="14931"/>
                          <a14:foregroundMark x1="12392" y1="16505" x2="74414" y2="77805"/>
                          <a14:foregroundMark x1="74414" y1="77805" x2="74507" y2="77805"/>
                          <a14:foregroundMark x1="80857" y1="13761" x2="50986" y2="49475"/>
                          <a14:foregroundMark x1="94544" y1="11703" x2="94636" y2="9887"/>
                          <a14:foregroundMark x1="88995" y1="7425" x2="81443" y2="7425"/>
                          <a14:foregroundMark x1="94945" y1="7546" x2="59032" y2="7546"/>
                          <a14:foregroundMark x1="59032" y1="7546" x2="59032" y2="7546"/>
                          <a14:foregroundMark x1="4470" y1="18563" x2="4100" y2="11178"/>
                          <a14:foregroundMark x1="4100" y1="11178" x2="4470" y2="18039"/>
                          <a14:foregroundMark x1="4562" y1="7425" x2="59340" y2="7910"/>
                          <a14:foregroundMark x1="4377" y1="7546" x2="4162" y2="1791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61" t="7539" r="5456" b="11174"/>
            <a:stretch/>
          </p:blipFill>
          <p:spPr>
            <a:xfrm>
              <a:off x="485775" y="971551"/>
              <a:ext cx="8610600" cy="5962649"/>
            </a:xfrm>
            <a:prstGeom prst="rect">
              <a:avLst/>
            </a:prstGeom>
          </p:spPr>
        </p:pic>
        <p:sp>
          <p:nvSpPr>
            <p:cNvPr id="13" name="Textfeld 12">
              <a:extLst>
                <a:ext uri="{FF2B5EF4-FFF2-40B4-BE49-F238E27FC236}">
                  <a16:creationId xmlns:a16="http://schemas.microsoft.com/office/drawing/2014/main" id="{ADBA2F60-B7DE-618D-329D-1E9C0399473C}"/>
                </a:ext>
              </a:extLst>
            </p:cNvPr>
            <p:cNvSpPr txBox="1"/>
            <p:nvPr/>
          </p:nvSpPr>
          <p:spPr>
            <a:xfrm>
              <a:off x="1581149" y="1476375"/>
              <a:ext cx="4200525" cy="475571"/>
            </a:xfrm>
            <a:prstGeom prst="rect">
              <a:avLst/>
            </a:prstGeom>
            <a:noFill/>
          </p:spPr>
          <p:txBody>
            <a:bodyPr wrap="none" lIns="0" tIns="0" rIns="0" bIns="0" rtlCol="0">
              <a:noAutofit/>
            </a:bodyPr>
            <a:lstStyle/>
            <a:p>
              <a:pPr algn="l"/>
              <a:r>
                <a:rPr lang="de-CH" sz="1200" b="1" dirty="0"/>
                <a:t>https://www.srf.ch/play/tv/tagesschau</a:t>
              </a:r>
            </a:p>
          </p:txBody>
        </p:sp>
        <p:pic>
          <p:nvPicPr>
            <p:cNvPr id="17" name="Grafik 16">
              <a:extLst>
                <a:ext uri="{FF2B5EF4-FFF2-40B4-BE49-F238E27FC236}">
                  <a16:creationId xmlns:a16="http://schemas.microsoft.com/office/drawing/2014/main" id="{134E84DE-CA62-1955-F305-A3ED5F681F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001461" y="6004028"/>
              <a:ext cx="2957059" cy="1604255"/>
            </a:xfrm>
            <a:prstGeom prst="rect">
              <a:avLst/>
            </a:prstGeom>
          </p:spPr>
        </p:pic>
        <p:pic>
          <p:nvPicPr>
            <p:cNvPr id="21" name="Grafik 20">
              <a:extLst>
                <a:ext uri="{FF2B5EF4-FFF2-40B4-BE49-F238E27FC236}">
                  <a16:creationId xmlns:a16="http://schemas.microsoft.com/office/drawing/2014/main" id="{A93E181B-BC2D-4B4C-D4B8-7C5FEEF7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23967" y="6004027"/>
              <a:ext cx="3197523" cy="1604255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0CF9BA45-418B-8700-D78F-9B3F39B5C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3673" y="6004028"/>
              <a:ext cx="2572340" cy="1604255"/>
            </a:xfrm>
            <a:prstGeom prst="rect">
              <a:avLst/>
            </a:prstGeom>
          </p:spPr>
        </p:pic>
        <p:cxnSp>
          <p:nvCxnSpPr>
            <p:cNvPr id="40" name="Verbinder: gewinkelt 39">
              <a:extLst>
                <a:ext uri="{FF2B5EF4-FFF2-40B4-BE49-F238E27FC236}">
                  <a16:creationId xmlns:a16="http://schemas.microsoft.com/office/drawing/2014/main" id="{A89CFC05-7B39-27CD-5C85-9BB9F5718D9D}"/>
                </a:ext>
              </a:extLst>
            </p:cNvPr>
            <p:cNvCxnSpPr>
              <a:cxnSpLocks/>
              <a:stCxn id="32" idx="2"/>
              <a:endCxn id="23" idx="0"/>
            </p:cNvCxnSpPr>
            <p:nvPr/>
          </p:nvCxnSpPr>
          <p:spPr>
            <a:xfrm rot="5400000">
              <a:off x="3215382" y="3955430"/>
              <a:ext cx="483059" cy="3614136"/>
            </a:xfrm>
            <a:prstGeom prst="bentConnector3">
              <a:avLst/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cxnSp>
          <p:nvCxnSpPr>
            <p:cNvPr id="41" name="Verbinder: gewinkelt 40">
              <a:extLst>
                <a:ext uri="{FF2B5EF4-FFF2-40B4-BE49-F238E27FC236}">
                  <a16:creationId xmlns:a16="http://schemas.microsoft.com/office/drawing/2014/main" id="{90A65629-B04F-7D19-4F38-5181F1A2F213}"/>
                </a:ext>
              </a:extLst>
            </p:cNvPr>
            <p:cNvCxnSpPr>
              <a:cxnSpLocks/>
              <a:stCxn id="36" idx="2"/>
              <a:endCxn id="17" idx="0"/>
            </p:cNvCxnSpPr>
            <p:nvPr/>
          </p:nvCxnSpPr>
          <p:spPr>
            <a:xfrm rot="5400000">
              <a:off x="5163809" y="4843097"/>
              <a:ext cx="477114" cy="1844749"/>
            </a:xfrm>
            <a:prstGeom prst="bentConnector3">
              <a:avLst>
                <a:gd name="adj1" fmla="val 71961"/>
              </a:avLst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A1F7DD29-F9C6-02D2-A248-91F5282DF46E}"/>
                </a:ext>
              </a:extLst>
            </p:cNvPr>
            <p:cNvSpPr/>
            <p:nvPr/>
          </p:nvSpPr>
          <p:spPr>
            <a:xfrm>
              <a:off x="504825" y="1756096"/>
              <a:ext cx="8543925" cy="3731368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cxnSp>
          <p:nvCxnSpPr>
            <p:cNvPr id="45" name="Verbinder: gewinkelt 44">
              <a:extLst>
                <a:ext uri="{FF2B5EF4-FFF2-40B4-BE49-F238E27FC236}">
                  <a16:creationId xmlns:a16="http://schemas.microsoft.com/office/drawing/2014/main" id="{441A6415-F24F-A242-65B9-C9F34E74D0AD}"/>
                </a:ext>
              </a:extLst>
            </p:cNvPr>
            <p:cNvCxnSpPr>
              <a:cxnSpLocks/>
              <a:stCxn id="38" idx="2"/>
              <a:endCxn id="21" idx="0"/>
            </p:cNvCxnSpPr>
            <p:nvPr/>
          </p:nvCxnSpPr>
          <p:spPr>
            <a:xfrm rot="16200000" flipH="1">
              <a:off x="7263262" y="5644560"/>
              <a:ext cx="477114" cy="241820"/>
            </a:xfrm>
            <a:prstGeom prst="bentConnector3">
              <a:avLst>
                <a:gd name="adj1" fmla="val 50000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cxnSp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5CA777F-758F-FF8C-79D4-5E5DAD62C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5933" b="936"/>
            <a:stretch/>
          </p:blipFill>
          <p:spPr>
            <a:xfrm>
              <a:off x="2131242" y="1807767"/>
              <a:ext cx="5083010" cy="2735651"/>
            </a:xfrm>
            <a:prstGeom prst="rect">
              <a:avLst/>
            </a:prstGeom>
          </p:spPr>
        </p:pic>
        <p:pic>
          <p:nvPicPr>
            <p:cNvPr id="10" name="Grafik 9">
              <a:extLst>
                <a:ext uri="{FF2B5EF4-FFF2-40B4-BE49-F238E27FC236}">
                  <a16:creationId xmlns:a16="http://schemas.microsoft.com/office/drawing/2014/main" id="{44E09B39-E94A-1432-EEA7-A109B4131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04825" y="4543419"/>
              <a:ext cx="8543925" cy="989439"/>
            </a:xfrm>
            <a:prstGeom prst="rect">
              <a:avLst/>
            </a:prstGeom>
          </p:spPr>
        </p:pic>
        <p:sp>
          <p:nvSpPr>
            <p:cNvPr id="32" name="Rechteck: abgerundete Ecken 31">
              <a:extLst>
                <a:ext uri="{FF2B5EF4-FFF2-40B4-BE49-F238E27FC236}">
                  <a16:creationId xmlns:a16="http://schemas.microsoft.com/office/drawing/2014/main" id="{D679F77A-4AF2-1AD9-5BE4-3BB479816EE0}"/>
                </a:ext>
              </a:extLst>
            </p:cNvPr>
            <p:cNvSpPr/>
            <p:nvPr/>
          </p:nvSpPr>
          <p:spPr>
            <a:xfrm>
              <a:off x="4756151" y="4543418"/>
              <a:ext cx="1015656" cy="977551"/>
            </a:xfrm>
            <a:prstGeom prst="roundRect">
              <a:avLst>
                <a:gd name="adj" fmla="val 3906"/>
              </a:avLst>
            </a:prstGeom>
            <a:noFill/>
            <a:ln w="28575"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6" name="Rechteck: abgerundete Ecken 35">
              <a:extLst>
                <a:ext uri="{FF2B5EF4-FFF2-40B4-BE49-F238E27FC236}">
                  <a16:creationId xmlns:a16="http://schemas.microsoft.com/office/drawing/2014/main" id="{3E7F6109-ECC5-FEE8-4B40-429F83F002DE}"/>
                </a:ext>
              </a:extLst>
            </p:cNvPr>
            <p:cNvSpPr/>
            <p:nvPr/>
          </p:nvSpPr>
          <p:spPr>
            <a:xfrm>
              <a:off x="5790857" y="4537475"/>
              <a:ext cx="1067766" cy="989439"/>
            </a:xfrm>
            <a:prstGeom prst="roundRect">
              <a:avLst>
                <a:gd name="adj" fmla="val 3906"/>
              </a:avLst>
            </a:prstGeom>
            <a:noFill/>
            <a:ln w="28575">
              <a:solidFill>
                <a:schemeClr val="accent3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8" name="Rechteck: abgerundete Ecken 37">
              <a:extLst>
                <a:ext uri="{FF2B5EF4-FFF2-40B4-BE49-F238E27FC236}">
                  <a16:creationId xmlns:a16="http://schemas.microsoft.com/office/drawing/2014/main" id="{E341362E-4DE0-86F1-02FA-44510A019F30}"/>
                </a:ext>
              </a:extLst>
            </p:cNvPr>
            <p:cNvSpPr/>
            <p:nvPr/>
          </p:nvSpPr>
          <p:spPr>
            <a:xfrm>
              <a:off x="6877673" y="4537475"/>
              <a:ext cx="1006472" cy="989438"/>
            </a:xfrm>
            <a:prstGeom prst="roundRect">
              <a:avLst>
                <a:gd name="adj" fmla="val 3906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pic>
          <p:nvPicPr>
            <p:cNvPr id="55" name="Grafik 54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429155C4-FD7D-3808-33CE-80DF86EF3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6089" y="2765531"/>
              <a:ext cx="820124" cy="820124"/>
            </a:xfrm>
            <a:prstGeom prst="rect">
              <a:avLst/>
            </a:prstGeom>
          </p:spPr>
        </p:pic>
      </p:grpSp>
      <p:grpSp>
        <p:nvGrpSpPr>
          <p:cNvPr id="1036" name="Gruppieren 1035">
            <a:extLst>
              <a:ext uri="{FF2B5EF4-FFF2-40B4-BE49-F238E27FC236}">
                <a16:creationId xmlns:a16="http://schemas.microsoft.com/office/drawing/2014/main" id="{1B7DC1FD-6EB4-CE7C-005A-3300073F4BC8}"/>
              </a:ext>
            </a:extLst>
          </p:cNvPr>
          <p:cNvGrpSpPr/>
          <p:nvPr/>
        </p:nvGrpSpPr>
        <p:grpSpPr>
          <a:xfrm>
            <a:off x="7912085" y="1132389"/>
            <a:ext cx="1685926" cy="1590106"/>
            <a:chOff x="7915274" y="2466974"/>
            <a:chExt cx="1685926" cy="1590106"/>
          </a:xfrm>
        </p:grpSpPr>
        <p:sp>
          <p:nvSpPr>
            <p:cNvPr id="1030" name="Rechteck 1029">
              <a:extLst>
                <a:ext uri="{FF2B5EF4-FFF2-40B4-BE49-F238E27FC236}">
                  <a16:creationId xmlns:a16="http://schemas.microsoft.com/office/drawing/2014/main" id="{C4FEDB5C-7EBA-78C9-B5EA-62FD1BB4B327}"/>
                </a:ext>
              </a:extLst>
            </p:cNvPr>
            <p:cNvSpPr/>
            <p:nvPr/>
          </p:nvSpPr>
          <p:spPr>
            <a:xfrm>
              <a:off x="8201025" y="2466975"/>
              <a:ext cx="1400175" cy="157981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 sz="1200" dirty="0"/>
            </a:p>
            <a:p>
              <a:pPr algn="ctr"/>
              <a:endParaRPr lang="de-CH" sz="1200" dirty="0"/>
            </a:p>
            <a:p>
              <a:pPr algn="ctr"/>
              <a:endParaRPr lang="de-CH" sz="1200" dirty="0"/>
            </a:p>
            <a:p>
              <a:pPr algn="ctr"/>
              <a:endParaRPr lang="de-CH" sz="1200" dirty="0"/>
            </a:p>
            <a:p>
              <a:pPr algn="ctr"/>
              <a:endParaRPr lang="de-CH" sz="1200" dirty="0"/>
            </a:p>
          </p:txBody>
        </p:sp>
        <p:pic>
          <p:nvPicPr>
            <p:cNvPr id="1032" name="Grafik 1031" descr="Ein Bild, das Muster, nähen, Kreuzworträtsel, monochrom enthält.&#10;&#10;Automatisch generierte Beschreibung">
              <a:extLst>
                <a:ext uri="{FF2B5EF4-FFF2-40B4-BE49-F238E27FC236}">
                  <a16:creationId xmlns:a16="http://schemas.microsoft.com/office/drawing/2014/main" id="{D4BC132B-303A-8A6D-1B09-C29A85308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8338" y="2539206"/>
              <a:ext cx="1222535" cy="1222535"/>
            </a:xfrm>
            <a:prstGeom prst="rect">
              <a:avLst/>
            </a:prstGeom>
          </p:spPr>
        </p:pic>
        <p:sp>
          <p:nvSpPr>
            <p:cNvPr id="1034" name="Textfeld 1033">
              <a:extLst>
                <a:ext uri="{FF2B5EF4-FFF2-40B4-BE49-F238E27FC236}">
                  <a16:creationId xmlns:a16="http://schemas.microsoft.com/office/drawing/2014/main" id="{9287B311-29C0-C499-4A7A-482E39D81229}"/>
                </a:ext>
              </a:extLst>
            </p:cNvPr>
            <p:cNvSpPr txBox="1"/>
            <p:nvPr/>
          </p:nvSpPr>
          <p:spPr>
            <a:xfrm>
              <a:off x="8201025" y="3790388"/>
              <a:ext cx="140017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de-CH" sz="1100" b="1" dirty="0">
                  <a:solidFill>
                    <a:schemeClr val="bg1"/>
                  </a:solidFill>
                </a:rPr>
                <a:t>Scan </a:t>
              </a:r>
              <a:r>
                <a:rPr lang="de-CH" sz="1100" b="1" dirty="0" err="1">
                  <a:solidFill>
                    <a:schemeClr val="bg1"/>
                  </a:solidFill>
                </a:rPr>
                <a:t>to</a:t>
              </a:r>
              <a:r>
                <a:rPr lang="de-CH" sz="1100" b="1" dirty="0">
                  <a:solidFill>
                    <a:schemeClr val="bg1"/>
                  </a:solidFill>
                </a:rPr>
                <a:t> </a:t>
              </a:r>
              <a:r>
                <a:rPr lang="de-CH" sz="1100" b="1" dirty="0" err="1">
                  <a:solidFill>
                    <a:schemeClr val="bg1"/>
                  </a:solidFill>
                </a:rPr>
                <a:t>view</a:t>
              </a:r>
              <a:r>
                <a:rPr lang="de-CH" sz="1100" b="1" dirty="0">
                  <a:solidFill>
                    <a:schemeClr val="bg1"/>
                  </a:solidFill>
                </a:rPr>
                <a:t> online</a:t>
              </a:r>
            </a:p>
          </p:txBody>
        </p:sp>
        <p:sp>
          <p:nvSpPr>
            <p:cNvPr id="1035" name="Gleichschenkliges Dreieck 1034">
              <a:extLst>
                <a:ext uri="{FF2B5EF4-FFF2-40B4-BE49-F238E27FC236}">
                  <a16:creationId xmlns:a16="http://schemas.microsoft.com/office/drawing/2014/main" id="{2E383CB4-142E-EFFB-105D-31A870BEF4DC}"/>
                </a:ext>
              </a:extLst>
            </p:cNvPr>
            <p:cNvSpPr/>
            <p:nvPr/>
          </p:nvSpPr>
          <p:spPr>
            <a:xfrm rot="16200000">
              <a:off x="7266352" y="3115896"/>
              <a:ext cx="1590106" cy="292261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DC6749CE-0AEF-D8F6-B65B-392A7378EF6F}"/>
              </a:ext>
            </a:extLst>
          </p:cNvPr>
          <p:cNvGrpSpPr/>
          <p:nvPr/>
        </p:nvGrpSpPr>
        <p:grpSpPr>
          <a:xfrm>
            <a:off x="965200" y="7431775"/>
            <a:ext cx="8045450" cy="2766325"/>
            <a:chOff x="535061" y="7562850"/>
            <a:chExt cx="9882726" cy="3205795"/>
          </a:xfrm>
        </p:grpSpPr>
        <p:pic>
          <p:nvPicPr>
            <p:cNvPr id="6" name="Grafik 5">
              <a:extLst>
                <a:ext uri="{FF2B5EF4-FFF2-40B4-BE49-F238E27FC236}">
                  <a16:creationId xmlns:a16="http://schemas.microsoft.com/office/drawing/2014/main" id="{FDDBBED1-5AD1-610B-1A0B-14CD6627043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" t="273" r="-900" b="5957"/>
            <a:stretch/>
          </p:blipFill>
          <p:spPr>
            <a:xfrm>
              <a:off x="535061" y="7562850"/>
              <a:ext cx="5131466" cy="3205795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1ECC0DEF-34AD-5DF2-5FD6-E5B995D422C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5798"/>
            <a:stretch/>
          </p:blipFill>
          <p:spPr>
            <a:xfrm>
              <a:off x="5620787" y="7562850"/>
              <a:ext cx="4797000" cy="3205795"/>
            </a:xfrm>
            <a:prstGeom prst="rect">
              <a:avLst/>
            </a:prstGeom>
          </p:spPr>
        </p:pic>
      </p:grp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EC00098E-A671-9A39-362C-5CBDFF74E1AD}"/>
              </a:ext>
            </a:extLst>
          </p:cNvPr>
          <p:cNvCxnSpPr>
            <a:cxnSpLocks/>
            <a:stCxn id="19" idx="1"/>
            <a:endCxn id="23" idx="2"/>
          </p:cNvCxnSpPr>
          <p:nvPr/>
        </p:nvCxnSpPr>
        <p:spPr>
          <a:xfrm rot="10800000" flipH="1">
            <a:off x="965199" y="7151083"/>
            <a:ext cx="823537" cy="1002717"/>
          </a:xfrm>
          <a:prstGeom prst="bentConnector4">
            <a:avLst>
              <a:gd name="adj1" fmla="val -27758"/>
              <a:gd name="adj2" fmla="val 94626"/>
            </a:avLst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BF4E2ED6-E91C-0E9C-9848-CC5A90C58772}"/>
              </a:ext>
            </a:extLst>
          </p:cNvPr>
          <p:cNvSpPr/>
          <p:nvPr/>
        </p:nvSpPr>
        <p:spPr>
          <a:xfrm>
            <a:off x="965200" y="8008147"/>
            <a:ext cx="8045449" cy="291303"/>
          </a:xfrm>
          <a:prstGeom prst="roundRect">
            <a:avLst>
              <a:gd name="adj" fmla="val 3906"/>
            </a:avLst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4" name="Rechteck: abgerundete Ecken 23">
            <a:extLst>
              <a:ext uri="{FF2B5EF4-FFF2-40B4-BE49-F238E27FC236}">
                <a16:creationId xmlns:a16="http://schemas.microsoft.com/office/drawing/2014/main" id="{A66FC6AE-26F9-8FC7-878A-75C0D05507C7}"/>
              </a:ext>
            </a:extLst>
          </p:cNvPr>
          <p:cNvSpPr/>
          <p:nvPr/>
        </p:nvSpPr>
        <p:spPr>
          <a:xfrm>
            <a:off x="965200" y="9265447"/>
            <a:ext cx="8045449" cy="291303"/>
          </a:xfrm>
          <a:prstGeom prst="roundRect">
            <a:avLst>
              <a:gd name="adj" fmla="val 3906"/>
            </a:avLst>
          </a:prstGeom>
          <a:noFill/>
          <a:ln w="19050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5" name="Verbinder: gewinkelt 24">
            <a:extLst>
              <a:ext uri="{FF2B5EF4-FFF2-40B4-BE49-F238E27FC236}">
                <a16:creationId xmlns:a16="http://schemas.microsoft.com/office/drawing/2014/main" id="{1B06A7C5-F881-2BAA-929E-ADBCC1B94584}"/>
              </a:ext>
            </a:extLst>
          </p:cNvPr>
          <p:cNvCxnSpPr>
            <a:cxnSpLocks/>
            <a:stCxn id="24" idx="1"/>
            <a:endCxn id="17" idx="2"/>
          </p:cNvCxnSpPr>
          <p:nvPr/>
        </p:nvCxnSpPr>
        <p:spPr>
          <a:xfrm rot="10800000" flipH="1">
            <a:off x="965199" y="7151083"/>
            <a:ext cx="3522961" cy="2260017"/>
          </a:xfrm>
          <a:prstGeom prst="bentConnector4">
            <a:avLst>
              <a:gd name="adj1" fmla="val -9012"/>
              <a:gd name="adj2" fmla="val 93120"/>
            </a:avLst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51C5FCBC-62E4-6CE1-3222-F3C63ED082AD}"/>
              </a:ext>
            </a:extLst>
          </p:cNvPr>
          <p:cNvSpPr/>
          <p:nvPr/>
        </p:nvSpPr>
        <p:spPr>
          <a:xfrm>
            <a:off x="965200" y="8314528"/>
            <a:ext cx="8045449" cy="291303"/>
          </a:xfrm>
          <a:prstGeom prst="roundRect">
            <a:avLst>
              <a:gd name="adj" fmla="val 3906"/>
            </a:avLst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1" name="Verbinder: gewinkelt 30">
            <a:extLst>
              <a:ext uri="{FF2B5EF4-FFF2-40B4-BE49-F238E27FC236}">
                <a16:creationId xmlns:a16="http://schemas.microsoft.com/office/drawing/2014/main" id="{BAE54A1F-0F9C-2FC3-9558-589C92196DAD}"/>
              </a:ext>
            </a:extLst>
          </p:cNvPr>
          <p:cNvCxnSpPr>
            <a:cxnSpLocks/>
            <a:stCxn id="30" idx="1"/>
            <a:endCxn id="21" idx="2"/>
          </p:cNvCxnSpPr>
          <p:nvPr/>
        </p:nvCxnSpPr>
        <p:spPr>
          <a:xfrm rot="10800000" flipH="1">
            <a:off x="965199" y="7151082"/>
            <a:ext cx="6520535" cy="1309099"/>
          </a:xfrm>
          <a:prstGeom prst="bentConnector4">
            <a:avLst>
              <a:gd name="adj1" fmla="val -2045"/>
              <a:gd name="adj2" fmla="val 83212"/>
            </a:avLst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7217E425-2431-F45E-8B61-FA4B850C4C9F}"/>
              </a:ext>
            </a:extLst>
          </p:cNvPr>
          <p:cNvGrpSpPr/>
          <p:nvPr/>
        </p:nvGrpSpPr>
        <p:grpSpPr>
          <a:xfrm>
            <a:off x="1585967" y="6806049"/>
            <a:ext cx="1368000" cy="215444"/>
            <a:chOff x="1706489" y="7001620"/>
            <a:chExt cx="1368000" cy="215444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1DE259A1-7F9E-21D6-307A-DEB8F46A6AC8}"/>
                </a:ext>
              </a:extLst>
            </p:cNvPr>
            <p:cNvGrpSpPr/>
            <p:nvPr/>
          </p:nvGrpSpPr>
          <p:grpSpPr>
            <a:xfrm>
              <a:off x="1706489" y="7037342"/>
              <a:ext cx="1368000" cy="144000"/>
              <a:chOff x="2247900" y="6800844"/>
              <a:chExt cx="1488747" cy="212181"/>
            </a:xfrm>
          </p:grpSpPr>
          <p:sp>
            <p:nvSpPr>
              <p:cNvPr id="43" name="Rechteck: abgerundete Ecken 42">
                <a:extLst>
                  <a:ext uri="{FF2B5EF4-FFF2-40B4-BE49-F238E27FC236}">
                    <a16:creationId xmlns:a16="http://schemas.microsoft.com/office/drawing/2014/main" id="{677A9EB6-ADAB-81C7-5B06-55C015D0DE78}"/>
                  </a:ext>
                </a:extLst>
              </p:cNvPr>
              <p:cNvSpPr/>
              <p:nvPr/>
            </p:nvSpPr>
            <p:spPr>
              <a:xfrm>
                <a:off x="2247900" y="6800844"/>
                <a:ext cx="1488747" cy="212181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:endParaRPr lang="de-CH" sz="1100" dirty="0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8E2F6CC-568B-0742-FDB3-A71DB74C6402}"/>
                  </a:ext>
                </a:extLst>
              </p:cNvPr>
              <p:cNvSpPr/>
              <p:nvPr/>
            </p:nvSpPr>
            <p:spPr>
              <a:xfrm>
                <a:off x="2285023" y="6831195"/>
                <a:ext cx="120316" cy="15945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56" name="Textfeld 55">
              <a:extLst>
                <a:ext uri="{FF2B5EF4-FFF2-40B4-BE49-F238E27FC236}">
                  <a16:creationId xmlns:a16="http://schemas.microsoft.com/office/drawing/2014/main" id="{B574F5ED-3116-00AF-5CE0-FFF693838E3F}"/>
                </a:ext>
              </a:extLst>
            </p:cNvPr>
            <p:cNvSpPr txBox="1"/>
            <p:nvPr/>
          </p:nvSpPr>
          <p:spPr>
            <a:xfrm>
              <a:off x="1753219" y="7001620"/>
              <a:ext cx="126599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800" b="1" dirty="0">
                  <a:solidFill>
                    <a:schemeClr val="tx2"/>
                  </a:solidFill>
                </a:rPr>
                <a:t>  </a:t>
              </a:r>
              <a:r>
                <a:rPr lang="de-CH" sz="800" b="0" i="0" u="none" strike="noStrike" dirty="0">
                  <a:solidFill>
                    <a:srgbClr val="000000"/>
                  </a:solidFill>
                  <a:effectLst/>
                  <a:latin typeface="Arial" panose="020B0604020202020204" pitchFamily="34" charset="0"/>
                </a:rPr>
                <a:t>STAAT UND POLITIK.</a:t>
              </a:r>
              <a:r>
                <a:rPr lang="de-CH" sz="800" dirty="0"/>
                <a:t> </a:t>
              </a:r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D1CBCE90-DA6B-C14F-B4B7-296351A6078A}"/>
              </a:ext>
            </a:extLst>
          </p:cNvPr>
          <p:cNvGrpSpPr/>
          <p:nvPr/>
        </p:nvGrpSpPr>
        <p:grpSpPr>
          <a:xfrm>
            <a:off x="731404" y="6797130"/>
            <a:ext cx="868140" cy="215444"/>
            <a:chOff x="1706488" y="7001620"/>
            <a:chExt cx="868140" cy="215444"/>
          </a:xfrm>
        </p:grpSpPr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B6670A8E-FA98-D2A0-070B-9D711A6FF944}"/>
                </a:ext>
              </a:extLst>
            </p:cNvPr>
            <p:cNvGrpSpPr/>
            <p:nvPr/>
          </p:nvGrpSpPr>
          <p:grpSpPr>
            <a:xfrm>
              <a:off x="1706488" y="7037347"/>
              <a:ext cx="813679" cy="136017"/>
              <a:chOff x="2247900" y="6800844"/>
              <a:chExt cx="885499" cy="200418"/>
            </a:xfrm>
          </p:grpSpPr>
          <p:sp>
            <p:nvSpPr>
              <p:cNvPr id="61" name="Rechteck: abgerundete Ecken 60">
                <a:extLst>
                  <a:ext uri="{FF2B5EF4-FFF2-40B4-BE49-F238E27FC236}">
                    <a16:creationId xmlns:a16="http://schemas.microsoft.com/office/drawing/2014/main" id="{E914CD67-2289-0812-214C-3B896DBFF20E}"/>
                  </a:ext>
                </a:extLst>
              </p:cNvPr>
              <p:cNvSpPr/>
              <p:nvPr/>
            </p:nvSpPr>
            <p:spPr>
              <a:xfrm>
                <a:off x="2247900" y="6800844"/>
                <a:ext cx="885499" cy="200418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:endParaRPr lang="de-CH" sz="1100" dirty="0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C57FA281-63D4-F247-35C8-E1FC56B00CAE}"/>
                  </a:ext>
                </a:extLst>
              </p:cNvPr>
              <p:cNvSpPr/>
              <p:nvPr/>
            </p:nvSpPr>
            <p:spPr>
              <a:xfrm>
                <a:off x="2285023" y="6831195"/>
                <a:ext cx="120316" cy="15945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8C153C52-225D-0540-17D5-A32B80E43432}"/>
                </a:ext>
              </a:extLst>
            </p:cNvPr>
            <p:cNvSpPr txBox="1"/>
            <p:nvPr/>
          </p:nvSpPr>
          <p:spPr>
            <a:xfrm>
              <a:off x="1753219" y="7001620"/>
              <a:ext cx="8214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 ENERGIE</a:t>
              </a:r>
              <a:r>
                <a:rPr lang="de-CH" sz="800" b="1" dirty="0">
                  <a:solidFill>
                    <a:schemeClr val="tx2"/>
                  </a:solidFill>
                </a:rPr>
                <a:t>.</a:t>
              </a:r>
              <a:endParaRPr lang="de-CH" sz="800" dirty="0"/>
            </a:p>
          </p:txBody>
        </p:sp>
      </p:grpSp>
      <p:grpSp>
        <p:nvGrpSpPr>
          <p:cNvPr id="63" name="Gruppieren 62">
            <a:extLst>
              <a:ext uri="{FF2B5EF4-FFF2-40B4-BE49-F238E27FC236}">
                <a16:creationId xmlns:a16="http://schemas.microsoft.com/office/drawing/2014/main" id="{EA24F51C-4E33-2021-10EE-7A4606BC59C7}"/>
              </a:ext>
            </a:extLst>
          </p:cNvPr>
          <p:cNvGrpSpPr/>
          <p:nvPr/>
        </p:nvGrpSpPr>
        <p:grpSpPr>
          <a:xfrm>
            <a:off x="7159691" y="6806049"/>
            <a:ext cx="821430" cy="215444"/>
            <a:chOff x="1706489" y="7014320"/>
            <a:chExt cx="821430" cy="215444"/>
          </a:xfrm>
        </p:grpSpPr>
        <p:grpSp>
          <p:nvGrpSpPr>
            <p:cNvPr id="1024" name="Gruppieren 1023">
              <a:extLst>
                <a:ext uri="{FF2B5EF4-FFF2-40B4-BE49-F238E27FC236}">
                  <a16:creationId xmlns:a16="http://schemas.microsoft.com/office/drawing/2014/main" id="{DDB9DF71-AE2F-56AB-624B-B71E62555819}"/>
                </a:ext>
              </a:extLst>
            </p:cNvPr>
            <p:cNvGrpSpPr/>
            <p:nvPr/>
          </p:nvGrpSpPr>
          <p:grpSpPr>
            <a:xfrm>
              <a:off x="1706489" y="7037334"/>
              <a:ext cx="796112" cy="157812"/>
              <a:chOff x="2247900" y="6800841"/>
              <a:chExt cx="866381" cy="232533"/>
            </a:xfrm>
          </p:grpSpPr>
          <p:sp>
            <p:nvSpPr>
              <p:cNvPr id="1026" name="Rechteck: abgerundete Ecken 1025">
                <a:extLst>
                  <a:ext uri="{FF2B5EF4-FFF2-40B4-BE49-F238E27FC236}">
                    <a16:creationId xmlns:a16="http://schemas.microsoft.com/office/drawing/2014/main" id="{A57433EA-4992-F625-662A-20C1F9B51918}"/>
                  </a:ext>
                </a:extLst>
              </p:cNvPr>
              <p:cNvSpPr/>
              <p:nvPr/>
            </p:nvSpPr>
            <p:spPr>
              <a:xfrm>
                <a:off x="2247900" y="6800841"/>
                <a:ext cx="866381" cy="232533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:endParaRPr lang="de-CH" sz="1100" dirty="0"/>
              </a:p>
            </p:txBody>
          </p:sp>
          <p:sp>
            <p:nvSpPr>
              <p:cNvPr id="1028" name="Ellipse 1027">
                <a:extLst>
                  <a:ext uri="{FF2B5EF4-FFF2-40B4-BE49-F238E27FC236}">
                    <a16:creationId xmlns:a16="http://schemas.microsoft.com/office/drawing/2014/main" id="{9D06C8E2-CC85-A403-6C2F-A2E224B417EE}"/>
                  </a:ext>
                </a:extLst>
              </p:cNvPr>
              <p:cNvSpPr/>
              <p:nvPr/>
            </p:nvSpPr>
            <p:spPr>
              <a:xfrm>
                <a:off x="2285023" y="6831195"/>
                <a:ext cx="120316" cy="15945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1025" name="Textfeld 1024">
              <a:extLst>
                <a:ext uri="{FF2B5EF4-FFF2-40B4-BE49-F238E27FC236}">
                  <a16:creationId xmlns:a16="http://schemas.microsoft.com/office/drawing/2014/main" id="{ABB374F2-1566-E0BF-F286-8EB007061D47}"/>
                </a:ext>
              </a:extLst>
            </p:cNvPr>
            <p:cNvSpPr txBox="1"/>
            <p:nvPr/>
          </p:nvSpPr>
          <p:spPr>
            <a:xfrm>
              <a:off x="1765919" y="7014320"/>
              <a:ext cx="76200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INDUSTRIE</a:t>
              </a:r>
              <a:r>
                <a:rPr lang="de-CH" sz="800" b="1" dirty="0">
                  <a:solidFill>
                    <a:schemeClr val="tx2"/>
                  </a:solidFill>
                </a:rPr>
                <a:t>.</a:t>
              </a:r>
              <a:endParaRPr lang="de-CH" sz="800" dirty="0"/>
            </a:p>
          </p:txBody>
        </p:sp>
      </p:grpSp>
      <p:grpSp>
        <p:nvGrpSpPr>
          <p:cNvPr id="1079" name="Gruppieren 1078">
            <a:extLst>
              <a:ext uri="{FF2B5EF4-FFF2-40B4-BE49-F238E27FC236}">
                <a16:creationId xmlns:a16="http://schemas.microsoft.com/office/drawing/2014/main" id="{09D9C08C-0BAC-02F8-E2B3-66153D251500}"/>
              </a:ext>
            </a:extLst>
          </p:cNvPr>
          <p:cNvGrpSpPr/>
          <p:nvPr/>
        </p:nvGrpSpPr>
        <p:grpSpPr>
          <a:xfrm>
            <a:off x="3301428" y="6806049"/>
            <a:ext cx="1015479" cy="215444"/>
            <a:chOff x="1706490" y="7001620"/>
            <a:chExt cx="1015479" cy="215444"/>
          </a:xfrm>
        </p:grpSpPr>
        <p:grpSp>
          <p:nvGrpSpPr>
            <p:cNvPr id="1080" name="Gruppieren 1079">
              <a:extLst>
                <a:ext uri="{FF2B5EF4-FFF2-40B4-BE49-F238E27FC236}">
                  <a16:creationId xmlns:a16="http://schemas.microsoft.com/office/drawing/2014/main" id="{C9877602-4B8F-6B15-0AAC-77B6E26C0A83}"/>
                </a:ext>
              </a:extLst>
            </p:cNvPr>
            <p:cNvGrpSpPr/>
            <p:nvPr/>
          </p:nvGrpSpPr>
          <p:grpSpPr>
            <a:xfrm>
              <a:off x="1706490" y="7037357"/>
              <a:ext cx="899350" cy="135078"/>
              <a:chOff x="2247900" y="6800845"/>
              <a:chExt cx="978731" cy="199034"/>
            </a:xfrm>
          </p:grpSpPr>
          <p:sp>
            <p:nvSpPr>
              <p:cNvPr id="1082" name="Rechteck: abgerundete Ecken 1081">
                <a:extLst>
                  <a:ext uri="{FF2B5EF4-FFF2-40B4-BE49-F238E27FC236}">
                    <a16:creationId xmlns:a16="http://schemas.microsoft.com/office/drawing/2014/main" id="{010C19BD-74D5-0464-4728-E5404B57420E}"/>
                  </a:ext>
                </a:extLst>
              </p:cNvPr>
              <p:cNvSpPr/>
              <p:nvPr/>
            </p:nvSpPr>
            <p:spPr>
              <a:xfrm>
                <a:off x="2247900" y="6800845"/>
                <a:ext cx="978731" cy="19903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:endParaRPr lang="de-CH" sz="1100" dirty="0"/>
              </a:p>
            </p:txBody>
          </p:sp>
          <p:sp>
            <p:nvSpPr>
              <p:cNvPr id="1083" name="Ellipse 1082">
                <a:extLst>
                  <a:ext uri="{FF2B5EF4-FFF2-40B4-BE49-F238E27FC236}">
                    <a16:creationId xmlns:a16="http://schemas.microsoft.com/office/drawing/2014/main" id="{8DE754DE-A398-F102-7D14-B01F95220B76}"/>
                  </a:ext>
                </a:extLst>
              </p:cNvPr>
              <p:cNvSpPr/>
              <p:nvPr/>
            </p:nvSpPr>
            <p:spPr>
              <a:xfrm>
                <a:off x="2285023" y="6831195"/>
                <a:ext cx="120316" cy="15945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1081" name="Textfeld 1080">
              <a:extLst>
                <a:ext uri="{FF2B5EF4-FFF2-40B4-BE49-F238E27FC236}">
                  <a16:creationId xmlns:a16="http://schemas.microsoft.com/office/drawing/2014/main" id="{885B7209-42A2-AD69-C75E-BB266BFEF050}"/>
                </a:ext>
              </a:extLst>
            </p:cNvPr>
            <p:cNvSpPr txBox="1"/>
            <p:nvPr/>
          </p:nvSpPr>
          <p:spPr>
            <a:xfrm>
              <a:off x="1753219" y="7001620"/>
              <a:ext cx="96875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 GESCHICHTE.</a:t>
              </a:r>
              <a:endParaRPr lang="de-CH" sz="800" dirty="0"/>
            </a:p>
          </p:txBody>
        </p:sp>
      </p:grpSp>
      <p:grpSp>
        <p:nvGrpSpPr>
          <p:cNvPr id="1084" name="Gruppieren 1083">
            <a:extLst>
              <a:ext uri="{FF2B5EF4-FFF2-40B4-BE49-F238E27FC236}">
                <a16:creationId xmlns:a16="http://schemas.microsoft.com/office/drawing/2014/main" id="{69DAE10F-A05F-33A0-F258-13A05C2AAE7C}"/>
              </a:ext>
            </a:extLst>
          </p:cNvPr>
          <p:cNvGrpSpPr/>
          <p:nvPr/>
        </p:nvGrpSpPr>
        <p:grpSpPr>
          <a:xfrm>
            <a:off x="6219832" y="6806049"/>
            <a:ext cx="1074183" cy="215444"/>
            <a:chOff x="1706488" y="7007970"/>
            <a:chExt cx="1074183" cy="215444"/>
          </a:xfrm>
        </p:grpSpPr>
        <p:grpSp>
          <p:nvGrpSpPr>
            <p:cNvPr id="1085" name="Gruppieren 1084">
              <a:extLst>
                <a:ext uri="{FF2B5EF4-FFF2-40B4-BE49-F238E27FC236}">
                  <a16:creationId xmlns:a16="http://schemas.microsoft.com/office/drawing/2014/main" id="{D1A109EC-2140-C81F-8D5A-5CC8248AC088}"/>
                </a:ext>
              </a:extLst>
            </p:cNvPr>
            <p:cNvGrpSpPr/>
            <p:nvPr/>
          </p:nvGrpSpPr>
          <p:grpSpPr>
            <a:xfrm>
              <a:off x="1706488" y="7037328"/>
              <a:ext cx="889326" cy="165252"/>
              <a:chOff x="2247900" y="6800841"/>
              <a:chExt cx="967823" cy="243496"/>
            </a:xfrm>
          </p:grpSpPr>
          <p:sp>
            <p:nvSpPr>
              <p:cNvPr id="1087" name="Rechteck: abgerundete Ecken 1086">
                <a:extLst>
                  <a:ext uri="{FF2B5EF4-FFF2-40B4-BE49-F238E27FC236}">
                    <a16:creationId xmlns:a16="http://schemas.microsoft.com/office/drawing/2014/main" id="{7C0FE2EA-081F-8FBE-5710-6765E6CC96E7}"/>
                  </a:ext>
                </a:extLst>
              </p:cNvPr>
              <p:cNvSpPr/>
              <p:nvPr/>
            </p:nvSpPr>
            <p:spPr>
              <a:xfrm>
                <a:off x="2247900" y="6800841"/>
                <a:ext cx="967823" cy="2434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200"/>
                  </a:spcBef>
                  <a:spcAft>
                    <a:spcPts val="200"/>
                  </a:spcAft>
                </a:pPr>
                <a:endParaRPr lang="de-CH" sz="1100" dirty="0"/>
              </a:p>
            </p:txBody>
          </p:sp>
          <p:sp>
            <p:nvSpPr>
              <p:cNvPr id="1088" name="Ellipse 1087">
                <a:extLst>
                  <a:ext uri="{FF2B5EF4-FFF2-40B4-BE49-F238E27FC236}">
                    <a16:creationId xmlns:a16="http://schemas.microsoft.com/office/drawing/2014/main" id="{2CE2F37D-50FE-7CA6-5F2C-8A306C59EB8E}"/>
                  </a:ext>
                </a:extLst>
              </p:cNvPr>
              <p:cNvSpPr/>
              <p:nvPr/>
            </p:nvSpPr>
            <p:spPr>
              <a:xfrm>
                <a:off x="2285023" y="6831195"/>
                <a:ext cx="120316" cy="15945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sp>
          <p:nvSpPr>
            <p:cNvPr id="1086" name="Textfeld 1085">
              <a:extLst>
                <a:ext uri="{FF2B5EF4-FFF2-40B4-BE49-F238E27FC236}">
                  <a16:creationId xmlns:a16="http://schemas.microsoft.com/office/drawing/2014/main" id="{2DD5FCC7-1096-BB1F-2E8A-280ECD5A6CF1}"/>
                </a:ext>
              </a:extLst>
            </p:cNvPr>
            <p:cNvSpPr txBox="1"/>
            <p:nvPr/>
          </p:nvSpPr>
          <p:spPr>
            <a:xfrm>
              <a:off x="1765919" y="7007970"/>
              <a:ext cx="101475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CH" sz="800" dirty="0">
                  <a:solidFill>
                    <a:srgbClr val="000000"/>
                  </a:solidFill>
                  <a:latin typeface="Arial" panose="020B0604020202020204" pitchFamily="34" charset="0"/>
                </a:rPr>
                <a:t>WIRTSCHAFT.</a:t>
              </a:r>
              <a:endParaRPr lang="de-CH" sz="800" dirty="0"/>
            </a:p>
          </p:txBody>
        </p:sp>
      </p:grpSp>
      <p:sp>
        <p:nvSpPr>
          <p:cNvPr id="5" name="Rechteck 4">
            <a:extLst>
              <a:ext uri="{FF2B5EF4-FFF2-40B4-BE49-F238E27FC236}">
                <a16:creationId xmlns:a16="http://schemas.microsoft.com/office/drawing/2014/main" id="{373E3FB1-3696-7DCB-B96A-CEF5B500931D}"/>
              </a:ext>
            </a:extLst>
          </p:cNvPr>
          <p:cNvSpPr/>
          <p:nvPr/>
        </p:nvSpPr>
        <p:spPr>
          <a:xfrm rot="19724638">
            <a:off x="-3120563" y="1412758"/>
            <a:ext cx="10960629" cy="9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800" dirty="0"/>
              <a:t>DRAFT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48900377"/>
      </p:ext>
    </p:extLst>
  </p:cSld>
  <p:clrMapOvr>
    <a:masterClrMapping/>
  </p:clrMapOvr>
</p:sld>
</file>

<file path=ppt/theme/theme1.xml><?xml version="1.0" encoding="utf-8"?>
<a:theme xmlns:a="http://schemas.openxmlformats.org/drawingml/2006/main" name="SRF">
  <a:themeElements>
    <a:clrScheme name="SRF PPT v2020">
      <a:dk1>
        <a:srgbClr val="333333"/>
      </a:dk1>
      <a:lt1>
        <a:srgbClr val="FFFFFF"/>
      </a:lt1>
      <a:dk2>
        <a:srgbClr val="000000"/>
      </a:dk2>
      <a:lt2>
        <a:srgbClr val="D2D2D2"/>
      </a:lt2>
      <a:accent1>
        <a:srgbClr val="AF001E"/>
      </a:accent1>
      <a:accent2>
        <a:srgbClr val="E24444"/>
      </a:accent2>
      <a:accent3>
        <a:srgbClr val="EE61F2"/>
      </a:accent3>
      <a:accent4>
        <a:srgbClr val="FF8A28"/>
      </a:accent4>
      <a:accent5>
        <a:srgbClr val="3C832A"/>
      </a:accent5>
      <a:accent6>
        <a:srgbClr val="38ADD6"/>
      </a:accent6>
      <a:hlink>
        <a:srgbClr val="000000"/>
      </a:hlink>
      <a:folHlink>
        <a:srgbClr val="969696"/>
      </a:folHlink>
    </a:clrScheme>
    <a:fontScheme name="SRF Fonts">
      <a:majorFont>
        <a:latin typeface="SRG SSR Type"/>
        <a:ea typeface=""/>
        <a:cs typeface=""/>
      </a:majorFont>
      <a:minorFont>
        <a:latin typeface="SRG SSR Ty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defRPr dirty="0" err="1" smtClean="0"/>
        </a:defPPr>
      </a:lstStyle>
    </a:txDef>
  </a:objectDefaults>
  <a:extraClrSchemeLst>
    <a:extraClrScheme>
      <a:clrScheme name="SRF PPT v2020">
        <a:dk1>
          <a:srgbClr val="333333"/>
        </a:dk1>
        <a:lt1>
          <a:srgbClr val="FFFFFF"/>
        </a:lt1>
        <a:dk2>
          <a:srgbClr val="000000"/>
        </a:dk2>
        <a:lt2>
          <a:srgbClr val="D2D2D2"/>
        </a:lt2>
        <a:accent1>
          <a:srgbClr val="AF001E"/>
        </a:accent1>
        <a:accent2>
          <a:srgbClr val="E24444"/>
        </a:accent2>
        <a:accent3>
          <a:srgbClr val="EE61F2"/>
        </a:accent3>
        <a:accent4>
          <a:srgbClr val="FF8A28"/>
        </a:accent4>
        <a:accent5>
          <a:srgbClr val="3C832A"/>
        </a:accent5>
        <a:accent6>
          <a:srgbClr val="38ADD6"/>
        </a:accent6>
        <a:hlink>
          <a:srgbClr val="00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custClrLst>
    <a:custClr>
      <a:srgbClr val="7F0000"/>
    </a:custClr>
    <a:custClr>
      <a:srgbClr val="A30000"/>
    </a:custClr>
    <a:custClr>
      <a:srgbClr val="C62C2C"/>
    </a:custClr>
    <a:custClr>
      <a:srgbClr val="E24444"/>
    </a:custClr>
    <a:custClr>
      <a:srgbClr val="EF6C6C"/>
    </a:custClr>
    <a:custClr>
      <a:srgbClr val="FF8A8A"/>
    </a:custClr>
    <a:custClr>
      <a:srgbClr val="FFA4A4"/>
    </a:custClr>
    <a:custClr>
      <a:srgbClr val="25257C"/>
    </a:custClr>
    <a:custClr>
      <a:srgbClr val="928DFF"/>
    </a:custClr>
    <a:custClr>
      <a:srgbClr val="5A5A5A"/>
    </a:custClr>
    <a:custClr>
      <a:srgbClr val="7C0D6C"/>
    </a:custClr>
    <a:custClr>
      <a:srgbClr val="B512A5"/>
    </a:custClr>
    <a:custClr>
      <a:srgbClr val="D841D1"/>
    </a:custClr>
    <a:custClr>
      <a:srgbClr val="EE61F2"/>
    </a:custClr>
    <a:custClr>
      <a:srgbClr val="E980FF"/>
    </a:custClr>
    <a:custClr>
      <a:srgbClr val="F099FF"/>
    </a:custClr>
    <a:custClr>
      <a:srgbClr val="F0B3FF"/>
    </a:custClr>
    <a:custClr>
      <a:srgbClr val="3C3CBA"/>
    </a:custClr>
    <a:custClr>
      <a:srgbClr val="AAA6FF"/>
    </a:custClr>
    <a:custClr>
      <a:srgbClr val="7B7B7B"/>
    </a:custClr>
    <a:custClr>
      <a:srgbClr val="933B00"/>
    </a:custClr>
    <a:custClr>
      <a:srgbClr val="BC4C00"/>
    </a:custClr>
    <a:custClr>
      <a:srgbClr val="E56D1C"/>
    </a:custClr>
    <a:custClr>
      <a:srgbClr val="FF8A29"/>
    </a:custClr>
    <a:custClr>
      <a:srgbClr val="FFA143"/>
    </a:custClr>
    <a:custClr>
      <a:srgbClr val="FFB850"/>
    </a:custClr>
    <a:custClr>
      <a:srgbClr val="FFCF57"/>
    </a:custClr>
    <a:custClr>
      <a:srgbClr val="574AD8"/>
    </a:custClr>
    <a:custClr>
      <a:srgbClr val="000000"/>
    </a:custClr>
    <a:custClr>
      <a:srgbClr val="9C9C9C"/>
    </a:custClr>
    <a:custClr>
      <a:srgbClr val="0A3A00"/>
    </a:custClr>
    <a:custClr>
      <a:srgbClr val="0E5400"/>
    </a:custClr>
    <a:custClr>
      <a:srgbClr val="256B17"/>
    </a:custClr>
    <a:custClr>
      <a:srgbClr val="3C842A"/>
    </a:custClr>
    <a:custClr>
      <a:srgbClr val="5BA34D"/>
    </a:custClr>
    <a:custClr>
      <a:srgbClr val="7CBF6D"/>
    </a:custClr>
    <a:custClr>
      <a:srgbClr val="9CD88F"/>
    </a:custClr>
    <a:custClr>
      <a:srgbClr val="7352FF"/>
    </a:custClr>
    <a:custClr>
      <a:srgbClr val="303030"/>
    </a:custClr>
    <a:custClr>
      <a:srgbClr val="BCBCBC"/>
    </a:custClr>
    <a:custClr>
      <a:srgbClr val="004D77"/>
    </a:custClr>
    <a:custClr>
      <a:srgbClr val="0076AA"/>
    </a:custClr>
    <a:custClr>
      <a:srgbClr val="2092C4"/>
    </a:custClr>
    <a:custClr>
      <a:srgbClr val="38ADD6"/>
    </a:custClr>
    <a:custClr>
      <a:srgbClr val="61C5E0"/>
    </a:custClr>
    <a:custClr>
      <a:srgbClr val="85D3E5"/>
    </a:custClr>
    <a:custClr>
      <a:srgbClr val="9ADEE5"/>
    </a:custClr>
    <a:custClr>
      <a:srgbClr val="836EFF"/>
    </a:custClr>
    <a:custClr>
      <a:srgbClr val="424242"/>
    </a:custClr>
    <a:custClr>
      <a:srgbClr val="FFFFFF"/>
    </a:custClr>
  </a:custClrLst>
  <a:extLst>
    <a:ext uri="{05A4C25C-085E-4340-85A3-A5531E510DB2}">
      <thm15:themeFamily xmlns:thm15="http://schemas.microsoft.com/office/thememl/2012/main" name="SRF_Praesentation_ohne_Bilder" id="{E78916F1-4AF7-469D-BE60-C87BBB05A9C5}" vid="{C5F849F2-359A-4F7B-893E-A2E3EDC231FD}"/>
    </a:ext>
  </a:extLst>
</a:theme>
</file>

<file path=ppt/theme/theme2.xml><?xml version="1.0" encoding="utf-8"?>
<a:theme xmlns:a="http://schemas.openxmlformats.org/drawingml/2006/main" name="Office">
  <a:themeElements>
    <a:clrScheme name="SRF PPT v2020">
      <a:dk1>
        <a:srgbClr val="333333"/>
      </a:dk1>
      <a:lt1>
        <a:srgbClr val="FFFFFF"/>
      </a:lt1>
      <a:dk2>
        <a:srgbClr val="000000"/>
      </a:dk2>
      <a:lt2>
        <a:srgbClr val="D2D2D2"/>
      </a:lt2>
      <a:accent1>
        <a:srgbClr val="AF001E"/>
      </a:accent1>
      <a:accent2>
        <a:srgbClr val="E24444"/>
      </a:accent2>
      <a:accent3>
        <a:srgbClr val="EE61F2"/>
      </a:accent3>
      <a:accent4>
        <a:srgbClr val="FF8A28"/>
      </a:accent4>
      <a:accent5>
        <a:srgbClr val="3C832A"/>
      </a:accent5>
      <a:accent6>
        <a:srgbClr val="38ADD6"/>
      </a:accent6>
      <a:hlink>
        <a:srgbClr val="000000"/>
      </a:hlink>
      <a:folHlink>
        <a:srgbClr val="969696"/>
      </a:folHlink>
    </a:clrScheme>
    <a:fontScheme name="SRF Fonts">
      <a:majorFont>
        <a:latin typeface="SRG SSR Type"/>
        <a:ea typeface=""/>
        <a:cs typeface=""/>
      </a:majorFont>
      <a:minorFont>
        <a:latin typeface="SRG SSR Ty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SRF Fonts">
      <a:majorFont>
        <a:latin typeface="SRG SSR Type"/>
        <a:ea typeface=""/>
        <a:cs typeface=""/>
      </a:majorFont>
      <a:minorFont>
        <a:latin typeface="SRG SSR Ty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AD9C912488E1244DBCC23D5971334B75" ma:contentTypeVersion="17" ma:contentTypeDescription="Ein neues Dokument erstellen." ma:contentTypeScope="" ma:versionID="736d0b4b8d971c272b6873f799281274">
  <xsd:schema xmlns:xsd="http://www.w3.org/2001/XMLSchema" xmlns:xs="http://www.w3.org/2001/XMLSchema" xmlns:p="http://schemas.microsoft.com/office/2006/metadata/properties" xmlns:ns2="65ffd4a3-cfe2-4970-b0f0-57ca2fb50fd0" xmlns:ns3="f3ed9fdb-68c4-47ca-80f4-31c588d4bede" targetNamespace="http://schemas.microsoft.com/office/2006/metadata/properties" ma:root="true" ma:fieldsID="2f846d86326cb90864dbbb2eb6b72622" ns2:_="" ns3:_="">
    <xsd:import namespace="65ffd4a3-cfe2-4970-b0f0-57ca2fb50fd0"/>
    <xsd:import namespace="f3ed9fdb-68c4-47ca-80f4-31c588d4bed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HideFromDelve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ffd4a3-cfe2-4970-b0f0-57ca2fb50f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HideFromDelve" ma:index="20" nillable="true" ma:displayName="HideFromDelve" ma:default="0" ma:format="Dropdown" ma:internalName="HideFromDelve">
      <xsd:simpleType>
        <xsd:restriction base="dms:Boolean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Bildmarkierungen" ma:readOnly="false" ma:fieldId="{5cf76f15-5ced-4ddc-b409-7134ff3c332f}" ma:taxonomyMulti="true" ma:sspId="26f6fbef-03e1-447a-b5c3-eae2b9c285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ed9fdb-68c4-47ca-80f4-31c588d4bede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81cd6895-48b6-4cc5-a931-dc964d0e2fd7}" ma:internalName="TaxCatchAll" ma:showField="CatchAllData" ma:web="f3ed9fdb-68c4-47ca-80f4-31c588d4bed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7C71117-A01B-4F19-AC01-6F5313D6EF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FC5AF62-4414-4DC7-8EDA-92B5B20DE0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5ffd4a3-cfe2-4970-b0f0-57ca2fb50fd0"/>
    <ds:schemaRef ds:uri="f3ed9fdb-68c4-47ca-80f4-31c588d4bed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SRF_Vorlage</Template>
  <TotalTime>0</TotalTime>
  <Words>36</Words>
  <Application>Microsoft Office PowerPoint</Application>
  <PresentationFormat>A3-Papier (297 x 420 mm)</PresentationFormat>
  <Paragraphs>13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7" baseType="lpstr">
      <vt:lpstr>Arial</vt:lpstr>
      <vt:lpstr>SRG SSR Type</vt:lpstr>
      <vt:lpstr>SRG SSR Type Light</vt:lpstr>
      <vt:lpstr>SRG SSR Type Serif</vt:lpstr>
      <vt:lpstr>Wingdings 2</vt:lpstr>
      <vt:lpstr>SRF</vt:lpstr>
      <vt:lpstr>BlaBla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in SRG SSR Type,  Bold, 66 Pt.</dc:title>
  <dc:creator>Giovanoli, Mauro (SRF)</dc:creator>
  <cp:lastModifiedBy>Giovanoli, Mauro (SRF)</cp:lastModifiedBy>
  <cp:revision>3</cp:revision>
  <dcterms:created xsi:type="dcterms:W3CDTF">2024-05-21T06:41:12Z</dcterms:created>
  <dcterms:modified xsi:type="dcterms:W3CDTF">2024-06-23T09:26:50Z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el">
    <vt:i4>0</vt:i4>
  </property>
</Properties>
</file>