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4660"/>
  </p:normalViewPr>
  <p:slideViewPr>
    <p:cSldViewPr snapToGrid="0">
      <p:cViewPr varScale="1">
        <p:scale>
          <a:sx n="72" d="100"/>
          <a:sy n="72"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Brinquedo Infantil</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Estação Meteorológica</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9AA20123-7343-4E8D-A493-AAE485CA554C}">
      <dgm:prSet phldrT="[Texto]"/>
      <dgm:spPr/>
      <dgm:t>
        <a:bodyPr/>
        <a:lstStyle/>
        <a:p>
          <a:r>
            <a:rPr lang="pt-BR" dirty="0"/>
            <a:t>Projetos </a:t>
          </a:r>
          <a:r>
            <a:rPr lang="pt-BR" dirty="0" err="1"/>
            <a:t>ModSim</a:t>
          </a:r>
          <a:r>
            <a:rPr lang="pt-BR" dirty="0"/>
            <a:t> </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endParaRPr lang="pt-BR" dirty="0"/>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endParaRPr lang="pt-BR" dirty="0"/>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endParaRPr lang="pt-BR" dirty="0"/>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endParaRPr lang="pt-BR" dirty="0"/>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endParaRPr lang="pt-BR" dirty="0"/>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A038BA8D-7FB9-4D06-9B3E-479A42691246}">
      <dgm:prSet phldrT="[Texto]"/>
      <dgm:spPr/>
      <dgm:t>
        <a:bodyPr/>
        <a:lstStyle/>
        <a:p>
          <a:r>
            <a:rPr lang="pt-BR" dirty="0" err="1"/>
            <a:t>Job</a:t>
          </a:r>
          <a:r>
            <a:rPr lang="pt-BR" dirty="0"/>
            <a:t> </a:t>
          </a:r>
          <a:r>
            <a:rPr lang="pt-BR" dirty="0" err="1"/>
            <a:t>Rotation</a:t>
          </a:r>
          <a:endParaRPr lang="pt-BR" dirty="0"/>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3">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3">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13">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13">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13">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13">
        <dgm:presLayoutVars>
          <dgm:bulletEnabled val="1"/>
        </dgm:presLayoutVars>
      </dgm:prSet>
      <dgm:spPr/>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13">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13">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13">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0" presStyleCnt="13">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1" presStyleCnt="13">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2" presStyleCnt="13">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8"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4"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C8ABBB1-AE87-45FA-999F-4C4ACEA17256}" srcId="{8245208F-8744-45B1-90A8-86D542F934F0}" destId="{22AD4DF5-0D1D-4F9B-8854-657F5C3FD189}" srcOrd="7" destOrd="0" parTransId="{86296D2D-E6B3-4051-AFCA-FD8A42E6AA47}" sibTransId="{0363C917-DEE0-4959-8EE6-F5BB31DD99EC}"/>
    <dgm:cxn modelId="{B12B9ABD-BAF3-458C-834F-969174931EAE}" type="presOf" srcId="{1D752428-DCAB-4F21-A008-8E12CC6FC7D3}" destId="{074C6656-C63B-468B-AFA7-4B1B0308D8AC}" srcOrd="0" destOrd="0" presId="urn:microsoft.com/office/officeart/2005/8/layout/lProcess2"/>
    <dgm:cxn modelId="{B6355EC4-E6B4-44BB-9977-339980CBB59A}" type="presOf" srcId="{9AA20123-7343-4E8D-A493-AAE485CA554C}" destId="{637897D9-A3C8-4C94-A5FC-AD4263F06254}" srcOrd="0"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pt-BR" sz="1300" kern="1200" dirty="0"/>
            <a:t>Brinquedo Infantil</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pt-BR" sz="1300" kern="1200" dirty="0"/>
            <a:t>Estação Meteorológica</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pt-BR" sz="1300" kern="1200" dirty="0" err="1"/>
            <a:t>Job</a:t>
          </a:r>
          <a:r>
            <a:rPr lang="pt-BR" sz="1300" kern="1200" dirty="0"/>
            <a:t> </a:t>
          </a:r>
          <a:r>
            <a:rPr lang="pt-BR" sz="1300" kern="1200" dirty="0" err="1"/>
            <a:t>Rotation</a:t>
          </a:r>
          <a:endParaRPr lang="pt-BR" sz="1300" kern="1200" dirty="0"/>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pt-BR" sz="1300" kern="1200" dirty="0"/>
            <a:t>Projetos </a:t>
          </a:r>
          <a:r>
            <a:rPr lang="pt-BR" sz="1300" kern="1200" dirty="0" err="1"/>
            <a:t>ModSim</a:t>
          </a:r>
          <a:r>
            <a:rPr lang="pt-BR" sz="1300" kern="1200" dirty="0"/>
            <a:t> </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a:p>
          <a:pPr marL="0" lvl="0" indent="0" algn="ctr" defTabSz="577850">
            <a:lnSpc>
              <a:spcPct val="90000"/>
            </a:lnSpc>
            <a:spcBef>
              <a:spcPct val="0"/>
            </a:spcBef>
            <a:spcAft>
              <a:spcPct val="35000"/>
            </a:spcAft>
            <a:buNone/>
          </a:pPr>
          <a:endParaRPr lang="pt-BR" sz="13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pt-BR" sz="13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18/08/2017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18/08/2017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18/08/2017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18/08/2017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p:txBody>
          <a:bodyPr/>
          <a:lstStyle/>
          <a:p>
            <a:r>
              <a:rPr lang="pt-BR" dirty="0"/>
              <a:t>Emanuelle Moço - Engenharia</a:t>
            </a:r>
          </a:p>
          <a:p>
            <a:r>
              <a:rPr lang="pt-BR" dirty="0"/>
              <a:t>Ester Quintino - Engenharia</a:t>
            </a:r>
          </a:p>
          <a:p>
            <a:r>
              <a:rPr lang="pt-BR" dirty="0"/>
              <a:t>Giovana Lemes – Engenharia</a:t>
            </a:r>
          </a:p>
          <a:p>
            <a:r>
              <a:rPr lang="pt-BR" dirty="0"/>
              <a:t>Rodrigo Gatti - Engenharia</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https://github.com/giovanacrl/codesign</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96413258"/>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6" name="CaixaDeTexto 5">
            <a:extLst>
              <a:ext uri="{FF2B5EF4-FFF2-40B4-BE49-F238E27FC236}">
                <a16:creationId xmlns:a16="http://schemas.microsoft.com/office/drawing/2014/main" id="{B333D2DC-DE78-481D-B39D-3CE8AE030F09}"/>
              </a:ext>
            </a:extLst>
          </p:cNvPr>
          <p:cNvSpPr txBox="1"/>
          <p:nvPr/>
        </p:nvSpPr>
        <p:spPr>
          <a:xfrm>
            <a:off x="5227371" y="3009967"/>
            <a:ext cx="1740204" cy="646331"/>
          </a:xfrm>
          <a:prstGeom prst="rect">
            <a:avLst/>
          </a:prstGeom>
          <a:noFill/>
        </p:spPr>
        <p:txBody>
          <a:bodyPr wrap="square" rtlCol="0">
            <a:spAutoFit/>
          </a:bodyPr>
          <a:lstStyle/>
          <a:p>
            <a:pPr algn="ctr"/>
            <a:r>
              <a:rPr lang="pt-BR" dirty="0"/>
              <a:t>Projeto Final - DSOFT</a:t>
            </a:r>
          </a:p>
        </p:txBody>
      </p:sp>
      <p:sp>
        <p:nvSpPr>
          <p:cNvPr id="7" name="CaixaDeTexto 6">
            <a:extLst>
              <a:ext uri="{FF2B5EF4-FFF2-40B4-BE49-F238E27FC236}">
                <a16:creationId xmlns:a16="http://schemas.microsoft.com/office/drawing/2014/main" id="{2C900409-CA5D-426C-BF51-2E04A588307A}"/>
              </a:ext>
            </a:extLst>
          </p:cNvPr>
          <p:cNvSpPr txBox="1"/>
          <p:nvPr/>
        </p:nvSpPr>
        <p:spPr>
          <a:xfrm>
            <a:off x="7313472" y="2265507"/>
            <a:ext cx="2243128" cy="369332"/>
          </a:xfrm>
          <a:prstGeom prst="rect">
            <a:avLst/>
          </a:prstGeom>
          <a:noFill/>
        </p:spPr>
        <p:txBody>
          <a:bodyPr wrap="square" rtlCol="0">
            <a:spAutoFit/>
          </a:bodyPr>
          <a:lstStyle/>
          <a:p>
            <a:pPr algn="ctr"/>
            <a:r>
              <a:rPr lang="pt-BR" dirty="0"/>
              <a:t>Projeto Final - DSOFT</a:t>
            </a:r>
          </a:p>
        </p:txBody>
      </p:sp>
      <p:sp>
        <p:nvSpPr>
          <p:cNvPr id="8" name="CaixaDeTexto 7">
            <a:extLst>
              <a:ext uri="{FF2B5EF4-FFF2-40B4-BE49-F238E27FC236}">
                <a16:creationId xmlns:a16="http://schemas.microsoft.com/office/drawing/2014/main" id="{2AA13F35-25A8-4281-8965-E4D97F008AC7}"/>
              </a:ext>
            </a:extLst>
          </p:cNvPr>
          <p:cNvSpPr txBox="1"/>
          <p:nvPr/>
        </p:nvSpPr>
        <p:spPr>
          <a:xfrm>
            <a:off x="9789568" y="2222910"/>
            <a:ext cx="1740204" cy="646331"/>
          </a:xfrm>
          <a:prstGeom prst="rect">
            <a:avLst/>
          </a:prstGeom>
          <a:noFill/>
        </p:spPr>
        <p:txBody>
          <a:bodyPr wrap="square" rtlCol="0">
            <a:spAutoFit/>
          </a:bodyPr>
          <a:lstStyle/>
          <a:p>
            <a:pPr algn="ctr"/>
            <a:r>
              <a:rPr lang="pt-BR" dirty="0"/>
              <a:t>Projeto Final - DSOFT</a:t>
            </a:r>
          </a:p>
        </p:txBody>
      </p:sp>
      <p:sp>
        <p:nvSpPr>
          <p:cNvPr id="9" name="CaixaDeTexto 8">
            <a:extLst>
              <a:ext uri="{FF2B5EF4-FFF2-40B4-BE49-F238E27FC236}">
                <a16:creationId xmlns:a16="http://schemas.microsoft.com/office/drawing/2014/main" id="{274035AA-E239-4D79-9DE9-8AEC2B6AB0C4}"/>
              </a:ext>
            </a:extLst>
          </p:cNvPr>
          <p:cNvSpPr txBox="1"/>
          <p:nvPr/>
        </p:nvSpPr>
        <p:spPr>
          <a:xfrm>
            <a:off x="7488150" y="2529070"/>
            <a:ext cx="1740204" cy="646331"/>
          </a:xfrm>
          <a:prstGeom prst="rect">
            <a:avLst/>
          </a:prstGeom>
          <a:noFill/>
        </p:spPr>
        <p:txBody>
          <a:bodyPr wrap="square" rtlCol="0">
            <a:spAutoFit/>
          </a:bodyPr>
          <a:lstStyle/>
          <a:p>
            <a:pPr algn="ctr"/>
            <a:r>
              <a:rPr lang="pt-BR" dirty="0"/>
              <a:t>Estação Meteorológica</a:t>
            </a:r>
          </a:p>
        </p:txBody>
      </p:sp>
      <p:sp>
        <p:nvSpPr>
          <p:cNvPr id="10" name="CaixaDeTexto 9">
            <a:extLst>
              <a:ext uri="{FF2B5EF4-FFF2-40B4-BE49-F238E27FC236}">
                <a16:creationId xmlns:a16="http://schemas.microsoft.com/office/drawing/2014/main" id="{A1A7F3EF-5061-4CD9-9F70-32E7950F60A3}"/>
              </a:ext>
            </a:extLst>
          </p:cNvPr>
          <p:cNvSpPr txBox="1"/>
          <p:nvPr/>
        </p:nvSpPr>
        <p:spPr>
          <a:xfrm>
            <a:off x="9769248" y="2785980"/>
            <a:ext cx="1740204" cy="646331"/>
          </a:xfrm>
          <a:prstGeom prst="rect">
            <a:avLst/>
          </a:prstGeom>
          <a:noFill/>
        </p:spPr>
        <p:txBody>
          <a:bodyPr wrap="square" rtlCol="0">
            <a:spAutoFit/>
          </a:bodyPr>
          <a:lstStyle/>
          <a:p>
            <a:pPr algn="ctr"/>
            <a:r>
              <a:rPr lang="pt-BR" dirty="0"/>
              <a:t>Estação Meteorológica</a:t>
            </a:r>
          </a:p>
        </p:txBody>
      </p:sp>
      <p:sp>
        <p:nvSpPr>
          <p:cNvPr id="11" name="CaixaDeTexto 10">
            <a:extLst>
              <a:ext uri="{FF2B5EF4-FFF2-40B4-BE49-F238E27FC236}">
                <a16:creationId xmlns:a16="http://schemas.microsoft.com/office/drawing/2014/main" id="{0CF5C5F4-DBA0-4D88-B138-E358A10C9FF3}"/>
              </a:ext>
            </a:extLst>
          </p:cNvPr>
          <p:cNvSpPr txBox="1"/>
          <p:nvPr/>
        </p:nvSpPr>
        <p:spPr>
          <a:xfrm>
            <a:off x="7444883" y="3083534"/>
            <a:ext cx="1740204" cy="369332"/>
          </a:xfrm>
          <a:prstGeom prst="rect">
            <a:avLst/>
          </a:prstGeom>
          <a:noFill/>
        </p:spPr>
        <p:txBody>
          <a:bodyPr wrap="square" rtlCol="0">
            <a:spAutoFit/>
          </a:bodyPr>
          <a:lstStyle/>
          <a:p>
            <a:pPr algn="ctr"/>
            <a:r>
              <a:rPr lang="pt-BR" dirty="0" err="1"/>
              <a:t>Job</a:t>
            </a:r>
            <a:r>
              <a:rPr lang="pt-BR" dirty="0"/>
              <a:t> </a:t>
            </a:r>
            <a:r>
              <a:rPr lang="pt-BR" dirty="0" err="1"/>
              <a:t>Rotation</a:t>
            </a:r>
            <a:endParaRPr lang="pt-BR" dirty="0"/>
          </a:p>
        </p:txBody>
      </p:sp>
      <p:sp>
        <p:nvSpPr>
          <p:cNvPr id="12" name="CaixaDeTexto 11">
            <a:extLst>
              <a:ext uri="{FF2B5EF4-FFF2-40B4-BE49-F238E27FC236}">
                <a16:creationId xmlns:a16="http://schemas.microsoft.com/office/drawing/2014/main" id="{0ADBB35C-8024-4131-AAE7-653A668977CA}"/>
              </a:ext>
            </a:extLst>
          </p:cNvPr>
          <p:cNvSpPr txBox="1"/>
          <p:nvPr/>
        </p:nvSpPr>
        <p:spPr>
          <a:xfrm>
            <a:off x="7281540" y="3395656"/>
            <a:ext cx="2170207" cy="369332"/>
          </a:xfrm>
          <a:prstGeom prst="rect">
            <a:avLst/>
          </a:prstGeom>
          <a:noFill/>
        </p:spPr>
        <p:txBody>
          <a:bodyPr wrap="square" rtlCol="0">
            <a:spAutoFit/>
          </a:bodyPr>
          <a:lstStyle/>
          <a:p>
            <a:pPr algn="ctr"/>
            <a:r>
              <a:rPr lang="pt-BR" dirty="0"/>
              <a:t>Brinquedo Infantil</a:t>
            </a:r>
          </a:p>
        </p:txBody>
      </p:sp>
      <p:sp>
        <p:nvSpPr>
          <p:cNvPr id="13" name="CaixaDeTexto 12">
            <a:extLst>
              <a:ext uri="{FF2B5EF4-FFF2-40B4-BE49-F238E27FC236}">
                <a16:creationId xmlns:a16="http://schemas.microsoft.com/office/drawing/2014/main" id="{0AB8C7E4-377E-4482-8B2D-FCD3B83F6C03}"/>
              </a:ext>
            </a:extLst>
          </p:cNvPr>
          <p:cNvSpPr txBox="1"/>
          <p:nvPr/>
        </p:nvSpPr>
        <p:spPr>
          <a:xfrm>
            <a:off x="9769248" y="3375283"/>
            <a:ext cx="1740204" cy="369332"/>
          </a:xfrm>
          <a:prstGeom prst="rect">
            <a:avLst/>
          </a:prstGeom>
          <a:noFill/>
        </p:spPr>
        <p:txBody>
          <a:bodyPr wrap="square" rtlCol="0">
            <a:spAutoFit/>
          </a:bodyPr>
          <a:lstStyle/>
          <a:p>
            <a:pPr algn="ctr"/>
            <a:r>
              <a:rPr lang="pt-BR" dirty="0"/>
              <a:t>Artigo - GDE</a:t>
            </a:r>
          </a:p>
        </p:txBody>
      </p:sp>
      <p:sp>
        <p:nvSpPr>
          <p:cNvPr id="14" name="CaixaDeTexto 13">
            <a:extLst>
              <a:ext uri="{FF2B5EF4-FFF2-40B4-BE49-F238E27FC236}">
                <a16:creationId xmlns:a16="http://schemas.microsoft.com/office/drawing/2014/main" id="{582BD219-EA81-4653-930F-E4C563FFD90C}"/>
              </a:ext>
            </a:extLst>
          </p:cNvPr>
          <p:cNvSpPr txBox="1"/>
          <p:nvPr/>
        </p:nvSpPr>
        <p:spPr>
          <a:xfrm>
            <a:off x="5245659" y="2640635"/>
            <a:ext cx="1740204" cy="369332"/>
          </a:xfrm>
          <a:prstGeom prst="rect">
            <a:avLst/>
          </a:prstGeom>
          <a:noFill/>
        </p:spPr>
        <p:txBody>
          <a:bodyPr wrap="square" rtlCol="0">
            <a:spAutoFit/>
          </a:bodyPr>
          <a:lstStyle/>
          <a:p>
            <a:pPr algn="ctr"/>
            <a:r>
              <a:rPr lang="pt-BR" dirty="0"/>
              <a:t>Jogo </a:t>
            </a:r>
            <a:r>
              <a:rPr lang="pt-BR" dirty="0" err="1"/>
              <a:t>Inspermon</a:t>
            </a:r>
            <a:endParaRPr lang="pt-BR" dirty="0"/>
          </a:p>
        </p:txBody>
      </p:sp>
      <p:sp>
        <p:nvSpPr>
          <p:cNvPr id="16" name="CaixaDeTexto 15">
            <a:extLst>
              <a:ext uri="{FF2B5EF4-FFF2-40B4-BE49-F238E27FC236}">
                <a16:creationId xmlns:a16="http://schemas.microsoft.com/office/drawing/2014/main" id="{40A0BC1B-78E0-448B-BD89-3B6CC66B7AE4}"/>
              </a:ext>
            </a:extLst>
          </p:cNvPr>
          <p:cNvSpPr txBox="1"/>
          <p:nvPr/>
        </p:nvSpPr>
        <p:spPr>
          <a:xfrm>
            <a:off x="5227371" y="2288606"/>
            <a:ext cx="1740204" cy="369332"/>
          </a:xfrm>
          <a:prstGeom prst="rect">
            <a:avLst/>
          </a:prstGeom>
          <a:noFill/>
        </p:spPr>
        <p:txBody>
          <a:bodyPr wrap="square" rtlCol="0">
            <a:spAutoFit/>
          </a:bodyPr>
          <a:lstStyle/>
          <a:p>
            <a:pPr algn="ctr"/>
            <a:r>
              <a:rPr lang="pt-BR" dirty="0"/>
              <a:t>Lista de nomes</a:t>
            </a:r>
          </a:p>
        </p:txBody>
      </p:sp>
      <p:sp>
        <p:nvSpPr>
          <p:cNvPr id="17" name="CaixaDeTexto 16">
            <a:extLst>
              <a:ext uri="{FF2B5EF4-FFF2-40B4-BE49-F238E27FC236}">
                <a16:creationId xmlns:a16="http://schemas.microsoft.com/office/drawing/2014/main" id="{61BAC0B4-DE19-47FC-89D1-8154C0E133F9}"/>
              </a:ext>
            </a:extLst>
          </p:cNvPr>
          <p:cNvSpPr txBox="1"/>
          <p:nvPr/>
        </p:nvSpPr>
        <p:spPr>
          <a:xfrm>
            <a:off x="7444883" y="3655021"/>
            <a:ext cx="1740204" cy="369332"/>
          </a:xfrm>
          <a:prstGeom prst="rect">
            <a:avLst/>
          </a:prstGeom>
          <a:noFill/>
        </p:spPr>
        <p:txBody>
          <a:bodyPr wrap="square" rtlCol="0">
            <a:spAutoFit/>
          </a:bodyPr>
          <a:lstStyle/>
          <a:p>
            <a:pPr algn="ctr"/>
            <a:r>
              <a:rPr lang="pt-BR" dirty="0"/>
              <a:t>Case GDE</a:t>
            </a:r>
          </a:p>
        </p:txBody>
      </p:sp>
      <p:sp>
        <p:nvSpPr>
          <p:cNvPr id="18" name="CaixaDeTexto 17">
            <a:extLst>
              <a:ext uri="{FF2B5EF4-FFF2-40B4-BE49-F238E27FC236}">
                <a16:creationId xmlns:a16="http://schemas.microsoft.com/office/drawing/2014/main" id="{039643D9-3331-4A20-9F87-E6D3B04C7D3B}"/>
              </a:ext>
            </a:extLst>
          </p:cNvPr>
          <p:cNvSpPr txBox="1"/>
          <p:nvPr/>
        </p:nvSpPr>
        <p:spPr>
          <a:xfrm>
            <a:off x="9769248" y="3680698"/>
            <a:ext cx="1740204" cy="369332"/>
          </a:xfrm>
          <a:prstGeom prst="rect">
            <a:avLst/>
          </a:prstGeom>
          <a:noFill/>
        </p:spPr>
        <p:txBody>
          <a:bodyPr wrap="square" rtlCol="0">
            <a:spAutoFit/>
          </a:bodyPr>
          <a:lstStyle/>
          <a:p>
            <a:pPr algn="ctr"/>
            <a:r>
              <a:rPr lang="pt-BR" dirty="0"/>
              <a:t>Case GDE</a:t>
            </a:r>
          </a:p>
        </p:txBody>
      </p:sp>
      <p:sp>
        <p:nvSpPr>
          <p:cNvPr id="19" name="CaixaDeTexto 18">
            <a:extLst>
              <a:ext uri="{FF2B5EF4-FFF2-40B4-BE49-F238E27FC236}">
                <a16:creationId xmlns:a16="http://schemas.microsoft.com/office/drawing/2014/main" id="{7393FE9B-FCBB-4ED8-96F7-E63DB06F3400}"/>
              </a:ext>
            </a:extLst>
          </p:cNvPr>
          <p:cNvSpPr txBox="1"/>
          <p:nvPr/>
        </p:nvSpPr>
        <p:spPr>
          <a:xfrm>
            <a:off x="7603633" y="3887304"/>
            <a:ext cx="1740204" cy="646331"/>
          </a:xfrm>
          <a:prstGeom prst="rect">
            <a:avLst/>
          </a:prstGeom>
          <a:noFill/>
        </p:spPr>
        <p:txBody>
          <a:bodyPr wrap="square" rtlCol="0">
            <a:spAutoFit/>
          </a:bodyPr>
          <a:lstStyle/>
          <a:p>
            <a:pPr algn="ctr"/>
            <a:r>
              <a:rPr lang="pt-BR" dirty="0"/>
              <a:t>Tubarões Raias e Vieiras</a:t>
            </a:r>
          </a:p>
        </p:txBody>
      </p:sp>
      <p:sp>
        <p:nvSpPr>
          <p:cNvPr id="20" name="CaixaDeTexto 19">
            <a:extLst>
              <a:ext uri="{FF2B5EF4-FFF2-40B4-BE49-F238E27FC236}">
                <a16:creationId xmlns:a16="http://schemas.microsoft.com/office/drawing/2014/main" id="{D623E020-2B76-421A-91B5-A8DE5032C81D}"/>
              </a:ext>
            </a:extLst>
          </p:cNvPr>
          <p:cNvSpPr txBox="1"/>
          <p:nvPr/>
        </p:nvSpPr>
        <p:spPr>
          <a:xfrm>
            <a:off x="2982442" y="2344404"/>
            <a:ext cx="1740204" cy="369332"/>
          </a:xfrm>
          <a:prstGeom prst="rect">
            <a:avLst/>
          </a:prstGeom>
          <a:noFill/>
        </p:spPr>
        <p:txBody>
          <a:bodyPr wrap="square" rtlCol="0">
            <a:spAutoFit/>
          </a:bodyPr>
          <a:lstStyle/>
          <a:p>
            <a:pPr algn="ctr"/>
            <a:r>
              <a:rPr lang="pt-BR" dirty="0"/>
              <a:t>Farmacocinética</a:t>
            </a:r>
          </a:p>
        </p:txBody>
      </p:sp>
      <p:sp>
        <p:nvSpPr>
          <p:cNvPr id="21" name="CaixaDeTexto 20">
            <a:extLst>
              <a:ext uri="{FF2B5EF4-FFF2-40B4-BE49-F238E27FC236}">
                <a16:creationId xmlns:a16="http://schemas.microsoft.com/office/drawing/2014/main" id="{67D37DDA-4C0B-4E4D-B909-F141541ED8A8}"/>
              </a:ext>
            </a:extLst>
          </p:cNvPr>
          <p:cNvSpPr txBox="1"/>
          <p:nvPr/>
        </p:nvSpPr>
        <p:spPr>
          <a:xfrm>
            <a:off x="2982442" y="2629971"/>
            <a:ext cx="1740204" cy="646331"/>
          </a:xfrm>
          <a:prstGeom prst="rect">
            <a:avLst/>
          </a:prstGeom>
          <a:noFill/>
        </p:spPr>
        <p:txBody>
          <a:bodyPr wrap="square" rtlCol="0">
            <a:spAutoFit/>
          </a:bodyPr>
          <a:lstStyle/>
          <a:p>
            <a:pPr algn="ctr"/>
            <a:r>
              <a:rPr lang="pt-BR" dirty="0"/>
              <a:t>Trabalho Final- </a:t>
            </a:r>
            <a:r>
              <a:rPr lang="pt-BR" dirty="0" err="1"/>
              <a:t>Modsim</a:t>
            </a:r>
            <a:endParaRPr lang="pt-BR" dirty="0"/>
          </a:p>
        </p:txBody>
      </p:sp>
      <p:sp>
        <p:nvSpPr>
          <p:cNvPr id="22" name="CaixaDeTexto 21">
            <a:extLst>
              <a:ext uri="{FF2B5EF4-FFF2-40B4-BE49-F238E27FC236}">
                <a16:creationId xmlns:a16="http://schemas.microsoft.com/office/drawing/2014/main" id="{F3734F62-EB22-4001-886B-F4D286737494}"/>
              </a:ext>
            </a:extLst>
          </p:cNvPr>
          <p:cNvSpPr txBox="1"/>
          <p:nvPr/>
        </p:nvSpPr>
        <p:spPr>
          <a:xfrm>
            <a:off x="2739663" y="3247645"/>
            <a:ext cx="2170207" cy="369332"/>
          </a:xfrm>
          <a:prstGeom prst="rect">
            <a:avLst/>
          </a:prstGeom>
          <a:noFill/>
        </p:spPr>
        <p:txBody>
          <a:bodyPr wrap="square" rtlCol="0">
            <a:spAutoFit/>
          </a:bodyPr>
          <a:lstStyle/>
          <a:p>
            <a:pPr algn="ctr"/>
            <a:r>
              <a:rPr lang="pt-BR" dirty="0"/>
              <a:t>Brinquedo Infantil</a:t>
            </a:r>
          </a:p>
        </p:txBody>
      </p:sp>
      <p:sp>
        <p:nvSpPr>
          <p:cNvPr id="23" name="CaixaDeTexto 22">
            <a:extLst>
              <a:ext uri="{FF2B5EF4-FFF2-40B4-BE49-F238E27FC236}">
                <a16:creationId xmlns:a16="http://schemas.microsoft.com/office/drawing/2014/main" id="{2398BC51-6CD8-4C38-9CE7-E1FDAFA57953}"/>
              </a:ext>
            </a:extLst>
          </p:cNvPr>
          <p:cNvSpPr txBox="1"/>
          <p:nvPr/>
        </p:nvSpPr>
        <p:spPr>
          <a:xfrm>
            <a:off x="9551893" y="4099890"/>
            <a:ext cx="2170207" cy="369332"/>
          </a:xfrm>
          <a:prstGeom prst="rect">
            <a:avLst/>
          </a:prstGeom>
          <a:noFill/>
        </p:spPr>
        <p:txBody>
          <a:bodyPr wrap="square" rtlCol="0">
            <a:spAutoFit/>
          </a:bodyPr>
          <a:lstStyle/>
          <a:p>
            <a:pPr algn="ctr"/>
            <a:r>
              <a:rPr lang="pt-BR" dirty="0"/>
              <a:t>Brinquedo Infantil</a:t>
            </a: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771</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Emanuelle M</cp:lastModifiedBy>
  <cp:revision>15</cp:revision>
  <dcterms:created xsi:type="dcterms:W3CDTF">2017-08-14T21:14:21Z</dcterms:created>
  <dcterms:modified xsi:type="dcterms:W3CDTF">2017-08-18T14:48:41Z</dcterms:modified>
</cp:coreProperties>
</file>