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5C08219-0047-4345-B6FA-BF256CBEE614}" type="datetimeFigureOut">
              <a:rPr lang="pt-BR" smtClean="0"/>
              <a:pPr/>
              <a:t>29/10/2013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611C88-94D9-498C-A505-B915905FB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Editor de Texto Compartilhado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1560" y="3212976"/>
            <a:ext cx="7772400" cy="31683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Amanda da Silva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Giovane</a:t>
            </a:r>
            <a:r>
              <a:rPr kumimoji="0" lang="pt-BR" sz="240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Liberato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u="none" strike="noStrike" kern="1200" cap="none" spc="0" normalizeH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aseline="0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5º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semestre - BD</a:t>
            </a:r>
            <a:endParaRPr kumimoji="0" lang="pt-BR" sz="240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758952"/>
          </a:xfrm>
        </p:spPr>
        <p:txBody>
          <a:bodyPr>
            <a:norm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+ </a:t>
            </a:r>
            <a:r>
              <a:rPr lang="pt-BR" dirty="0" err="1" smtClean="0"/>
              <a:t>Github</a:t>
            </a:r>
            <a:endParaRPr lang="pt-BR" dirty="0"/>
          </a:p>
        </p:txBody>
      </p:sp>
      <p:pic>
        <p:nvPicPr>
          <p:cNvPr id="7" name="Espaço Reservado para Conteúdo 6" descr="Git-Log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132856"/>
            <a:ext cx="6723276" cy="28075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758952"/>
          </a:xfrm>
        </p:spPr>
        <p:txBody>
          <a:bodyPr>
            <a:norm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+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githu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8220363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3462136"/>
            <a:ext cx="8534400" cy="758952"/>
          </a:xfrm>
        </p:spPr>
        <p:txBody>
          <a:bodyPr>
            <a:noAutofit/>
          </a:bodyPr>
          <a:lstStyle/>
          <a:p>
            <a:r>
              <a:rPr lang="pt-BR" sz="9600" dirty="0" smtClean="0"/>
              <a:t>Dúvidas</a:t>
            </a:r>
            <a:endParaRPr lang="pt-BR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Sumário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328592"/>
          </a:xfrm>
        </p:spPr>
        <p:txBody>
          <a:bodyPr>
            <a:normAutofit fontScale="47500" lnSpcReduction="20000"/>
          </a:bodyPr>
          <a:lstStyle/>
          <a:p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Definição</a:t>
            </a:r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Objetivo</a:t>
            </a:r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Limites</a:t>
            </a:r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Diagrama </a:t>
            </a:r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Caso de </a:t>
            </a:r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Uso</a:t>
            </a:r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Diagrama </a:t>
            </a:r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de </a:t>
            </a:r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Classe</a:t>
            </a:r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Modelagem </a:t>
            </a:r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do Banco </a:t>
            </a:r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pt-BR" sz="3800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Git</a:t>
            </a:r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+ </a:t>
            </a:r>
            <a:r>
              <a:rPr lang="pt-BR" sz="3800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G</a:t>
            </a:r>
            <a:r>
              <a:rPr lang="pt-BR" sz="3800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ithub</a:t>
            </a:r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Telas</a:t>
            </a:r>
          </a:p>
          <a:p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pt-BR" sz="38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Dúvidas</a:t>
            </a:r>
            <a:endParaRPr lang="pt-BR" sz="3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Definição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algn="ctr">
              <a:buNone/>
            </a:pPr>
            <a:endParaRPr lang="pt-BR" sz="22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algn="ctr">
              <a:buNone/>
            </a:pPr>
            <a:endParaRPr lang="pt-BR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algn="ctr">
              <a:buNone/>
            </a:pP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Software editor de texto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compartilhado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onde diversos usuários acessam, criam e compartilham textos dentro de uma rede com um único banco de dados para armazenar os arquivos.</a:t>
            </a:r>
          </a:p>
          <a:p>
            <a:pPr algn="ctr">
              <a:buNone/>
            </a:pPr>
            <a:endParaRPr lang="pt-BR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Objetivo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 lvl="0"/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Proporcionar comodidade aos usuários em visualizar os textos.</a:t>
            </a:r>
          </a:p>
          <a:p>
            <a:pPr lvl="0"/>
            <a:endParaRPr lang="pt-BR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lvl="0"/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Facilitar a administração dos arquivos da empresa.</a:t>
            </a:r>
          </a:p>
          <a:p>
            <a:endParaRPr lang="pt-BR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Permite a centralização da edição dos textos.</a:t>
            </a:r>
          </a:p>
          <a:p>
            <a:endParaRPr lang="pt-BR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Limites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pPr lvl="0"/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Os textos serão acessados e manipulados através de uma aplicação JAVAFX instalada nos computadores da rede.</a:t>
            </a:r>
          </a:p>
          <a:p>
            <a:pPr lvl="0"/>
            <a:endParaRPr lang="pt-BR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lvl="0"/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dono do texto pode escolher quem pode ler ou excluir e editar o seu texto compartilhado.</a:t>
            </a:r>
          </a:p>
          <a:p>
            <a:pPr lvl="0"/>
            <a:endParaRPr lang="pt-BR" sz="28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lvl="0"/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Cada texto criado estará relacionado ao o usuário que o criou o texto.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Limites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pPr lvl="0"/>
            <a:endParaRPr lang="pt-BR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lvl="0"/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Será realizado um treinamento de como utilizar o software nas empresas.</a:t>
            </a:r>
          </a:p>
          <a:p>
            <a:pPr lvl="0"/>
            <a:endParaRPr lang="pt-BR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lvl="0"/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Será enviado um manual para auxilio na utilização do software.</a:t>
            </a:r>
          </a:p>
          <a:p>
            <a:pPr lvl="0"/>
            <a:endParaRPr lang="pt-BR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lvl="0"/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É de responsabilidade de a empresa garantir o acesso dos funcionários à rede, para que os mesmos possam se cadastrar e utilizar o software.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Caso de Uso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11" name="Espaço Reservado para Conteúdo 10" descr="Use Case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8208912" cy="45365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Espaço Reservado para Conteúdo 4" descr="DiagramaClass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556792"/>
            <a:ext cx="8504238" cy="4680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Modelagem do Banco de Dados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Espaço Reservado para Conteúdo 4" descr="Modelagem Banc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7992888" cy="3456384"/>
          </a:xfrm>
        </p:spPr>
      </p:pic>
      <p:sp>
        <p:nvSpPr>
          <p:cNvPr id="6" name="CaixaDeTexto 5"/>
          <p:cNvSpPr txBox="1"/>
          <p:nvPr/>
        </p:nvSpPr>
        <p:spPr>
          <a:xfrm>
            <a:off x="2051720" y="35010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(1, n)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516216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(1, n)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197</TotalTime>
  <Words>219</Words>
  <Application>Microsoft Office PowerPoint</Application>
  <PresentationFormat>Apresentação na tela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Cívico</vt:lpstr>
      <vt:lpstr>Editor de Texto Compartilhado</vt:lpstr>
      <vt:lpstr>Sumário </vt:lpstr>
      <vt:lpstr>Definição </vt:lpstr>
      <vt:lpstr>Objetivo </vt:lpstr>
      <vt:lpstr>Limites </vt:lpstr>
      <vt:lpstr>Limites </vt:lpstr>
      <vt:lpstr>Diagrama Caso de Uso </vt:lpstr>
      <vt:lpstr>Diagrama de Classe </vt:lpstr>
      <vt:lpstr>Modelagem do Banco de Dados </vt:lpstr>
      <vt:lpstr>Git + Github</vt:lpstr>
      <vt:lpstr>Git + Github</vt:lpstr>
      <vt:lpstr>Dúvidas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de Texto Compartilhado</dc:title>
  <dc:creator>mandinha</dc:creator>
  <cp:lastModifiedBy>mandinha</cp:lastModifiedBy>
  <cp:revision>25</cp:revision>
  <dcterms:created xsi:type="dcterms:W3CDTF">2013-10-29T20:17:58Z</dcterms:created>
  <dcterms:modified xsi:type="dcterms:W3CDTF">2013-10-30T00:23:22Z</dcterms:modified>
</cp:coreProperties>
</file>