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8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46EA8-2BFC-4B20-939E-10BD577BB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AA54A8-DE24-4E40-9D62-CB2ABA10F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06E604-27E1-48C0-B063-6F5A3FCE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FEA5-DF3D-408F-A18E-AFCAFC6785B1}" type="datetimeFigureOut">
              <a:rPr lang="es-CO" smtClean="0"/>
              <a:t>23/06/2021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E7863-9A18-4974-AFDA-7BA642B6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E9D55D-46CF-404F-9BEA-D73A4695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660D-3753-459B-9BBC-F3A109AAB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47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71B8D-FE44-46DF-955C-615F4843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595AEE-22AE-4C1D-AAE3-9A52D388D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4FB641-7167-4D96-8719-6C1D5ACF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FEA5-DF3D-408F-A18E-AFCAFC6785B1}" type="datetimeFigureOut">
              <a:rPr lang="es-CO" smtClean="0"/>
              <a:t>23/06/2021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C79698-F552-4833-A965-E61CAB5A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3303E9-37AA-407A-AA37-A80206E6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660D-3753-459B-9BBC-F3A109AAB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305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7383CA-961C-4C64-9B01-519B7FF6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FA58D1-A999-4D01-BCB9-97BE776E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648468-EA90-4D53-BFF7-7E35FCA8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FEA5-DF3D-408F-A18E-AFCAFC6785B1}" type="datetimeFigureOut">
              <a:rPr lang="es-CO" smtClean="0"/>
              <a:t>23/06/2021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E0C9F9-DA89-4FEC-98D9-42E103FF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4FF08D-D321-40C2-9839-075C89F6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660D-3753-459B-9BBC-F3A109AAB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791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EC97A-26C7-44A0-A1BD-A3898936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479B01-FDC5-4DDE-A010-B8045BFF4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D8911F-95A1-403F-A4BA-D9219555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FEA5-DF3D-408F-A18E-AFCAFC6785B1}" type="datetimeFigureOut">
              <a:rPr lang="es-CO" smtClean="0"/>
              <a:t>23/06/2021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6859C0-C8ED-4D78-989F-114DA3C2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C4C37D-DBD5-4873-B460-FE4F302A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660D-3753-459B-9BBC-F3A109AAB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960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5542A-2F9E-4B84-AB5C-E85FFAB7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C9B840-7D5F-4CF3-9465-B9CB5F669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464DC-117B-4D52-B657-AF803B3B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FEA5-DF3D-408F-A18E-AFCAFC6785B1}" type="datetimeFigureOut">
              <a:rPr lang="es-CO" smtClean="0"/>
              <a:t>23/06/2021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E7F701-C54D-4818-86FB-5EDB7465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D72FE7-57CD-483C-9B7B-C8D859AA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660D-3753-459B-9BBC-F3A109AAB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2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4FA70-2C91-4099-A18F-8A592882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45331D-DDBF-41BC-9260-78B32A83D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AF2839-7AAD-4796-ABE6-2F8901E7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73D665-5294-4071-B8FB-F7191054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FEA5-DF3D-408F-A18E-AFCAFC6785B1}" type="datetimeFigureOut">
              <a:rPr lang="es-CO" smtClean="0"/>
              <a:t>23/06/2021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E57066-DADB-4E2F-9DCD-35DB67B0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5CDCD9-A8A9-4079-856C-4B39C153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660D-3753-459B-9BBC-F3A109AAB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282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930F2-4114-4307-9D3A-09F13191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26A652-E992-4B02-BACC-2BEF4845D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A276A1-B822-429E-9830-C432E0354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A5366C-D86E-4A5F-8361-53D9D86A7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D25BE9-6EC7-472A-A175-336FEF8F4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68FC72-D856-4395-BE14-E24BAB2B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FEA5-DF3D-408F-A18E-AFCAFC6785B1}" type="datetimeFigureOut">
              <a:rPr lang="es-CO" smtClean="0"/>
              <a:t>23/06/2021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D9D536-6CF3-4CB2-B459-7DFD41E2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58F445-49F4-4890-9289-BB153ACD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660D-3753-459B-9BBC-F3A109AAB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554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F5181-DB5A-42A5-B29E-BBD46ECD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576927-549C-4A02-A955-A2BEFD21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FEA5-DF3D-408F-A18E-AFCAFC6785B1}" type="datetimeFigureOut">
              <a:rPr lang="es-CO" smtClean="0"/>
              <a:t>23/06/2021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076337-9226-4B3D-B585-9FD2E199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C1D174-4329-402E-96ED-25967FB7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660D-3753-459B-9BBC-F3A109AAB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338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07D23C-9227-4576-A824-98F9F61E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FEA5-DF3D-408F-A18E-AFCAFC6785B1}" type="datetimeFigureOut">
              <a:rPr lang="es-CO" smtClean="0"/>
              <a:t>23/06/2021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2887C2-4174-433D-A0BC-24C9CB10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02A6D5-120F-44C5-A51C-BB741E79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660D-3753-459B-9BBC-F3A109AAB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748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85D31-3303-4FA4-BA2B-CDD37D67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86F3DF-889E-4DEC-8132-8553BEDA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782C2B-2A81-4F29-A911-94741C650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781A77-8F76-4F85-A66B-7B0CC5D5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FEA5-DF3D-408F-A18E-AFCAFC6785B1}" type="datetimeFigureOut">
              <a:rPr lang="es-CO" smtClean="0"/>
              <a:t>23/06/2021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E69352-516E-49F8-A25B-2E7C0612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54E7F-D17C-4648-9839-D9BC56BD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660D-3753-459B-9BBC-F3A109AAB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653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ACE94-69C3-46A5-9107-CDCE20C6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9BB5B33-8162-40F6-B1FF-74D78B8CF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E0A7C6-E48D-4413-A4DF-857CCC501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1DA5B0-7E5F-4754-8E71-3A401AEA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FEA5-DF3D-408F-A18E-AFCAFC6785B1}" type="datetimeFigureOut">
              <a:rPr lang="es-CO" smtClean="0"/>
              <a:t>23/06/2021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7A98A3-F0A9-4529-8A63-A6F93590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F4904E-2962-43E6-BE7D-929D3D0F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660D-3753-459B-9BBC-F3A109AAB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472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B1957C-FE85-45F5-9241-62291037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096C2B-CB2E-41C2-A983-88A1A956F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DAF693-9584-4D72-B9D0-B070AC85B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FEA5-DF3D-408F-A18E-AFCAFC6785B1}" type="datetimeFigureOut">
              <a:rPr lang="es-CO" smtClean="0"/>
              <a:t>23/06/2021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B9D806-04F1-4DD3-AA8C-14E4A303B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8FB7DC-08C3-4F64-B8AF-73225266D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8660D-3753-459B-9BBC-F3A109AAB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399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ADDB7F4-496B-4F25-8F1A-60F6815D5796}"/>
              </a:ext>
            </a:extLst>
          </p:cNvPr>
          <p:cNvSpPr/>
          <p:nvPr/>
        </p:nvSpPr>
        <p:spPr>
          <a:xfrm>
            <a:off x="4328971" y="881317"/>
            <a:ext cx="2710458" cy="71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Http </a:t>
            </a:r>
            <a:r>
              <a:rPr lang="es-CO" dirty="0" err="1"/>
              <a:t>Connector</a:t>
            </a:r>
            <a:endParaRPr lang="es-CO" dirty="0"/>
          </a:p>
          <a:p>
            <a:pPr algn="ctr"/>
            <a:r>
              <a:rPr lang="es-CO" dirty="0"/>
              <a:t>58080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FACD29A-86B5-43A4-ABDE-A39B8EC7A5D4}"/>
              </a:ext>
            </a:extLst>
          </p:cNvPr>
          <p:cNvSpPr/>
          <p:nvPr/>
        </p:nvSpPr>
        <p:spPr>
          <a:xfrm>
            <a:off x="4328970" y="4405173"/>
            <a:ext cx="2710458" cy="71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Cognos </a:t>
            </a:r>
            <a:r>
              <a:rPr lang="es-CO" dirty="0" err="1"/>
              <a:t>Dispatcher</a:t>
            </a:r>
            <a:br>
              <a:rPr lang="es-CO" dirty="0"/>
            </a:br>
            <a:r>
              <a:rPr lang="es-CO" dirty="0"/>
              <a:t>9300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8580C18-8632-4179-97AC-81C291CA8194}"/>
              </a:ext>
            </a:extLst>
          </p:cNvPr>
          <p:cNvSpPr/>
          <p:nvPr/>
        </p:nvSpPr>
        <p:spPr>
          <a:xfrm>
            <a:off x="4328970" y="2263572"/>
            <a:ext cx="2710458" cy="71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Secure</a:t>
            </a:r>
            <a:r>
              <a:rPr lang="es-CO" dirty="0"/>
              <a:t> HTTP </a:t>
            </a:r>
            <a:r>
              <a:rPr lang="es-CO" dirty="0" err="1"/>
              <a:t>Connector</a:t>
            </a:r>
            <a:endParaRPr lang="es-CO" dirty="0"/>
          </a:p>
          <a:p>
            <a:pPr algn="ctr"/>
            <a:r>
              <a:rPr lang="es-CO" dirty="0"/>
              <a:t>58081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5AF1C5-9F8F-44E7-9A3F-2AF1B60411AF}"/>
              </a:ext>
            </a:extLst>
          </p:cNvPr>
          <p:cNvSpPr/>
          <p:nvPr/>
        </p:nvSpPr>
        <p:spPr>
          <a:xfrm>
            <a:off x="4328970" y="3519501"/>
            <a:ext cx="2710458" cy="71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Web Container (WAS) </a:t>
            </a:r>
          </a:p>
          <a:p>
            <a:pPr algn="ctr"/>
            <a:r>
              <a:rPr lang="es-CO" dirty="0"/>
              <a:t>58082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ABA27482-35F3-4993-8CBC-4B898A5DF906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 flipV="1">
            <a:off x="2540432" y="1236796"/>
            <a:ext cx="1788539" cy="2050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036FE563-9A35-4B45-B788-8B57DCEA1CEB}"/>
              </a:ext>
            </a:extLst>
          </p:cNvPr>
          <p:cNvCxnSpPr>
            <a:cxnSpLocks/>
            <a:stCxn id="33" idx="3"/>
            <a:endCxn id="7" idx="1"/>
          </p:cNvCxnSpPr>
          <p:nvPr/>
        </p:nvCxnSpPr>
        <p:spPr>
          <a:xfrm flipV="1">
            <a:off x="2540432" y="2619051"/>
            <a:ext cx="1788538" cy="667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4B8E8627-B40F-41F9-B552-3B4436402DBF}"/>
              </a:ext>
            </a:extLst>
          </p:cNvPr>
          <p:cNvCxnSpPr>
            <a:cxnSpLocks/>
            <a:stCxn id="33" idx="3"/>
            <a:endCxn id="8" idx="1"/>
          </p:cNvCxnSpPr>
          <p:nvPr/>
        </p:nvCxnSpPr>
        <p:spPr>
          <a:xfrm>
            <a:off x="2540432" y="3286886"/>
            <a:ext cx="1788538" cy="5880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FA20FB7C-2DA3-4A2F-A0E2-F5FADA420B79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>
            <a:off x="2540432" y="3286886"/>
            <a:ext cx="1788538" cy="1473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5">
            <a:extLst>
              <a:ext uri="{FF2B5EF4-FFF2-40B4-BE49-F238E27FC236}">
                <a16:creationId xmlns:a16="http://schemas.microsoft.com/office/drawing/2014/main" id="{096B978B-B36A-4273-8D2F-DF906339D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494030" y="2071514"/>
            <a:ext cx="708019" cy="68798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8EE9B03-17CF-4A56-921E-37F2B3B54F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39069" r="82562" b="34937"/>
          <a:stretch/>
        </p:blipFill>
        <p:spPr>
          <a:xfrm>
            <a:off x="1998353" y="2809832"/>
            <a:ext cx="542079" cy="954107"/>
          </a:xfrm>
          <a:prstGeom prst="rect">
            <a:avLst/>
          </a:prstGeom>
          <a:effectLst>
            <a:outerShdw blurRad="50800" dist="88900" dir="198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CA6ABFE4-D1AA-40FB-8A27-B253213DD229}"/>
              </a:ext>
            </a:extLst>
          </p:cNvPr>
          <p:cNvSpPr txBox="1"/>
          <p:nvPr/>
        </p:nvSpPr>
        <p:spPr>
          <a:xfrm>
            <a:off x="1304191" y="3744864"/>
            <a:ext cx="193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/>
              <a:t>35.175.56.234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F958D7B-5097-4DEA-BC0A-875522D97434}"/>
              </a:ext>
            </a:extLst>
          </p:cNvPr>
          <p:cNvSpPr txBox="1"/>
          <p:nvPr/>
        </p:nvSpPr>
        <p:spPr>
          <a:xfrm>
            <a:off x="1391936" y="2444156"/>
            <a:ext cx="1754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/>
              <a:t>Control Center</a:t>
            </a:r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AE28B6C5-BAAE-4D22-9E68-0B927E95652F}"/>
              </a:ext>
            </a:extLst>
          </p:cNvPr>
          <p:cNvCxnSpPr>
            <a:stCxn id="32" idx="3"/>
            <a:endCxn id="5" idx="3"/>
          </p:cNvCxnSpPr>
          <p:nvPr/>
        </p:nvCxnSpPr>
        <p:spPr>
          <a:xfrm rot="10800000">
            <a:off x="7039430" y="1236797"/>
            <a:ext cx="2454601" cy="1178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6F3C64FC-D742-48CC-89FF-4938E57C3A04}"/>
              </a:ext>
            </a:extLst>
          </p:cNvPr>
          <p:cNvCxnSpPr>
            <a:cxnSpLocks/>
            <a:stCxn id="32" idx="3"/>
            <a:endCxn id="7" idx="3"/>
          </p:cNvCxnSpPr>
          <p:nvPr/>
        </p:nvCxnSpPr>
        <p:spPr>
          <a:xfrm rot="10800000" flipV="1">
            <a:off x="7039428" y="2415505"/>
            <a:ext cx="2454602" cy="2035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n 51">
            <a:extLst>
              <a:ext uri="{FF2B5EF4-FFF2-40B4-BE49-F238E27FC236}">
                <a16:creationId xmlns:a16="http://schemas.microsoft.com/office/drawing/2014/main" id="{C93E728C-79E5-4722-AC21-5EEAA8BB8B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39069" r="82562" b="34937"/>
          <a:stretch/>
        </p:blipFill>
        <p:spPr>
          <a:xfrm>
            <a:off x="9576999" y="3394266"/>
            <a:ext cx="542079" cy="954107"/>
          </a:xfrm>
          <a:prstGeom prst="rect">
            <a:avLst/>
          </a:prstGeom>
          <a:effectLst>
            <a:outerShdw blurRad="50800" dist="88900" dir="198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CA2AE7EB-0762-401D-923E-6F1D59399B38}"/>
              </a:ext>
            </a:extLst>
          </p:cNvPr>
          <p:cNvCxnSpPr>
            <a:cxnSpLocks/>
            <a:stCxn id="52" idx="1"/>
            <a:endCxn id="8" idx="3"/>
          </p:cNvCxnSpPr>
          <p:nvPr/>
        </p:nvCxnSpPr>
        <p:spPr>
          <a:xfrm rot="10800000" flipV="1">
            <a:off x="7039429" y="3871320"/>
            <a:ext cx="2537571" cy="3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>
            <a:extLst>
              <a:ext uri="{FF2B5EF4-FFF2-40B4-BE49-F238E27FC236}">
                <a16:creationId xmlns:a16="http://schemas.microsoft.com/office/drawing/2014/main" id="{CE97A563-FDF1-4B29-9716-63643E6DA8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39069" r="82562" b="34937"/>
          <a:stretch/>
        </p:blipFill>
        <p:spPr>
          <a:xfrm>
            <a:off x="9576999" y="4289303"/>
            <a:ext cx="542079" cy="954107"/>
          </a:xfrm>
          <a:prstGeom prst="rect">
            <a:avLst/>
          </a:prstGeom>
          <a:effectLst>
            <a:outerShdw blurRad="50800" dist="88900" dir="198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D9726CCB-1C1C-4D1B-ABF3-5F2806146130}"/>
              </a:ext>
            </a:extLst>
          </p:cNvPr>
          <p:cNvCxnSpPr>
            <a:cxnSpLocks/>
            <a:stCxn id="60" idx="1"/>
            <a:endCxn id="6" idx="3"/>
          </p:cNvCxnSpPr>
          <p:nvPr/>
        </p:nvCxnSpPr>
        <p:spPr>
          <a:xfrm rot="10800000">
            <a:off x="7039429" y="4760653"/>
            <a:ext cx="2537571" cy="5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6466CE7-826C-43A3-8A83-79F58541356B}"/>
              </a:ext>
            </a:extLst>
          </p:cNvPr>
          <p:cNvSpPr txBox="1"/>
          <p:nvPr/>
        </p:nvSpPr>
        <p:spPr>
          <a:xfrm>
            <a:off x="3775079" y="449172"/>
            <a:ext cx="3818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/>
              <a:t>URL: http://35.175.56.234:58080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FA69983-0FFF-4381-A5EF-1A147DC5B39B}"/>
              </a:ext>
            </a:extLst>
          </p:cNvPr>
          <p:cNvSpPr txBox="1"/>
          <p:nvPr/>
        </p:nvSpPr>
        <p:spPr>
          <a:xfrm>
            <a:off x="3767018" y="1801017"/>
            <a:ext cx="3818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/>
              <a:t>URL: https://35.175.56.234:58081</a:t>
            </a:r>
          </a:p>
        </p:txBody>
      </p:sp>
    </p:spTree>
    <p:extLst>
      <p:ext uri="{BB962C8B-B14F-4D97-AF65-F5344CB8AC3E}">
        <p14:creationId xmlns:p14="http://schemas.microsoft.com/office/powerpoint/2010/main" val="216501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5">
            <a:extLst>
              <a:ext uri="{FF2B5EF4-FFF2-40B4-BE49-F238E27FC236}">
                <a16:creationId xmlns:a16="http://schemas.microsoft.com/office/drawing/2014/main" id="{153BEF4C-273C-4353-AA80-F19384354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1456" y="1925111"/>
            <a:ext cx="708019" cy="6879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898052B-1484-4569-9E24-CAE5ED6651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39069" r="82562" b="34937"/>
          <a:stretch/>
        </p:blipFill>
        <p:spPr>
          <a:xfrm>
            <a:off x="4532003" y="2828882"/>
            <a:ext cx="542079" cy="954107"/>
          </a:xfrm>
          <a:prstGeom prst="rect">
            <a:avLst/>
          </a:prstGeom>
          <a:effectLst>
            <a:outerShdw blurRad="50800" dist="88900" dir="198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78FEB73-AEF1-454C-A6A1-4CF3EA62157D}"/>
              </a:ext>
            </a:extLst>
          </p:cNvPr>
          <p:cNvSpPr txBox="1"/>
          <p:nvPr/>
        </p:nvSpPr>
        <p:spPr>
          <a:xfrm>
            <a:off x="3837841" y="3763914"/>
            <a:ext cx="1930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CO" dirty="0"/>
          </a:p>
          <a:p>
            <a:pPr algn="ctr"/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192.168.1.107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DF5AA9-561D-4C19-BA48-3050ADE12081}"/>
              </a:ext>
            </a:extLst>
          </p:cNvPr>
          <p:cNvSpPr txBox="1"/>
          <p:nvPr/>
        </p:nvSpPr>
        <p:spPr>
          <a:xfrm>
            <a:off x="3925586" y="2463206"/>
            <a:ext cx="1754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/>
              <a:t>Control Center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9316A21-BDC2-4D57-BD42-ED2ED51E5A50}"/>
              </a:ext>
            </a:extLst>
          </p:cNvPr>
          <p:cNvSpPr txBox="1"/>
          <p:nvPr/>
        </p:nvSpPr>
        <p:spPr>
          <a:xfrm>
            <a:off x="2810140" y="2900871"/>
            <a:ext cx="1645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35.175.56.234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A8FDB73-6475-4AFA-8BE4-2D681FBE47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39069" r="82562" b="34937"/>
          <a:stretch/>
        </p:blipFill>
        <p:spPr>
          <a:xfrm>
            <a:off x="7874105" y="2018754"/>
            <a:ext cx="542079" cy="954107"/>
          </a:xfrm>
          <a:prstGeom prst="rect">
            <a:avLst/>
          </a:prstGeom>
          <a:effectLst>
            <a:outerShdw blurRad="50800" dist="88900" dir="198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7960D5A-AF14-4E85-B31C-F42B7992AB5C}"/>
              </a:ext>
            </a:extLst>
          </p:cNvPr>
          <p:cNvSpPr txBox="1"/>
          <p:nvPr/>
        </p:nvSpPr>
        <p:spPr>
          <a:xfrm>
            <a:off x="7432350" y="1209105"/>
            <a:ext cx="1754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/>
              <a:t>Sterling B2B </a:t>
            </a:r>
            <a:r>
              <a:rPr lang="es-CO" dirty="0" err="1"/>
              <a:t>Integrator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0D7678F-F643-47A0-B2EB-10034C325500}"/>
              </a:ext>
            </a:extLst>
          </p:cNvPr>
          <p:cNvSpPr txBox="1"/>
          <p:nvPr/>
        </p:nvSpPr>
        <p:spPr>
          <a:xfrm>
            <a:off x="7179943" y="3037555"/>
            <a:ext cx="193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192.168.1.215</a:t>
            </a:r>
            <a:endParaRPr lang="es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FE4732B-7B79-4705-A4F4-0E3D0A102D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39069" r="82562" b="34937"/>
          <a:stretch/>
        </p:blipFill>
        <p:spPr>
          <a:xfrm>
            <a:off x="8038765" y="4589006"/>
            <a:ext cx="542079" cy="954107"/>
          </a:xfrm>
          <a:prstGeom prst="rect">
            <a:avLst/>
          </a:prstGeom>
          <a:effectLst>
            <a:outerShdw blurRad="50800" dist="88900" dir="198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8264F62-74C6-4AC2-89FE-F50E40F0B6C3}"/>
              </a:ext>
            </a:extLst>
          </p:cNvPr>
          <p:cNvSpPr txBox="1"/>
          <p:nvPr/>
        </p:nvSpPr>
        <p:spPr>
          <a:xfrm>
            <a:off x="7179943" y="3970314"/>
            <a:ext cx="1754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 err="1"/>
              <a:t>Database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FB48801-FB8F-4F43-BECE-4FC4971665EA}"/>
              </a:ext>
            </a:extLst>
          </p:cNvPr>
          <p:cNvSpPr txBox="1"/>
          <p:nvPr/>
        </p:nvSpPr>
        <p:spPr>
          <a:xfrm>
            <a:off x="7344603" y="5607807"/>
            <a:ext cx="193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192.168.1.62</a:t>
            </a:r>
            <a:endParaRPr lang="es-CO" dirty="0"/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1F558808-A16E-4C33-8094-F3A5BC2A3669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5074082" y="3305936"/>
            <a:ext cx="2964683" cy="1760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C880B14-DC5B-4AF7-AA04-D8298FA757A7}"/>
              </a:ext>
            </a:extLst>
          </p:cNvPr>
          <p:cNvSpPr txBox="1"/>
          <p:nvPr/>
        </p:nvSpPr>
        <p:spPr>
          <a:xfrm>
            <a:off x="6756902" y="4663705"/>
            <a:ext cx="990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1433</a:t>
            </a:r>
            <a:endParaRPr lang="es-CO" dirty="0"/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838FE0BC-A34A-495F-AEA9-1AADBD2CFC2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5074082" y="2495808"/>
            <a:ext cx="2800023" cy="810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A821C604-C8E9-4ADD-8964-01AD22E40C53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>
            <a:off x="1219475" y="2269102"/>
            <a:ext cx="3312528" cy="1036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66986F9-9201-4541-AFD5-56826EB4E473}"/>
              </a:ext>
            </a:extLst>
          </p:cNvPr>
          <p:cNvSpPr txBox="1"/>
          <p:nvPr/>
        </p:nvSpPr>
        <p:spPr>
          <a:xfrm>
            <a:off x="1781954" y="1950012"/>
            <a:ext cx="990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XXX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3675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42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edisson giovanni zuñiga lopez</dc:creator>
  <cp:lastModifiedBy>edisson giovanni zuñiga lopez</cp:lastModifiedBy>
  <cp:revision>5</cp:revision>
  <dcterms:created xsi:type="dcterms:W3CDTF">2021-06-24T03:19:11Z</dcterms:created>
  <dcterms:modified xsi:type="dcterms:W3CDTF">2021-06-24T04:59:04Z</dcterms:modified>
</cp:coreProperties>
</file>